
<file path=[Content_Types].xml><?xml version="1.0" encoding="utf-8"?>
<Types xmlns="http://schemas.openxmlformats.org/package/2006/content-types">
  <Default Extension="emf" ContentType="image/x-emf"/>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2.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theme/theme3.xml" ContentType="application/vnd.openxmlformats-officedocument.theme+xml"/>
  <Override PartName="/ppt/slideLayouts/slideLayout104.xml" ContentType="application/vnd.openxmlformats-officedocument.presentationml.slideLayout+xml"/>
  <Override PartName="/ppt/theme/theme4.xml" ContentType="application/vnd.openxmlformats-officedocument.theme+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5.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6.xml" ContentType="application/vnd.openxmlformats-officedocument.theme+xml"/>
  <Override PartName="/ppt/notesSlides/notesSlide1.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1.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2.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4" r:id="rId2"/>
    <p:sldMasterId id="2147483706" r:id="rId3"/>
    <p:sldMasterId id="2147483758" r:id="rId4"/>
    <p:sldMasterId id="2147483760" r:id="rId5"/>
  </p:sldMasterIdLst>
  <p:notesMasterIdLst>
    <p:notesMasterId r:id="rId98"/>
  </p:notesMasterIdLst>
  <p:sldIdLst>
    <p:sldId id="256" r:id="rId6"/>
    <p:sldId id="2761" r:id="rId7"/>
    <p:sldId id="258" r:id="rId8"/>
    <p:sldId id="259" r:id="rId9"/>
    <p:sldId id="260" r:id="rId10"/>
    <p:sldId id="2881" r:id="rId11"/>
    <p:sldId id="261" r:id="rId12"/>
    <p:sldId id="262" r:id="rId13"/>
    <p:sldId id="263" r:id="rId14"/>
    <p:sldId id="264" r:id="rId15"/>
    <p:sldId id="265" r:id="rId16"/>
    <p:sldId id="266" r:id="rId17"/>
    <p:sldId id="267" r:id="rId18"/>
    <p:sldId id="268" r:id="rId19"/>
    <p:sldId id="269" r:id="rId20"/>
    <p:sldId id="2879" r:id="rId21"/>
    <p:sldId id="271" r:id="rId22"/>
    <p:sldId id="272" r:id="rId23"/>
    <p:sldId id="273" r:id="rId24"/>
    <p:sldId id="274" r:id="rId25"/>
    <p:sldId id="275" r:id="rId26"/>
    <p:sldId id="276" r:id="rId27"/>
    <p:sldId id="277" r:id="rId28"/>
    <p:sldId id="2880" r:id="rId29"/>
    <p:sldId id="278" r:id="rId30"/>
    <p:sldId id="279" r:id="rId31"/>
    <p:sldId id="280" r:id="rId32"/>
    <p:sldId id="281" r:id="rId33"/>
    <p:sldId id="282" r:id="rId34"/>
    <p:sldId id="283" r:id="rId35"/>
    <p:sldId id="284" r:id="rId36"/>
    <p:sldId id="285" r:id="rId37"/>
    <p:sldId id="286" r:id="rId38"/>
    <p:sldId id="2762" r:id="rId39"/>
    <p:sldId id="289" r:id="rId40"/>
    <p:sldId id="290" r:id="rId41"/>
    <p:sldId id="291" r:id="rId42"/>
    <p:sldId id="292" r:id="rId43"/>
    <p:sldId id="295" r:id="rId44"/>
    <p:sldId id="296" r:id="rId45"/>
    <p:sldId id="298" r:id="rId46"/>
    <p:sldId id="300" r:id="rId47"/>
    <p:sldId id="303" r:id="rId48"/>
    <p:sldId id="2763" r:id="rId49"/>
    <p:sldId id="2764" r:id="rId50"/>
    <p:sldId id="307" r:id="rId51"/>
    <p:sldId id="308" r:id="rId52"/>
    <p:sldId id="309" r:id="rId53"/>
    <p:sldId id="310" r:id="rId54"/>
    <p:sldId id="2765" r:id="rId55"/>
    <p:sldId id="2766" r:id="rId56"/>
    <p:sldId id="2767" r:id="rId57"/>
    <p:sldId id="2768" r:id="rId58"/>
    <p:sldId id="316" r:id="rId59"/>
    <p:sldId id="2769" r:id="rId60"/>
    <p:sldId id="318" r:id="rId61"/>
    <p:sldId id="2770" r:id="rId62"/>
    <p:sldId id="323" r:id="rId63"/>
    <p:sldId id="324" r:id="rId64"/>
    <p:sldId id="325" r:id="rId65"/>
    <p:sldId id="326" r:id="rId66"/>
    <p:sldId id="327" r:id="rId67"/>
    <p:sldId id="328" r:id="rId68"/>
    <p:sldId id="329" r:id="rId69"/>
    <p:sldId id="331" r:id="rId70"/>
    <p:sldId id="332" r:id="rId71"/>
    <p:sldId id="333" r:id="rId72"/>
    <p:sldId id="334" r:id="rId73"/>
    <p:sldId id="335" r:id="rId74"/>
    <p:sldId id="2222" r:id="rId75"/>
    <p:sldId id="337" r:id="rId76"/>
    <p:sldId id="338" r:id="rId77"/>
    <p:sldId id="2788" r:id="rId78"/>
    <p:sldId id="340" r:id="rId79"/>
    <p:sldId id="2789" r:id="rId80"/>
    <p:sldId id="343" r:id="rId81"/>
    <p:sldId id="344" r:id="rId82"/>
    <p:sldId id="345" r:id="rId83"/>
    <p:sldId id="346" r:id="rId84"/>
    <p:sldId id="2790" r:id="rId85"/>
    <p:sldId id="2875" r:id="rId86"/>
    <p:sldId id="2876" r:id="rId87"/>
    <p:sldId id="2877" r:id="rId88"/>
    <p:sldId id="2878" r:id="rId89"/>
    <p:sldId id="347" r:id="rId90"/>
    <p:sldId id="348" r:id="rId91"/>
    <p:sldId id="2251" r:id="rId92"/>
    <p:sldId id="2795" r:id="rId93"/>
    <p:sldId id="353" r:id="rId94"/>
    <p:sldId id="354" r:id="rId95"/>
    <p:sldId id="355" r:id="rId96"/>
    <p:sldId id="356" r:id="rId97"/>
  </p:sldIdLst>
  <p:sldSz cx="9144000" cy="6858000" type="screen4x3"/>
  <p:notesSz cx="7077075" cy="9369425"/>
  <p:embeddedFontLst>
    <p:embeddedFont>
      <p:font typeface="Roboto" panose="02000000000000000000" pitchFamily="2" charset="0"/>
      <p:regular r:id="rId99"/>
      <p:bold r:id="rId100"/>
      <p:italic r:id="rId101"/>
      <p:boldItalic r:id="rId102"/>
    </p:embeddedFont>
    <p:embeddedFont>
      <p:font typeface="Roboto Condensed" panose="020F0502020204030204" pitchFamily="34" charset="0"/>
      <p:regular r:id="rId103"/>
      <p:bold r:id="rId104"/>
      <p:italic r:id="rId105"/>
      <p:boldItalic r:id="rId106"/>
    </p:embeddedFont>
    <p:embeddedFont>
      <p:font typeface="Source Sans Pro" panose="020B0503030403020204" pitchFamily="34" charset="0"/>
      <p:regular r:id="rId107"/>
      <p:bold r:id="rId108"/>
      <p:italic r:id="rId109"/>
      <p:boldItalic r:id="rId110"/>
    </p:embeddedFont>
    <p:embeddedFont>
      <p:font typeface="Tahoma" panose="020B0604030504040204" pitchFamily="34" charset="0"/>
      <p:regular r:id="rId111"/>
      <p:bold r:id="rId11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129" roundtripDataSignature="AMtx7mj/73LkwnPoTjG05t/LHpPwkDktE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D96AF43-9233-DF4F-6BE8-D8CFA56FC5CC}" name="Linda Gross" initials="LG" userId="f6ace9be95c44e7a"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714FCF9E-9ADE-4784-97B3-AA63BF575339}">
  <a:tblStyle styleId="{714FCF9E-9ADE-4784-97B3-AA63BF575339}" styleName="Table_0">
    <a:wholeTbl>
      <a:tcTxStyle b="off" i="off">
        <a:font>
          <a:latin typeface="Tahoma"/>
          <a:ea typeface="Tahoma"/>
          <a:cs typeface="Tahoma"/>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CF4"/>
          </a:solidFill>
        </a:fill>
      </a:tcStyle>
    </a:wholeTbl>
    <a:band1H>
      <a:tcTxStyle/>
      <a:tcStyle>
        <a:tcBdr/>
        <a:fill>
          <a:solidFill>
            <a:srgbClr val="CFD7E7"/>
          </a:solidFill>
        </a:fill>
      </a:tcStyle>
    </a:band1H>
    <a:band2H>
      <a:tcTxStyle/>
      <a:tcStyle>
        <a:tcBdr/>
      </a:tcStyle>
    </a:band2H>
    <a:band1V>
      <a:tcTxStyle/>
      <a:tcStyle>
        <a:tcBdr/>
        <a:fill>
          <a:solidFill>
            <a:srgbClr val="CFD7E7"/>
          </a:solidFill>
        </a:fill>
      </a:tcStyle>
    </a:band1V>
    <a:band2V>
      <a:tcTxStyle/>
      <a:tcStyle>
        <a:tcBdr/>
      </a:tcStyle>
    </a:band2V>
    <a:lastCol>
      <a:tcTxStyle b="on" i="off">
        <a:font>
          <a:latin typeface="Tahoma"/>
          <a:ea typeface="Tahoma"/>
          <a:cs typeface="Tahoma"/>
        </a:font>
        <a:schemeClr val="lt1"/>
      </a:tcTxStyle>
      <a:tcStyle>
        <a:tcBdr/>
        <a:fill>
          <a:solidFill>
            <a:schemeClr val="accent1"/>
          </a:solidFill>
        </a:fill>
      </a:tcStyle>
    </a:lastCol>
    <a:firstCol>
      <a:tcTxStyle b="on" i="off">
        <a:font>
          <a:latin typeface="Tahoma"/>
          <a:ea typeface="Tahoma"/>
          <a:cs typeface="Tahoma"/>
        </a:font>
        <a:schemeClr val="lt1"/>
      </a:tcTxStyle>
      <a:tcStyle>
        <a:tcBdr/>
        <a:fill>
          <a:solidFill>
            <a:schemeClr val="accent1"/>
          </a:solidFill>
        </a:fill>
      </a:tcStyle>
    </a:firstCol>
    <a:lastRow>
      <a:tcTxStyle b="on" i="off">
        <a:font>
          <a:latin typeface="Tahoma"/>
          <a:ea typeface="Tahoma"/>
          <a:cs typeface="Tahoma"/>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Tahoma"/>
          <a:ea typeface="Tahoma"/>
          <a:cs typeface="Tahoma"/>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 styleId="{8E212716-8DD4-42E2-988F-1645A963AE03}" styleName="Table_1">
    <a:wholeTbl>
      <a:tcTxStyle b="off" i="off">
        <a:font>
          <a:latin typeface="Tahoma"/>
          <a:ea typeface="Tahoma"/>
          <a:cs typeface="Tahoma"/>
        </a:font>
        <a:schemeClr val="dk1"/>
      </a:tcTxStyle>
      <a:tcStyle>
        <a:tcBdr>
          <a:left>
            <a:ln w="9525" cap="flat" cmpd="sng">
              <a:solidFill>
                <a:schemeClr val="accent3"/>
              </a:solidFill>
              <a:prstDash val="solid"/>
              <a:round/>
              <a:headEnd type="none" w="sm" len="sm"/>
              <a:tailEnd type="none" w="sm" len="sm"/>
            </a:ln>
          </a:left>
          <a:right>
            <a:ln w="9525" cap="flat" cmpd="sng">
              <a:solidFill>
                <a:schemeClr val="accent3"/>
              </a:solidFill>
              <a:prstDash val="solid"/>
              <a:round/>
              <a:headEnd type="none" w="sm" len="sm"/>
              <a:tailEnd type="none" w="sm" len="sm"/>
            </a:ln>
          </a:right>
          <a:top>
            <a:ln w="9525" cap="flat" cmpd="sng">
              <a:solidFill>
                <a:schemeClr val="accent3"/>
              </a:solidFill>
              <a:prstDash val="solid"/>
              <a:round/>
              <a:headEnd type="none" w="sm" len="sm"/>
              <a:tailEnd type="none" w="sm" len="sm"/>
            </a:ln>
          </a:top>
          <a:bottom>
            <a:ln w="9525" cap="flat" cmpd="sng">
              <a:solidFill>
                <a:schemeClr val="accent3"/>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a:tcStyle>
        <a:tcBdr>
          <a:top>
            <a:ln w="9525" cap="flat" cmpd="sng">
              <a:solidFill>
                <a:schemeClr val="accent3"/>
              </a:solidFill>
              <a:prstDash val="solid"/>
              <a:round/>
              <a:headEnd type="none" w="sm" len="sm"/>
              <a:tailEnd type="none" w="sm" len="sm"/>
            </a:ln>
          </a:top>
          <a:bottom>
            <a:ln w="9525" cap="flat" cmpd="sng">
              <a:solidFill>
                <a:schemeClr val="accent3"/>
              </a:solidFill>
              <a:prstDash val="solid"/>
              <a:round/>
              <a:headEnd type="none" w="sm" len="sm"/>
              <a:tailEnd type="none" w="sm" len="sm"/>
            </a:ln>
          </a:bottom>
        </a:tcBdr>
      </a:tcStyle>
    </a:band1H>
    <a:band2H>
      <a:tcTxStyle/>
      <a:tcStyle>
        <a:tcBdr/>
      </a:tcStyle>
    </a:band2H>
    <a:band1V>
      <a:tcTxStyle/>
      <a:tcStyle>
        <a:tcBdr>
          <a:left>
            <a:ln w="9525" cap="flat" cmpd="sng">
              <a:solidFill>
                <a:schemeClr val="accent3"/>
              </a:solidFill>
              <a:prstDash val="solid"/>
              <a:round/>
              <a:headEnd type="none" w="sm" len="sm"/>
              <a:tailEnd type="none" w="sm" len="sm"/>
            </a:ln>
          </a:left>
          <a:right>
            <a:ln w="9525" cap="flat" cmpd="sng">
              <a:solidFill>
                <a:schemeClr val="accent3"/>
              </a:solidFill>
              <a:prstDash val="solid"/>
              <a:round/>
              <a:headEnd type="none" w="sm" len="sm"/>
              <a:tailEnd type="none" w="sm" len="sm"/>
            </a:ln>
          </a:right>
        </a:tcBdr>
      </a:tcStyle>
    </a:band1V>
    <a:band2V>
      <a:tcTxStyle/>
      <a:tcStyle>
        <a:tcBdr>
          <a:left>
            <a:ln w="9525" cap="flat" cmpd="sng">
              <a:solidFill>
                <a:schemeClr val="accent3"/>
              </a:solidFill>
              <a:prstDash val="solid"/>
              <a:round/>
              <a:headEnd type="none" w="sm" len="sm"/>
              <a:tailEnd type="none" w="sm" len="sm"/>
            </a:ln>
          </a:left>
          <a:right>
            <a:ln w="9525" cap="flat" cmpd="sng">
              <a:solidFill>
                <a:schemeClr val="accent3"/>
              </a:solidFill>
              <a:prstDash val="solid"/>
              <a:round/>
              <a:headEnd type="none" w="sm" len="sm"/>
              <a:tailEnd type="none" w="sm" len="sm"/>
            </a:ln>
          </a:right>
        </a:tcBdr>
      </a:tcStyle>
    </a:band2V>
    <a:lastCol>
      <a:tcTxStyle b="on" i="off"/>
      <a:tcStyle>
        <a:tcBdr/>
      </a:tcStyle>
    </a:lastCol>
    <a:firstCol>
      <a:tcTxStyle b="on" i="off"/>
      <a:tcStyle>
        <a:tcBdr/>
      </a:tcStyle>
    </a:firstCol>
    <a:lastRow>
      <a:tcTxStyle b="on" i="off"/>
      <a:tcStyle>
        <a:tcBdr>
          <a:top>
            <a:ln w="50800" cap="flat" cmpd="sng">
              <a:solidFill>
                <a:schemeClr val="accent3"/>
              </a:solidFill>
              <a:prstDash val="solid"/>
              <a:round/>
              <a:headEnd type="none" w="sm" len="sm"/>
              <a:tailEnd type="none" w="sm" len="sm"/>
            </a:ln>
          </a:top>
        </a:tcBdr>
      </a:tcStyle>
    </a:lastRow>
    <a:seCell>
      <a:tcTxStyle/>
      <a:tcStyle>
        <a:tcBdr/>
      </a:tcStyle>
    </a:seCell>
    <a:swCell>
      <a:tcTxStyle/>
      <a:tcStyle>
        <a:tcBdr/>
      </a:tcStyle>
    </a:swCell>
    <a:firstRow>
      <a:tcTxStyle b="on" i="off">
        <a:font>
          <a:latin typeface="Tahoma"/>
          <a:ea typeface="Tahoma"/>
          <a:cs typeface="Tahoma"/>
        </a:font>
        <a:schemeClr val="lt1"/>
      </a:tcTxStyle>
      <a:tcStyle>
        <a:tcBdr/>
        <a:fill>
          <a:solidFill>
            <a:schemeClr val="accent3"/>
          </a:solidFill>
        </a:fill>
      </a:tcStyle>
    </a:firstRow>
    <a:neCell>
      <a:tcTxStyle/>
      <a:tcStyle>
        <a:tcBdr/>
      </a:tcStyle>
    </a:neCell>
    <a:nwCell>
      <a:tcTxStyle/>
      <a:tcStyle>
        <a:tcBdr/>
      </a:tcStyle>
    </a:nwCell>
  </a:tblStyle>
  <a:tblStyle styleId="{924CC244-93B9-4BE1-80A1-06F5B8115DED}" styleName="Table_2">
    <a:wholeTbl>
      <a:tcTxStyle b="off" i="off">
        <a:font>
          <a:latin typeface="Tahoma"/>
          <a:ea typeface="Tahoma"/>
          <a:cs typeface="Tahoma"/>
        </a:font>
        <a:schemeClr val="dk1"/>
      </a:tcTxStyle>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a:tcStyle>
        <a:tcBdr>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tcBdr>
      </a:tcStyle>
    </a:band1H>
    <a:band2H>
      <a:tcTxStyle/>
      <a:tcStyle>
        <a:tcBdr/>
      </a:tcStyle>
    </a:band2H>
    <a:band1V>
      <a:tcTxStyle/>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cBdr>
      </a:tcStyle>
    </a:band1V>
    <a:band2V>
      <a:tcTxStyle/>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cBdr>
      </a:tcStyle>
    </a:band2V>
    <a:lastCol>
      <a:tcTxStyle b="on" i="off"/>
      <a:tcStyle>
        <a:tcBdr/>
      </a:tcStyle>
    </a:lastCol>
    <a:firstCol>
      <a:tcTxStyle b="on" i="off"/>
      <a:tcStyle>
        <a:tcBdr/>
      </a:tcStyle>
    </a:firstCol>
    <a:lastRow>
      <a:tcTxStyle b="on" i="off"/>
      <a:tcStyle>
        <a:tcBdr>
          <a:top>
            <a:ln w="50800" cap="flat" cmpd="sng">
              <a:solidFill>
                <a:schemeClr val="accent1"/>
              </a:solidFill>
              <a:prstDash val="solid"/>
              <a:round/>
              <a:headEnd type="none" w="sm" len="sm"/>
              <a:tailEnd type="none" w="sm" len="sm"/>
            </a:ln>
          </a:top>
        </a:tcBdr>
      </a:tcStyle>
    </a:lastRow>
    <a:seCell>
      <a:tcTxStyle/>
      <a:tcStyle>
        <a:tcBdr/>
      </a:tcStyle>
    </a:seCell>
    <a:swCell>
      <a:tcTxStyle/>
      <a:tcStyle>
        <a:tcBdr/>
      </a:tcStyle>
    </a:swCell>
    <a:firstRow>
      <a:tcTxStyle b="on" i="off">
        <a:font>
          <a:latin typeface="Tahoma"/>
          <a:ea typeface="Tahoma"/>
          <a:cs typeface="Tahoma"/>
        </a:font>
        <a:schemeClr val="lt1"/>
      </a:tcTxStyle>
      <a:tcStyle>
        <a:tcBdr/>
        <a:fill>
          <a:solidFill>
            <a:schemeClr val="accent1"/>
          </a:solidFill>
        </a:fill>
      </a:tcStyle>
    </a:firstRow>
    <a:neCell>
      <a:tcTxStyle/>
      <a:tcStyle>
        <a:tcBdr/>
      </a:tcStyle>
    </a:neCell>
    <a:nwCell>
      <a:tcTxStyle/>
      <a:tcStyle>
        <a:tcBdr/>
      </a:tcStyle>
    </a:nwCell>
  </a:tblStyle>
  <a:tblStyle styleId="{8CCA881C-CFBC-47C7-A75B-862FF5FC9022}" styleName="Table_3">
    <a:wholeTbl>
      <a:tcTxStyle b="off" i="off">
        <a:font>
          <a:latin typeface="Tahoma"/>
          <a:ea typeface="Tahoma"/>
          <a:cs typeface="Tahoma"/>
        </a:font>
        <a:schemeClr val="dk1"/>
      </a:tcTxStyle>
      <a:tcStyle>
        <a:tcBdr>
          <a:left>
            <a:ln w="12700" cap="flat" cmpd="sng">
              <a:solidFill>
                <a:schemeClr val="accent1"/>
              </a:solidFill>
              <a:prstDash val="solid"/>
              <a:round/>
              <a:headEnd type="none" w="sm" len="sm"/>
              <a:tailEnd type="none" w="sm" len="sm"/>
            </a:ln>
          </a:left>
          <a:right>
            <a:ln w="12700" cap="flat" cmpd="sng">
              <a:solidFill>
                <a:schemeClr val="accent1"/>
              </a:solidFill>
              <a:prstDash val="solid"/>
              <a:round/>
              <a:headEnd type="none" w="sm" len="sm"/>
              <a:tailEnd type="none" w="sm" len="sm"/>
            </a:ln>
          </a:right>
          <a:top>
            <a:ln w="12700" cap="flat" cmpd="sng">
              <a:solidFill>
                <a:schemeClr val="accent1"/>
              </a:solidFill>
              <a:prstDash val="solid"/>
              <a:round/>
              <a:headEnd type="none" w="sm" len="sm"/>
              <a:tailEnd type="none" w="sm" len="sm"/>
            </a:ln>
          </a:top>
          <a:bottom>
            <a:ln w="12700" cap="flat" cmpd="sng">
              <a:solidFill>
                <a:schemeClr val="accent1"/>
              </a:solidFill>
              <a:prstDash val="solid"/>
              <a:round/>
              <a:headEnd type="none" w="sm" len="sm"/>
              <a:tailEnd type="none" w="sm" len="sm"/>
            </a:ln>
          </a:bottom>
          <a:insideH>
            <a:ln w="12700" cap="flat" cmpd="sng">
              <a:solidFill>
                <a:schemeClr val="accent1"/>
              </a:solidFill>
              <a:prstDash val="solid"/>
              <a:round/>
              <a:headEnd type="none" w="sm" len="sm"/>
              <a:tailEnd type="none" w="sm" len="sm"/>
            </a:ln>
          </a:insideH>
          <a:insideV>
            <a:ln w="12700" cap="flat" cmpd="sng">
              <a:solidFill>
                <a:schemeClr val="accent1"/>
              </a:solidFill>
              <a:prstDash val="solid"/>
              <a:round/>
              <a:headEnd type="none" w="sm" len="sm"/>
              <a:tailEnd type="none" w="sm" len="sm"/>
            </a:ln>
          </a:insideV>
        </a:tcBdr>
        <a:fill>
          <a:solidFill>
            <a:srgbClr val="E8ECF4"/>
          </a:solidFill>
        </a:fill>
      </a:tcStyle>
    </a:wholeTbl>
    <a:band1H>
      <a:tcTxStyle/>
      <a:tcStyle>
        <a:tcBdr/>
        <a:fill>
          <a:solidFill>
            <a:srgbClr val="CFD7E7"/>
          </a:solidFill>
        </a:fill>
      </a:tcStyle>
    </a:band1H>
    <a:band2H>
      <a:tcTxStyle/>
      <a:tcStyle>
        <a:tcBdr/>
      </a:tcStyle>
    </a:band2H>
    <a:band1V>
      <a:tcTxStyle/>
      <a:tcStyle>
        <a:tcBdr/>
        <a:fill>
          <a:solidFill>
            <a:srgbClr val="CFD7E7"/>
          </a:solidFill>
        </a:fill>
      </a:tcStyle>
    </a:band1V>
    <a:band2V>
      <a:tcTxStyle/>
      <a:tcStyle>
        <a:tcBdr/>
      </a:tcStyle>
    </a:band2V>
    <a:lastCol>
      <a:tcTxStyle b="on" i="off"/>
      <a:tcStyle>
        <a:tcBdr/>
      </a:tcStyle>
    </a:lastCol>
    <a:firstCol>
      <a:tcTxStyle b="on" i="off"/>
      <a:tcStyle>
        <a:tcBdr/>
      </a:tcStyle>
    </a:firstCol>
    <a:lastRow>
      <a:tcTxStyle b="on" i="off"/>
      <a:tcStyle>
        <a:tcBdr>
          <a:top>
            <a:ln w="25400" cap="flat" cmpd="sng">
              <a:solidFill>
                <a:schemeClr val="accent1"/>
              </a:solidFill>
              <a:prstDash val="solid"/>
              <a:round/>
              <a:headEnd type="none" w="sm" len="sm"/>
              <a:tailEnd type="none" w="sm" len="sm"/>
            </a:ln>
          </a:top>
        </a:tcBdr>
        <a:fill>
          <a:solidFill>
            <a:srgbClr val="E8ECF4"/>
          </a:solidFill>
        </a:fill>
      </a:tcStyle>
    </a:lastRow>
    <a:seCell>
      <a:tcTxStyle/>
      <a:tcStyle>
        <a:tcBdr/>
      </a:tcStyle>
    </a:seCell>
    <a:swCell>
      <a:tcTxStyle/>
      <a:tcStyle>
        <a:tcBdr/>
      </a:tcStyle>
    </a:swCell>
    <a:firstRow>
      <a:tcTxStyle b="on" i="off"/>
      <a:tcStyle>
        <a:tcBdr/>
        <a:fill>
          <a:solidFill>
            <a:srgbClr val="E8ECF4"/>
          </a:solidFill>
        </a:fill>
      </a:tcStyle>
    </a:firstRow>
    <a:neCell>
      <a:tcTxStyle/>
      <a:tcStyle>
        <a:tcBdr/>
      </a:tcStyle>
    </a:neCell>
    <a:nwCell>
      <a:tcTxStyle/>
      <a:tcStyle>
        <a:tcBdr/>
      </a:tcStyle>
    </a:nwCell>
  </a:tblStyle>
  <a:tblStyle styleId="{84FE0C91-9652-4732-8285-4749C1E40043}" styleName="Table_4">
    <a:wholeTbl>
      <a:tcTxStyle b="off" i="off">
        <a:font>
          <a:latin typeface="Tahoma"/>
          <a:ea typeface="Tahoma"/>
          <a:cs typeface="Tahoma"/>
        </a:font>
        <a:schemeClr val="dk1"/>
      </a:tcTxStyle>
      <a:tcStyle>
        <a:tcBdr>
          <a:left>
            <a:ln w="12700" cap="flat" cmpd="sng">
              <a:solidFill>
                <a:schemeClr val="accent1"/>
              </a:solidFill>
              <a:prstDash val="solid"/>
              <a:round/>
              <a:headEnd type="none" w="sm" len="sm"/>
              <a:tailEnd type="none" w="sm" len="sm"/>
            </a:ln>
          </a:left>
          <a:right>
            <a:ln w="12700" cap="flat" cmpd="sng">
              <a:solidFill>
                <a:schemeClr val="accent1"/>
              </a:solidFill>
              <a:prstDash val="solid"/>
              <a:round/>
              <a:headEnd type="none" w="sm" len="sm"/>
              <a:tailEnd type="none" w="sm" len="sm"/>
            </a:ln>
          </a:right>
          <a:top>
            <a:ln w="12700" cap="flat" cmpd="sng">
              <a:solidFill>
                <a:schemeClr val="accent1"/>
              </a:solidFill>
              <a:prstDash val="solid"/>
              <a:round/>
              <a:headEnd type="none" w="sm" len="sm"/>
              <a:tailEnd type="none" w="sm" len="sm"/>
            </a:ln>
          </a:top>
          <a:bottom>
            <a:ln w="12700" cap="flat" cmpd="sng">
              <a:solidFill>
                <a:schemeClr val="accent1"/>
              </a:solidFill>
              <a:prstDash val="solid"/>
              <a:round/>
              <a:headEnd type="none" w="sm" len="sm"/>
              <a:tailEnd type="none" w="sm" len="sm"/>
            </a:ln>
          </a:bottom>
          <a:insideH>
            <a:ln w="12700" cap="flat" cmpd="sng">
              <a:solidFill>
                <a:schemeClr val="accent1"/>
              </a:solidFill>
              <a:prstDash val="solid"/>
              <a:round/>
              <a:headEnd type="none" w="sm" len="sm"/>
              <a:tailEnd type="none" w="sm" len="sm"/>
            </a:ln>
          </a:insideH>
          <a:insideV>
            <a:ln w="12700" cap="flat" cmpd="sng">
              <a:solidFill>
                <a:schemeClr val="accent1"/>
              </a:solidFill>
              <a:prstDash val="solid"/>
              <a:round/>
              <a:headEnd type="none" w="sm" len="sm"/>
              <a:tailEnd type="none" w="sm" len="sm"/>
            </a:ln>
          </a:insideV>
        </a:tcBdr>
        <a:fill>
          <a:solidFill>
            <a:srgbClr val="FFFFFF">
              <a:alpha val="0"/>
            </a:srgbClr>
          </a:solidFill>
        </a:fill>
      </a:tcStyle>
    </a:wholeTbl>
    <a:band1H>
      <a:tcTxStyle/>
      <a:tcStyle>
        <a:tcBdr/>
        <a:fill>
          <a:solidFill>
            <a:schemeClr val="accent1">
              <a:alpha val="20000"/>
            </a:schemeClr>
          </a:solidFill>
        </a:fill>
      </a:tcStyle>
    </a:band1H>
    <a:band2H>
      <a:tcTxStyle/>
      <a:tcStyle>
        <a:tcBdr/>
      </a:tcStyle>
    </a:band2H>
    <a:band1V>
      <a:tcTxStyle/>
      <a:tcStyle>
        <a:tcBdr/>
        <a:fill>
          <a:solidFill>
            <a:schemeClr val="accent1">
              <a:alpha val="20000"/>
            </a:schemeClr>
          </a:solidFill>
        </a:fill>
      </a:tcStyle>
    </a:band1V>
    <a:band2V>
      <a:tcTxStyle/>
      <a:tcStyle>
        <a:tcBdr/>
      </a:tcStyle>
    </a:band2V>
    <a:lastCol>
      <a:tcTxStyle b="on" i="off"/>
      <a:tcStyle>
        <a:tcBdr/>
      </a:tcStyle>
    </a:lastCol>
    <a:firstCol>
      <a:tcTxStyle b="on" i="off"/>
      <a:tcStyle>
        <a:tcBdr/>
      </a:tcStyle>
    </a:firstCol>
    <a:lastRow>
      <a:tcTxStyle b="on" i="off"/>
      <a:tcStyle>
        <a:tcBdr>
          <a:top>
            <a:ln w="50800" cap="flat" cmpd="sng">
              <a:solidFill>
                <a:schemeClr val="accent1"/>
              </a:solidFill>
              <a:prstDash val="solid"/>
              <a:round/>
              <a:headEnd type="none" w="sm" len="sm"/>
              <a:tailEnd type="none" w="sm" len="sm"/>
            </a:ln>
          </a:top>
        </a:tcBdr>
        <a:fill>
          <a:solidFill>
            <a:srgbClr val="FFFFFF">
              <a:alpha val="0"/>
            </a:srgbClr>
          </a:solidFill>
        </a:fill>
      </a:tcStyle>
    </a:lastRow>
    <a:seCell>
      <a:tcTxStyle/>
      <a:tcStyle>
        <a:tcBdr/>
      </a:tcStyle>
    </a:seCell>
    <a:swCell>
      <a:tcTxStyle/>
      <a:tcStyle>
        <a:tcBdr/>
      </a:tcStyle>
    </a:swCell>
    <a:firstRow>
      <a:tcTxStyle b="on" i="off"/>
      <a:tcStyle>
        <a:tcBdr>
          <a:bottom>
            <a:ln w="25400" cap="flat" cmpd="sng">
              <a:solidFill>
                <a:schemeClr val="accent1"/>
              </a:solidFill>
              <a:prstDash val="solid"/>
              <a:round/>
              <a:headEnd type="none" w="sm" len="sm"/>
              <a:tailEnd type="none" w="sm" len="sm"/>
            </a:ln>
          </a:bottom>
        </a:tcBdr>
        <a:fill>
          <a:solidFill>
            <a:srgbClr val="FFFFFF">
              <a:alpha val="0"/>
            </a:srgbClr>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394" autoAdjust="0"/>
    <p:restoredTop sz="80887" autoAdjust="0"/>
  </p:normalViewPr>
  <p:slideViewPr>
    <p:cSldViewPr snapToGrid="0">
      <p:cViewPr varScale="1">
        <p:scale>
          <a:sx n="90" d="100"/>
          <a:sy n="90" d="100"/>
        </p:scale>
        <p:origin x="1952" y="19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font" Target="fonts/font14.fntdata"/><Relationship Id="rId133" Type="http://schemas.openxmlformats.org/officeDocument/2006/relationships/tableStyles" Target="tableStyles.xml"/><Relationship Id="rId16" Type="http://schemas.openxmlformats.org/officeDocument/2006/relationships/slide" Target="slides/slide11.xml"/><Relationship Id="rId107" Type="http://schemas.openxmlformats.org/officeDocument/2006/relationships/font" Target="fonts/font9.fntdata"/><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font" Target="fonts/font4.fntdata"/><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34" Type="http://schemas.microsoft.com/office/2018/10/relationships/authors" Target="authors.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font" Target="fonts/font5.fntdata"/><Relationship Id="rId108" Type="http://schemas.openxmlformats.org/officeDocument/2006/relationships/font" Target="fonts/font10.fntdata"/><Relationship Id="rId129" Type="http://customschemas.google.com/relationships/presentationmetadata" Target="metadata"/><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slideMaster" Target="slideMasters/slideMaster1.xml"/><Relationship Id="rId6" Type="http://schemas.openxmlformats.org/officeDocument/2006/relationships/slide" Target="slides/slide1.xml"/><Relationship Id="rId23" Type="http://schemas.openxmlformats.org/officeDocument/2006/relationships/slide" Target="slides/slide18.xml"/><Relationship Id="rId28" Type="http://schemas.openxmlformats.org/officeDocument/2006/relationships/slide" Target="slides/slide23.xml"/><Relationship Id="rId49" Type="http://schemas.openxmlformats.org/officeDocument/2006/relationships/slide" Target="slides/slide44.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font" Target="fonts/font1.fntdata"/><Relationship Id="rId101" Type="http://schemas.openxmlformats.org/officeDocument/2006/relationships/font" Target="fonts/font3.fntdata"/><Relationship Id="rId130"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font" Target="fonts/font11.fntdata"/><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font" Target="fonts/font6.fntdata"/><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font" Target="fonts/font12.fntdata"/><Relationship Id="rId131" Type="http://schemas.openxmlformats.org/officeDocument/2006/relationships/viewProps" Target="viewProps.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font" Target="fonts/font2.fntdata"/><Relationship Id="rId105" Type="http://schemas.openxmlformats.org/officeDocument/2006/relationships/font" Target="fonts/font7.fntdata"/><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notesMaster" Target="notesMasters/notesMaster1.xml"/><Relationship Id="rId3" Type="http://schemas.openxmlformats.org/officeDocument/2006/relationships/slideMaster" Target="slideMasters/slideMaster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font" Target="fonts/font13.fntdata"/><Relationship Id="rId132" Type="http://schemas.openxmlformats.org/officeDocument/2006/relationships/theme" Target="theme/theme1.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font" Target="fonts/font8.fntdata"/></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21A2E13-737E-4376-850E-C28B8680E60A}" type="doc">
      <dgm:prSet loTypeId="urn:microsoft.com/office/officeart/2005/8/layout/bProcess3" loCatId="process" qsTypeId="urn:microsoft.com/office/officeart/2005/8/quickstyle/simple4" qsCatId="simple" csTypeId="urn:microsoft.com/office/officeart/2005/8/colors/accent1_1" csCatId="accent1" phldr="1"/>
      <dgm:spPr/>
      <dgm:t>
        <a:bodyPr/>
        <a:lstStyle/>
        <a:p>
          <a:endParaRPr lang="en-US"/>
        </a:p>
      </dgm:t>
    </dgm:pt>
    <dgm:pt modelId="{8B184AD8-405C-4B35-B905-C94B38F5ED2E}">
      <dgm:prSet phldrT="[Text]" custT="1"/>
      <dgm:spPr/>
      <dgm:t>
        <a:bodyPr/>
        <a:lstStyle/>
        <a:p>
          <a:r>
            <a:rPr lang="en-US" sz="1200" b="1" dirty="0"/>
            <a:t>Prepare</a:t>
          </a:r>
        </a:p>
      </dgm:t>
    </dgm:pt>
    <dgm:pt modelId="{02F39E1A-A9CB-4D06-A1B5-C668852FDB64}" type="parTrans" cxnId="{DB727824-F74B-4058-9086-5666616882A2}">
      <dgm:prSet/>
      <dgm:spPr/>
      <dgm:t>
        <a:bodyPr/>
        <a:lstStyle/>
        <a:p>
          <a:endParaRPr lang="en-US" sz="2000"/>
        </a:p>
      </dgm:t>
    </dgm:pt>
    <dgm:pt modelId="{5C689EDC-CC02-4F8A-8CF2-F5A88E61F2C7}" type="sibTrans" cxnId="{DB727824-F74B-4058-9086-5666616882A2}">
      <dgm:prSet/>
      <dgm:spPr/>
      <dgm:t>
        <a:bodyPr/>
        <a:lstStyle/>
        <a:p>
          <a:endParaRPr lang="en-US" sz="2000" dirty="0"/>
        </a:p>
      </dgm:t>
    </dgm:pt>
    <dgm:pt modelId="{D9E45141-BD1E-4A41-9E8D-184ACFA28F89}">
      <dgm:prSet phldrT="[Text]" custT="1"/>
      <dgm:spPr>
        <a:ln w="76200">
          <a:noFill/>
        </a:ln>
      </dgm:spPr>
      <dgm:t>
        <a:bodyPr/>
        <a:lstStyle/>
        <a:p>
          <a:r>
            <a:rPr lang="en-US" sz="1200" b="1" dirty="0"/>
            <a:t>Categorize</a:t>
          </a:r>
        </a:p>
      </dgm:t>
    </dgm:pt>
    <dgm:pt modelId="{17510B65-46DA-40FD-A85F-9A52EDD44B54}" type="parTrans" cxnId="{5A715B4F-A428-4DEC-85EE-4DC454C6CB7D}">
      <dgm:prSet/>
      <dgm:spPr/>
      <dgm:t>
        <a:bodyPr/>
        <a:lstStyle/>
        <a:p>
          <a:endParaRPr lang="en-US" sz="2000"/>
        </a:p>
      </dgm:t>
    </dgm:pt>
    <dgm:pt modelId="{4C50F2BA-1243-4AE9-861E-8FF5AE3A5E83}" type="sibTrans" cxnId="{5A715B4F-A428-4DEC-85EE-4DC454C6CB7D}">
      <dgm:prSet/>
      <dgm:spPr/>
      <dgm:t>
        <a:bodyPr/>
        <a:lstStyle/>
        <a:p>
          <a:endParaRPr lang="en-US" sz="2000" dirty="0"/>
        </a:p>
      </dgm:t>
    </dgm:pt>
    <dgm:pt modelId="{750E1E17-F158-4928-A813-EC0D92BADB42}">
      <dgm:prSet phldrT="[Text]" custT="1"/>
      <dgm:spPr>
        <a:ln w="76200">
          <a:noFill/>
        </a:ln>
      </dgm:spPr>
      <dgm:t>
        <a:bodyPr/>
        <a:lstStyle/>
        <a:p>
          <a:r>
            <a:rPr lang="en-US" sz="1200" b="1" dirty="0"/>
            <a:t>Getting Started</a:t>
          </a:r>
        </a:p>
      </dgm:t>
    </dgm:pt>
    <dgm:pt modelId="{DB5068AF-C72D-4C3A-93B8-642F3C09135B}" type="parTrans" cxnId="{6011829B-5F38-4C47-B17E-51D39C49B715}">
      <dgm:prSet/>
      <dgm:spPr/>
      <dgm:t>
        <a:bodyPr/>
        <a:lstStyle/>
        <a:p>
          <a:endParaRPr lang="en-US" sz="2000"/>
        </a:p>
      </dgm:t>
    </dgm:pt>
    <dgm:pt modelId="{B079AFEC-533F-4DD9-8B7C-6F73A65EC280}" type="sibTrans" cxnId="{6011829B-5F38-4C47-B17E-51D39C49B715}">
      <dgm:prSet/>
      <dgm:spPr/>
      <dgm:t>
        <a:bodyPr/>
        <a:lstStyle/>
        <a:p>
          <a:endParaRPr lang="en-US" sz="2000" dirty="0"/>
        </a:p>
      </dgm:t>
    </dgm:pt>
    <dgm:pt modelId="{2C736703-CF5D-4C57-9F2F-FCE7ABE4C8A6}">
      <dgm:prSet phldrT="[Text]" custT="1"/>
      <dgm:spPr>
        <a:ln w="76200">
          <a:solidFill>
            <a:srgbClr val="FF0000"/>
          </a:solidFill>
        </a:ln>
      </dgm:spPr>
      <dgm:t>
        <a:bodyPr/>
        <a:lstStyle/>
        <a:p>
          <a:r>
            <a:rPr lang="en-US" sz="1200" b="1" dirty="0"/>
            <a:t>Select</a:t>
          </a:r>
        </a:p>
      </dgm:t>
    </dgm:pt>
    <dgm:pt modelId="{767FA026-3F3A-44A1-8BF7-7ADA048B1951}" type="parTrans" cxnId="{F4231A56-A7DA-4AB0-8DA3-DC68D0F097CF}">
      <dgm:prSet/>
      <dgm:spPr/>
      <dgm:t>
        <a:bodyPr/>
        <a:lstStyle/>
        <a:p>
          <a:endParaRPr lang="en-US" sz="2000"/>
        </a:p>
      </dgm:t>
    </dgm:pt>
    <dgm:pt modelId="{07ACC68C-94C5-4846-9515-63EF9C643CD8}" type="sibTrans" cxnId="{F4231A56-A7DA-4AB0-8DA3-DC68D0F097CF}">
      <dgm:prSet/>
      <dgm:spPr/>
      <dgm:t>
        <a:bodyPr/>
        <a:lstStyle/>
        <a:p>
          <a:endParaRPr lang="en-US" sz="2000" dirty="0"/>
        </a:p>
      </dgm:t>
    </dgm:pt>
    <dgm:pt modelId="{40C2C847-8CF3-4536-93EC-3F5282D620FA}">
      <dgm:prSet phldrT="[Text]" custT="1"/>
      <dgm:spPr/>
      <dgm:t>
        <a:bodyPr/>
        <a:lstStyle/>
        <a:p>
          <a:r>
            <a:rPr lang="en-US" sz="1200" b="1" dirty="0"/>
            <a:t>Implement</a:t>
          </a:r>
        </a:p>
      </dgm:t>
    </dgm:pt>
    <dgm:pt modelId="{13464C8A-E63E-4363-BFA5-C9BB9B523A7A}" type="parTrans" cxnId="{0768B6FB-9EA1-453B-9AAF-3E599E2E417E}">
      <dgm:prSet/>
      <dgm:spPr/>
      <dgm:t>
        <a:bodyPr/>
        <a:lstStyle/>
        <a:p>
          <a:endParaRPr lang="en-US" sz="2000"/>
        </a:p>
      </dgm:t>
    </dgm:pt>
    <dgm:pt modelId="{FC38957C-BEF2-46AD-ADAF-60D9657924C2}" type="sibTrans" cxnId="{0768B6FB-9EA1-453B-9AAF-3E599E2E417E}">
      <dgm:prSet/>
      <dgm:spPr/>
      <dgm:t>
        <a:bodyPr/>
        <a:lstStyle/>
        <a:p>
          <a:endParaRPr lang="en-US" sz="2000" dirty="0"/>
        </a:p>
      </dgm:t>
    </dgm:pt>
    <dgm:pt modelId="{F4E5D7A8-CA0A-48CD-8032-A91F98917301}">
      <dgm:prSet phldrT="[Text]" custT="1"/>
      <dgm:spPr>
        <a:ln w="76200">
          <a:noFill/>
        </a:ln>
      </dgm:spPr>
      <dgm:t>
        <a:bodyPr/>
        <a:lstStyle/>
        <a:p>
          <a:r>
            <a:rPr lang="en-US" sz="1200" b="1" dirty="0"/>
            <a:t>Assess</a:t>
          </a:r>
        </a:p>
      </dgm:t>
    </dgm:pt>
    <dgm:pt modelId="{1A940596-01F3-46E1-A069-17EBA7CA8AC2}" type="parTrans" cxnId="{F914993D-88E5-44C6-9E19-DC1A2631EB09}">
      <dgm:prSet/>
      <dgm:spPr/>
      <dgm:t>
        <a:bodyPr/>
        <a:lstStyle/>
        <a:p>
          <a:endParaRPr lang="en-US" sz="2000"/>
        </a:p>
      </dgm:t>
    </dgm:pt>
    <dgm:pt modelId="{9745D8E4-1C51-4AA7-BBBB-CE84D215D5E1}" type="sibTrans" cxnId="{F914993D-88E5-44C6-9E19-DC1A2631EB09}">
      <dgm:prSet/>
      <dgm:spPr/>
      <dgm:t>
        <a:bodyPr/>
        <a:lstStyle/>
        <a:p>
          <a:endParaRPr lang="en-US" sz="2000" dirty="0"/>
        </a:p>
      </dgm:t>
    </dgm:pt>
    <dgm:pt modelId="{6DCE8126-E3DD-4DA1-8FF0-CD0933D570B8}">
      <dgm:prSet phldrT="[Text]" custT="1"/>
      <dgm:spPr>
        <a:ln w="76200">
          <a:noFill/>
        </a:ln>
      </dgm:spPr>
      <dgm:t>
        <a:bodyPr/>
        <a:lstStyle/>
        <a:p>
          <a:r>
            <a:rPr lang="en-US" sz="1200" b="1" dirty="0"/>
            <a:t>Authorize</a:t>
          </a:r>
        </a:p>
      </dgm:t>
    </dgm:pt>
    <dgm:pt modelId="{79A21A06-9843-4161-83F1-AFA803610165}" type="parTrans" cxnId="{EF3DC96D-A86C-414F-9147-A7981B7FF65D}">
      <dgm:prSet/>
      <dgm:spPr/>
      <dgm:t>
        <a:bodyPr/>
        <a:lstStyle/>
        <a:p>
          <a:endParaRPr lang="en-US" sz="2000"/>
        </a:p>
      </dgm:t>
    </dgm:pt>
    <dgm:pt modelId="{5D56279D-6AB8-40FB-B507-832632E9C96D}" type="sibTrans" cxnId="{EF3DC96D-A86C-414F-9147-A7981B7FF65D}">
      <dgm:prSet/>
      <dgm:spPr/>
      <dgm:t>
        <a:bodyPr/>
        <a:lstStyle/>
        <a:p>
          <a:endParaRPr lang="en-US" sz="2000" dirty="0"/>
        </a:p>
      </dgm:t>
    </dgm:pt>
    <dgm:pt modelId="{0F3997A0-F4E5-4E2F-8040-DEAC4082AEE4}">
      <dgm:prSet phldrT="[Text]" custT="1"/>
      <dgm:spPr>
        <a:ln w="76200">
          <a:noFill/>
        </a:ln>
      </dgm:spPr>
      <dgm:t>
        <a:bodyPr/>
        <a:lstStyle/>
        <a:p>
          <a:r>
            <a:rPr lang="en-US" sz="1200" b="1" dirty="0"/>
            <a:t>Monitor</a:t>
          </a:r>
        </a:p>
      </dgm:t>
    </dgm:pt>
    <dgm:pt modelId="{7E4D000A-23B0-4653-850D-69A9BF7FCE03}" type="parTrans" cxnId="{F275BDEC-E393-474C-ADE4-214E24286A59}">
      <dgm:prSet/>
      <dgm:spPr/>
      <dgm:t>
        <a:bodyPr/>
        <a:lstStyle/>
        <a:p>
          <a:endParaRPr lang="en-US"/>
        </a:p>
      </dgm:t>
    </dgm:pt>
    <dgm:pt modelId="{CD839727-CB92-4119-82CF-CDC7A5BEC7F0}" type="sibTrans" cxnId="{F275BDEC-E393-474C-ADE4-214E24286A59}">
      <dgm:prSet/>
      <dgm:spPr/>
      <dgm:t>
        <a:bodyPr/>
        <a:lstStyle/>
        <a:p>
          <a:endParaRPr lang="en-US"/>
        </a:p>
      </dgm:t>
    </dgm:pt>
    <dgm:pt modelId="{36E45DE1-6046-4455-A7E7-3FE7A4968277}" type="pres">
      <dgm:prSet presAssocID="{321A2E13-737E-4376-850E-C28B8680E60A}" presName="Name0" presStyleCnt="0">
        <dgm:presLayoutVars>
          <dgm:dir/>
          <dgm:resizeHandles val="exact"/>
        </dgm:presLayoutVars>
      </dgm:prSet>
      <dgm:spPr/>
    </dgm:pt>
    <dgm:pt modelId="{F7A477D0-6DDE-4589-9118-387D4800AC19}" type="pres">
      <dgm:prSet presAssocID="{750E1E17-F158-4928-A813-EC0D92BADB42}" presName="node" presStyleLbl="node1" presStyleIdx="0" presStyleCnt="8">
        <dgm:presLayoutVars>
          <dgm:bulletEnabled val="1"/>
        </dgm:presLayoutVars>
      </dgm:prSet>
      <dgm:spPr/>
    </dgm:pt>
    <dgm:pt modelId="{DBDBC523-9D57-4D4F-86DF-2C3DF69860E0}" type="pres">
      <dgm:prSet presAssocID="{B079AFEC-533F-4DD9-8B7C-6F73A65EC280}" presName="sibTrans" presStyleLbl="sibTrans1D1" presStyleIdx="0" presStyleCnt="7"/>
      <dgm:spPr/>
    </dgm:pt>
    <dgm:pt modelId="{205F7B78-4EFF-4FCD-9025-4A63E74480AC}" type="pres">
      <dgm:prSet presAssocID="{B079AFEC-533F-4DD9-8B7C-6F73A65EC280}" presName="connectorText" presStyleLbl="sibTrans1D1" presStyleIdx="0" presStyleCnt="7"/>
      <dgm:spPr/>
    </dgm:pt>
    <dgm:pt modelId="{CAA1336C-A8C7-4124-AC4A-A9FD54D8EA33}" type="pres">
      <dgm:prSet presAssocID="{8B184AD8-405C-4B35-B905-C94B38F5ED2E}" presName="node" presStyleLbl="node1" presStyleIdx="1" presStyleCnt="8">
        <dgm:presLayoutVars>
          <dgm:bulletEnabled val="1"/>
        </dgm:presLayoutVars>
      </dgm:prSet>
      <dgm:spPr/>
    </dgm:pt>
    <dgm:pt modelId="{DF20F269-E0F1-42ED-90D4-4858328EC147}" type="pres">
      <dgm:prSet presAssocID="{5C689EDC-CC02-4F8A-8CF2-F5A88E61F2C7}" presName="sibTrans" presStyleLbl="sibTrans1D1" presStyleIdx="1" presStyleCnt="7"/>
      <dgm:spPr/>
    </dgm:pt>
    <dgm:pt modelId="{EBABE4D6-3CA0-4D35-BD5E-6A2E81BB7885}" type="pres">
      <dgm:prSet presAssocID="{5C689EDC-CC02-4F8A-8CF2-F5A88E61F2C7}" presName="connectorText" presStyleLbl="sibTrans1D1" presStyleIdx="1" presStyleCnt="7"/>
      <dgm:spPr/>
    </dgm:pt>
    <dgm:pt modelId="{9D5E5C44-9F38-41F2-8EE7-FA2396FA1FB3}" type="pres">
      <dgm:prSet presAssocID="{D9E45141-BD1E-4A41-9E8D-184ACFA28F89}" presName="node" presStyleLbl="node1" presStyleIdx="2" presStyleCnt="8">
        <dgm:presLayoutVars>
          <dgm:bulletEnabled val="1"/>
        </dgm:presLayoutVars>
      </dgm:prSet>
      <dgm:spPr/>
    </dgm:pt>
    <dgm:pt modelId="{B504766D-E95E-49F6-BC3A-6B6CBE2F059A}" type="pres">
      <dgm:prSet presAssocID="{4C50F2BA-1243-4AE9-861E-8FF5AE3A5E83}" presName="sibTrans" presStyleLbl="sibTrans1D1" presStyleIdx="2" presStyleCnt="7"/>
      <dgm:spPr/>
    </dgm:pt>
    <dgm:pt modelId="{882B0D5C-C47F-47B9-9D47-524959EEEF4D}" type="pres">
      <dgm:prSet presAssocID="{4C50F2BA-1243-4AE9-861E-8FF5AE3A5E83}" presName="connectorText" presStyleLbl="sibTrans1D1" presStyleIdx="2" presStyleCnt="7"/>
      <dgm:spPr/>
    </dgm:pt>
    <dgm:pt modelId="{D65F4250-DE1C-4500-8080-7E3B7E522741}" type="pres">
      <dgm:prSet presAssocID="{2C736703-CF5D-4C57-9F2F-FCE7ABE4C8A6}" presName="node" presStyleLbl="node1" presStyleIdx="3" presStyleCnt="8">
        <dgm:presLayoutVars>
          <dgm:bulletEnabled val="1"/>
        </dgm:presLayoutVars>
      </dgm:prSet>
      <dgm:spPr/>
    </dgm:pt>
    <dgm:pt modelId="{A98DFC26-48E8-47BA-ADD0-189B670B6C3D}" type="pres">
      <dgm:prSet presAssocID="{07ACC68C-94C5-4846-9515-63EF9C643CD8}" presName="sibTrans" presStyleLbl="sibTrans1D1" presStyleIdx="3" presStyleCnt="7"/>
      <dgm:spPr/>
    </dgm:pt>
    <dgm:pt modelId="{93742FFF-2102-4D4C-B65B-CFB5D587DFF1}" type="pres">
      <dgm:prSet presAssocID="{07ACC68C-94C5-4846-9515-63EF9C643CD8}" presName="connectorText" presStyleLbl="sibTrans1D1" presStyleIdx="3" presStyleCnt="7"/>
      <dgm:spPr/>
    </dgm:pt>
    <dgm:pt modelId="{E78F0D11-61BD-432C-A0C7-DA619BA89B83}" type="pres">
      <dgm:prSet presAssocID="{40C2C847-8CF3-4536-93EC-3F5282D620FA}" presName="node" presStyleLbl="node1" presStyleIdx="4" presStyleCnt="8">
        <dgm:presLayoutVars>
          <dgm:bulletEnabled val="1"/>
        </dgm:presLayoutVars>
      </dgm:prSet>
      <dgm:spPr/>
    </dgm:pt>
    <dgm:pt modelId="{F4509DB1-13AD-4009-85BD-2E81B63DA7BB}" type="pres">
      <dgm:prSet presAssocID="{FC38957C-BEF2-46AD-ADAF-60D9657924C2}" presName="sibTrans" presStyleLbl="sibTrans1D1" presStyleIdx="4" presStyleCnt="7"/>
      <dgm:spPr/>
    </dgm:pt>
    <dgm:pt modelId="{700822BE-0758-462C-A1BB-A32333B85D3B}" type="pres">
      <dgm:prSet presAssocID="{FC38957C-BEF2-46AD-ADAF-60D9657924C2}" presName="connectorText" presStyleLbl="sibTrans1D1" presStyleIdx="4" presStyleCnt="7"/>
      <dgm:spPr/>
    </dgm:pt>
    <dgm:pt modelId="{562ABA18-BAE5-4896-B89F-F495D57763B7}" type="pres">
      <dgm:prSet presAssocID="{F4E5D7A8-CA0A-48CD-8032-A91F98917301}" presName="node" presStyleLbl="node1" presStyleIdx="5" presStyleCnt="8">
        <dgm:presLayoutVars>
          <dgm:bulletEnabled val="1"/>
        </dgm:presLayoutVars>
      </dgm:prSet>
      <dgm:spPr/>
    </dgm:pt>
    <dgm:pt modelId="{224DA104-5EBB-453C-9743-729876335959}" type="pres">
      <dgm:prSet presAssocID="{9745D8E4-1C51-4AA7-BBBB-CE84D215D5E1}" presName="sibTrans" presStyleLbl="sibTrans1D1" presStyleIdx="5" presStyleCnt="7"/>
      <dgm:spPr/>
    </dgm:pt>
    <dgm:pt modelId="{CEA308EF-8155-452D-BA39-60DF49FFE611}" type="pres">
      <dgm:prSet presAssocID="{9745D8E4-1C51-4AA7-BBBB-CE84D215D5E1}" presName="connectorText" presStyleLbl="sibTrans1D1" presStyleIdx="5" presStyleCnt="7"/>
      <dgm:spPr/>
    </dgm:pt>
    <dgm:pt modelId="{3B388487-17A1-4FD2-840D-0F49D5217BF6}" type="pres">
      <dgm:prSet presAssocID="{6DCE8126-E3DD-4DA1-8FF0-CD0933D570B8}" presName="node" presStyleLbl="node1" presStyleIdx="6" presStyleCnt="8">
        <dgm:presLayoutVars>
          <dgm:bulletEnabled val="1"/>
        </dgm:presLayoutVars>
      </dgm:prSet>
      <dgm:spPr/>
    </dgm:pt>
    <dgm:pt modelId="{10354A3E-4F43-48FC-AE56-81F709E73EBD}" type="pres">
      <dgm:prSet presAssocID="{5D56279D-6AB8-40FB-B507-832632E9C96D}" presName="sibTrans" presStyleLbl="sibTrans1D1" presStyleIdx="6" presStyleCnt="7"/>
      <dgm:spPr/>
    </dgm:pt>
    <dgm:pt modelId="{E2F35471-D459-474D-AC0C-DDE3CD6429CC}" type="pres">
      <dgm:prSet presAssocID="{5D56279D-6AB8-40FB-B507-832632E9C96D}" presName="connectorText" presStyleLbl="sibTrans1D1" presStyleIdx="6" presStyleCnt="7"/>
      <dgm:spPr/>
    </dgm:pt>
    <dgm:pt modelId="{31EFC3F2-C3FD-44C3-8A82-D7E4AC465AB2}" type="pres">
      <dgm:prSet presAssocID="{0F3997A0-F4E5-4E2F-8040-DEAC4082AEE4}" presName="node" presStyleLbl="node1" presStyleIdx="7" presStyleCnt="8">
        <dgm:presLayoutVars>
          <dgm:bulletEnabled val="1"/>
        </dgm:presLayoutVars>
      </dgm:prSet>
      <dgm:spPr/>
    </dgm:pt>
  </dgm:ptLst>
  <dgm:cxnLst>
    <dgm:cxn modelId="{068A090D-F13A-44CE-A6B9-2417C96C9550}" type="presOf" srcId="{5C689EDC-CC02-4F8A-8CF2-F5A88E61F2C7}" destId="{DF20F269-E0F1-42ED-90D4-4858328EC147}" srcOrd="0" destOrd="0" presId="urn:microsoft.com/office/officeart/2005/8/layout/bProcess3"/>
    <dgm:cxn modelId="{33511B1B-C0D8-4BCE-8BC8-45FE3A8DB39F}" type="presOf" srcId="{07ACC68C-94C5-4846-9515-63EF9C643CD8}" destId="{93742FFF-2102-4D4C-B65B-CFB5D587DFF1}" srcOrd="1" destOrd="0" presId="urn:microsoft.com/office/officeart/2005/8/layout/bProcess3"/>
    <dgm:cxn modelId="{FA55261B-577E-4EE6-A5D9-3AB13E3A20CC}" type="presOf" srcId="{B079AFEC-533F-4DD9-8B7C-6F73A65EC280}" destId="{DBDBC523-9D57-4D4F-86DF-2C3DF69860E0}" srcOrd="0" destOrd="0" presId="urn:microsoft.com/office/officeart/2005/8/layout/bProcess3"/>
    <dgm:cxn modelId="{DB727824-F74B-4058-9086-5666616882A2}" srcId="{321A2E13-737E-4376-850E-C28B8680E60A}" destId="{8B184AD8-405C-4B35-B905-C94B38F5ED2E}" srcOrd="1" destOrd="0" parTransId="{02F39E1A-A9CB-4D06-A1B5-C668852FDB64}" sibTransId="{5C689EDC-CC02-4F8A-8CF2-F5A88E61F2C7}"/>
    <dgm:cxn modelId="{02AD2428-AE56-450F-82CE-CE494F52415B}" type="presOf" srcId="{4C50F2BA-1243-4AE9-861E-8FF5AE3A5E83}" destId="{882B0D5C-C47F-47B9-9D47-524959EEEF4D}" srcOrd="1" destOrd="0" presId="urn:microsoft.com/office/officeart/2005/8/layout/bProcess3"/>
    <dgm:cxn modelId="{76B8C729-5C8E-4B16-A97C-2465AAE554D6}" type="presOf" srcId="{2C736703-CF5D-4C57-9F2F-FCE7ABE4C8A6}" destId="{D65F4250-DE1C-4500-8080-7E3B7E522741}" srcOrd="0" destOrd="0" presId="urn:microsoft.com/office/officeart/2005/8/layout/bProcess3"/>
    <dgm:cxn modelId="{9E37292F-973B-4AD8-AFC9-093736CC23E1}" type="presOf" srcId="{07ACC68C-94C5-4846-9515-63EF9C643CD8}" destId="{A98DFC26-48E8-47BA-ADD0-189B670B6C3D}" srcOrd="0" destOrd="0" presId="urn:microsoft.com/office/officeart/2005/8/layout/bProcess3"/>
    <dgm:cxn modelId="{F914993D-88E5-44C6-9E19-DC1A2631EB09}" srcId="{321A2E13-737E-4376-850E-C28B8680E60A}" destId="{F4E5D7A8-CA0A-48CD-8032-A91F98917301}" srcOrd="5" destOrd="0" parTransId="{1A940596-01F3-46E1-A069-17EBA7CA8AC2}" sibTransId="{9745D8E4-1C51-4AA7-BBBB-CE84D215D5E1}"/>
    <dgm:cxn modelId="{39165940-B1E5-46EA-BB28-B122B716FBC6}" type="presOf" srcId="{0F3997A0-F4E5-4E2F-8040-DEAC4082AEE4}" destId="{31EFC3F2-C3FD-44C3-8A82-D7E4AC465AB2}" srcOrd="0" destOrd="0" presId="urn:microsoft.com/office/officeart/2005/8/layout/bProcess3"/>
    <dgm:cxn modelId="{5A715B4F-A428-4DEC-85EE-4DC454C6CB7D}" srcId="{321A2E13-737E-4376-850E-C28B8680E60A}" destId="{D9E45141-BD1E-4A41-9E8D-184ACFA28F89}" srcOrd="2" destOrd="0" parTransId="{17510B65-46DA-40FD-A85F-9A52EDD44B54}" sibTransId="{4C50F2BA-1243-4AE9-861E-8FF5AE3A5E83}"/>
    <dgm:cxn modelId="{7F6E4955-176A-49BE-BC48-9F0633DF9873}" type="presOf" srcId="{5D56279D-6AB8-40FB-B507-832632E9C96D}" destId="{10354A3E-4F43-48FC-AE56-81F709E73EBD}" srcOrd="0" destOrd="0" presId="urn:microsoft.com/office/officeart/2005/8/layout/bProcess3"/>
    <dgm:cxn modelId="{F4231A56-A7DA-4AB0-8DA3-DC68D0F097CF}" srcId="{321A2E13-737E-4376-850E-C28B8680E60A}" destId="{2C736703-CF5D-4C57-9F2F-FCE7ABE4C8A6}" srcOrd="3" destOrd="0" parTransId="{767FA026-3F3A-44A1-8BF7-7ADA048B1951}" sibTransId="{07ACC68C-94C5-4846-9515-63EF9C643CD8}"/>
    <dgm:cxn modelId="{8582DA5B-DA98-49A0-9FFF-B14C598F42E8}" type="presOf" srcId="{F4E5D7A8-CA0A-48CD-8032-A91F98917301}" destId="{562ABA18-BAE5-4896-B89F-F495D57763B7}" srcOrd="0" destOrd="0" presId="urn:microsoft.com/office/officeart/2005/8/layout/bProcess3"/>
    <dgm:cxn modelId="{EF3DC96D-A86C-414F-9147-A7981B7FF65D}" srcId="{321A2E13-737E-4376-850E-C28B8680E60A}" destId="{6DCE8126-E3DD-4DA1-8FF0-CD0933D570B8}" srcOrd="6" destOrd="0" parTransId="{79A21A06-9843-4161-83F1-AFA803610165}" sibTransId="{5D56279D-6AB8-40FB-B507-832632E9C96D}"/>
    <dgm:cxn modelId="{26615195-A5AF-4023-9B2C-D1D125F0ACAB}" type="presOf" srcId="{FC38957C-BEF2-46AD-ADAF-60D9657924C2}" destId="{F4509DB1-13AD-4009-85BD-2E81B63DA7BB}" srcOrd="0" destOrd="0" presId="urn:microsoft.com/office/officeart/2005/8/layout/bProcess3"/>
    <dgm:cxn modelId="{54873498-F0BA-4EBA-A44A-DA37ABFE8DE2}" type="presOf" srcId="{750E1E17-F158-4928-A813-EC0D92BADB42}" destId="{F7A477D0-6DDE-4589-9118-387D4800AC19}" srcOrd="0" destOrd="0" presId="urn:microsoft.com/office/officeart/2005/8/layout/bProcess3"/>
    <dgm:cxn modelId="{6011829B-5F38-4C47-B17E-51D39C49B715}" srcId="{321A2E13-737E-4376-850E-C28B8680E60A}" destId="{750E1E17-F158-4928-A813-EC0D92BADB42}" srcOrd="0" destOrd="0" parTransId="{DB5068AF-C72D-4C3A-93B8-642F3C09135B}" sibTransId="{B079AFEC-533F-4DD9-8B7C-6F73A65EC280}"/>
    <dgm:cxn modelId="{AB1DF59F-10A2-458A-B7C7-6513902BFE7F}" type="presOf" srcId="{4C50F2BA-1243-4AE9-861E-8FF5AE3A5E83}" destId="{B504766D-E95E-49F6-BC3A-6B6CBE2F059A}" srcOrd="0" destOrd="0" presId="urn:microsoft.com/office/officeart/2005/8/layout/bProcess3"/>
    <dgm:cxn modelId="{5A8CFCB7-90B9-460A-9368-CCEAD7FE43A9}" type="presOf" srcId="{8B184AD8-405C-4B35-B905-C94B38F5ED2E}" destId="{CAA1336C-A8C7-4124-AC4A-A9FD54D8EA33}" srcOrd="0" destOrd="0" presId="urn:microsoft.com/office/officeart/2005/8/layout/bProcess3"/>
    <dgm:cxn modelId="{3B1B71BE-1696-422C-BBA5-AD1BC81D6205}" type="presOf" srcId="{321A2E13-737E-4376-850E-C28B8680E60A}" destId="{36E45DE1-6046-4455-A7E7-3FE7A4968277}" srcOrd="0" destOrd="0" presId="urn:microsoft.com/office/officeart/2005/8/layout/bProcess3"/>
    <dgm:cxn modelId="{E9302FCB-A041-4EE5-9E3E-52D3AB053848}" type="presOf" srcId="{D9E45141-BD1E-4A41-9E8D-184ACFA28F89}" destId="{9D5E5C44-9F38-41F2-8EE7-FA2396FA1FB3}" srcOrd="0" destOrd="0" presId="urn:microsoft.com/office/officeart/2005/8/layout/bProcess3"/>
    <dgm:cxn modelId="{A1B039CC-9307-48E0-810D-E7E46A696950}" type="presOf" srcId="{FC38957C-BEF2-46AD-ADAF-60D9657924C2}" destId="{700822BE-0758-462C-A1BB-A32333B85D3B}" srcOrd="1" destOrd="0" presId="urn:microsoft.com/office/officeart/2005/8/layout/bProcess3"/>
    <dgm:cxn modelId="{8F2B2BCF-7971-4D3B-856A-30C506A50CCD}" type="presOf" srcId="{B079AFEC-533F-4DD9-8B7C-6F73A65EC280}" destId="{205F7B78-4EFF-4FCD-9025-4A63E74480AC}" srcOrd="1" destOrd="0" presId="urn:microsoft.com/office/officeart/2005/8/layout/bProcess3"/>
    <dgm:cxn modelId="{501DD0E1-75A3-4CA5-A1E9-7A467F903199}" type="presOf" srcId="{9745D8E4-1C51-4AA7-BBBB-CE84D215D5E1}" destId="{224DA104-5EBB-453C-9743-729876335959}" srcOrd="0" destOrd="0" presId="urn:microsoft.com/office/officeart/2005/8/layout/bProcess3"/>
    <dgm:cxn modelId="{E0ECD1E9-7390-4A13-ADC7-0273163D1E5B}" type="presOf" srcId="{9745D8E4-1C51-4AA7-BBBB-CE84D215D5E1}" destId="{CEA308EF-8155-452D-BA39-60DF49FFE611}" srcOrd="1" destOrd="0" presId="urn:microsoft.com/office/officeart/2005/8/layout/bProcess3"/>
    <dgm:cxn modelId="{F275BDEC-E393-474C-ADE4-214E24286A59}" srcId="{321A2E13-737E-4376-850E-C28B8680E60A}" destId="{0F3997A0-F4E5-4E2F-8040-DEAC4082AEE4}" srcOrd="7" destOrd="0" parTransId="{7E4D000A-23B0-4653-850D-69A9BF7FCE03}" sibTransId="{CD839727-CB92-4119-82CF-CDC7A5BEC7F0}"/>
    <dgm:cxn modelId="{AA8778ED-6141-42EA-B777-13C474D4FC37}" type="presOf" srcId="{5D56279D-6AB8-40FB-B507-832632E9C96D}" destId="{E2F35471-D459-474D-AC0C-DDE3CD6429CC}" srcOrd="1" destOrd="0" presId="urn:microsoft.com/office/officeart/2005/8/layout/bProcess3"/>
    <dgm:cxn modelId="{B44978F7-7C3F-4997-8A94-C8F63FB879BF}" type="presOf" srcId="{40C2C847-8CF3-4536-93EC-3F5282D620FA}" destId="{E78F0D11-61BD-432C-A0C7-DA619BA89B83}" srcOrd="0" destOrd="0" presId="urn:microsoft.com/office/officeart/2005/8/layout/bProcess3"/>
    <dgm:cxn modelId="{01E759F9-949A-406A-AA68-93409139F157}" type="presOf" srcId="{5C689EDC-CC02-4F8A-8CF2-F5A88E61F2C7}" destId="{EBABE4D6-3CA0-4D35-BD5E-6A2E81BB7885}" srcOrd="1" destOrd="0" presId="urn:microsoft.com/office/officeart/2005/8/layout/bProcess3"/>
    <dgm:cxn modelId="{7ECE06FB-1A1B-4348-9176-F1DA84A8582F}" type="presOf" srcId="{6DCE8126-E3DD-4DA1-8FF0-CD0933D570B8}" destId="{3B388487-17A1-4FD2-840D-0F49D5217BF6}" srcOrd="0" destOrd="0" presId="urn:microsoft.com/office/officeart/2005/8/layout/bProcess3"/>
    <dgm:cxn modelId="{0768B6FB-9EA1-453B-9AAF-3E599E2E417E}" srcId="{321A2E13-737E-4376-850E-C28B8680E60A}" destId="{40C2C847-8CF3-4536-93EC-3F5282D620FA}" srcOrd="4" destOrd="0" parTransId="{13464C8A-E63E-4363-BFA5-C9BB9B523A7A}" sibTransId="{FC38957C-BEF2-46AD-ADAF-60D9657924C2}"/>
    <dgm:cxn modelId="{80F8E99F-6118-4BD1-BF05-35D96AB869CB}" type="presParOf" srcId="{36E45DE1-6046-4455-A7E7-3FE7A4968277}" destId="{F7A477D0-6DDE-4589-9118-387D4800AC19}" srcOrd="0" destOrd="0" presId="urn:microsoft.com/office/officeart/2005/8/layout/bProcess3"/>
    <dgm:cxn modelId="{63533405-9365-4479-98FC-8601409A8D86}" type="presParOf" srcId="{36E45DE1-6046-4455-A7E7-3FE7A4968277}" destId="{DBDBC523-9D57-4D4F-86DF-2C3DF69860E0}" srcOrd="1" destOrd="0" presId="urn:microsoft.com/office/officeart/2005/8/layout/bProcess3"/>
    <dgm:cxn modelId="{76833194-4F0A-4498-92C7-770323315BA7}" type="presParOf" srcId="{DBDBC523-9D57-4D4F-86DF-2C3DF69860E0}" destId="{205F7B78-4EFF-4FCD-9025-4A63E74480AC}" srcOrd="0" destOrd="0" presId="urn:microsoft.com/office/officeart/2005/8/layout/bProcess3"/>
    <dgm:cxn modelId="{9E74A023-6FC5-4D5C-A2EC-A5B00F4C078E}" type="presParOf" srcId="{36E45DE1-6046-4455-A7E7-3FE7A4968277}" destId="{CAA1336C-A8C7-4124-AC4A-A9FD54D8EA33}" srcOrd="2" destOrd="0" presId="urn:microsoft.com/office/officeart/2005/8/layout/bProcess3"/>
    <dgm:cxn modelId="{C2443CDF-23BA-43C6-92B0-1DC61BAA4E61}" type="presParOf" srcId="{36E45DE1-6046-4455-A7E7-3FE7A4968277}" destId="{DF20F269-E0F1-42ED-90D4-4858328EC147}" srcOrd="3" destOrd="0" presId="urn:microsoft.com/office/officeart/2005/8/layout/bProcess3"/>
    <dgm:cxn modelId="{D1FC2AAC-BE93-4D12-A713-F8BC7CBEC013}" type="presParOf" srcId="{DF20F269-E0F1-42ED-90D4-4858328EC147}" destId="{EBABE4D6-3CA0-4D35-BD5E-6A2E81BB7885}" srcOrd="0" destOrd="0" presId="urn:microsoft.com/office/officeart/2005/8/layout/bProcess3"/>
    <dgm:cxn modelId="{F8C8BA82-D90E-4597-A2D6-4E50227860C8}" type="presParOf" srcId="{36E45DE1-6046-4455-A7E7-3FE7A4968277}" destId="{9D5E5C44-9F38-41F2-8EE7-FA2396FA1FB3}" srcOrd="4" destOrd="0" presId="urn:microsoft.com/office/officeart/2005/8/layout/bProcess3"/>
    <dgm:cxn modelId="{20721FEB-57C6-4AD1-996B-6EEE13F3154A}" type="presParOf" srcId="{36E45DE1-6046-4455-A7E7-3FE7A4968277}" destId="{B504766D-E95E-49F6-BC3A-6B6CBE2F059A}" srcOrd="5" destOrd="0" presId="urn:microsoft.com/office/officeart/2005/8/layout/bProcess3"/>
    <dgm:cxn modelId="{82A4892B-0524-40A1-8848-D4B304EDB956}" type="presParOf" srcId="{B504766D-E95E-49F6-BC3A-6B6CBE2F059A}" destId="{882B0D5C-C47F-47B9-9D47-524959EEEF4D}" srcOrd="0" destOrd="0" presId="urn:microsoft.com/office/officeart/2005/8/layout/bProcess3"/>
    <dgm:cxn modelId="{E55D4D30-928E-4B9C-9D53-37C860020DB6}" type="presParOf" srcId="{36E45DE1-6046-4455-A7E7-3FE7A4968277}" destId="{D65F4250-DE1C-4500-8080-7E3B7E522741}" srcOrd="6" destOrd="0" presId="urn:microsoft.com/office/officeart/2005/8/layout/bProcess3"/>
    <dgm:cxn modelId="{DD2EB555-6680-4200-8A10-D2E99494CAD9}" type="presParOf" srcId="{36E45DE1-6046-4455-A7E7-3FE7A4968277}" destId="{A98DFC26-48E8-47BA-ADD0-189B670B6C3D}" srcOrd="7" destOrd="0" presId="urn:microsoft.com/office/officeart/2005/8/layout/bProcess3"/>
    <dgm:cxn modelId="{770615A1-310D-45B4-8A7B-CDB33AA4EDC0}" type="presParOf" srcId="{A98DFC26-48E8-47BA-ADD0-189B670B6C3D}" destId="{93742FFF-2102-4D4C-B65B-CFB5D587DFF1}" srcOrd="0" destOrd="0" presId="urn:microsoft.com/office/officeart/2005/8/layout/bProcess3"/>
    <dgm:cxn modelId="{41E643BA-4427-4630-91A9-287643508521}" type="presParOf" srcId="{36E45DE1-6046-4455-A7E7-3FE7A4968277}" destId="{E78F0D11-61BD-432C-A0C7-DA619BA89B83}" srcOrd="8" destOrd="0" presId="urn:microsoft.com/office/officeart/2005/8/layout/bProcess3"/>
    <dgm:cxn modelId="{FB3169BB-68DB-4636-8D29-091B07604279}" type="presParOf" srcId="{36E45DE1-6046-4455-A7E7-3FE7A4968277}" destId="{F4509DB1-13AD-4009-85BD-2E81B63DA7BB}" srcOrd="9" destOrd="0" presId="urn:microsoft.com/office/officeart/2005/8/layout/bProcess3"/>
    <dgm:cxn modelId="{14DB5CAB-4CC6-4306-9A0D-86CB9093F79B}" type="presParOf" srcId="{F4509DB1-13AD-4009-85BD-2E81B63DA7BB}" destId="{700822BE-0758-462C-A1BB-A32333B85D3B}" srcOrd="0" destOrd="0" presId="urn:microsoft.com/office/officeart/2005/8/layout/bProcess3"/>
    <dgm:cxn modelId="{0FF1F000-DA94-44C0-8B3E-DF20D989F29D}" type="presParOf" srcId="{36E45DE1-6046-4455-A7E7-3FE7A4968277}" destId="{562ABA18-BAE5-4896-B89F-F495D57763B7}" srcOrd="10" destOrd="0" presId="urn:microsoft.com/office/officeart/2005/8/layout/bProcess3"/>
    <dgm:cxn modelId="{0B480131-7E8E-4D08-9AED-F2A51A435920}" type="presParOf" srcId="{36E45DE1-6046-4455-A7E7-3FE7A4968277}" destId="{224DA104-5EBB-453C-9743-729876335959}" srcOrd="11" destOrd="0" presId="urn:microsoft.com/office/officeart/2005/8/layout/bProcess3"/>
    <dgm:cxn modelId="{9C08715B-E23F-4ECA-85EB-6E4C59A3B7D4}" type="presParOf" srcId="{224DA104-5EBB-453C-9743-729876335959}" destId="{CEA308EF-8155-452D-BA39-60DF49FFE611}" srcOrd="0" destOrd="0" presId="urn:microsoft.com/office/officeart/2005/8/layout/bProcess3"/>
    <dgm:cxn modelId="{9215547F-9D0F-40F4-8699-C03251DA3778}" type="presParOf" srcId="{36E45DE1-6046-4455-A7E7-3FE7A4968277}" destId="{3B388487-17A1-4FD2-840D-0F49D5217BF6}" srcOrd="12" destOrd="0" presId="urn:microsoft.com/office/officeart/2005/8/layout/bProcess3"/>
    <dgm:cxn modelId="{550D059B-A58D-4378-9A29-1E480185B16E}" type="presParOf" srcId="{36E45DE1-6046-4455-A7E7-3FE7A4968277}" destId="{10354A3E-4F43-48FC-AE56-81F709E73EBD}" srcOrd="13" destOrd="0" presId="urn:microsoft.com/office/officeart/2005/8/layout/bProcess3"/>
    <dgm:cxn modelId="{08B355C8-4AED-4370-A869-FCF88A118A7C}" type="presParOf" srcId="{10354A3E-4F43-48FC-AE56-81F709E73EBD}" destId="{E2F35471-D459-474D-AC0C-DDE3CD6429CC}" srcOrd="0" destOrd="0" presId="urn:microsoft.com/office/officeart/2005/8/layout/bProcess3"/>
    <dgm:cxn modelId="{E080A16B-A1EC-49DA-9856-A4F8FA2DD346}" type="presParOf" srcId="{36E45DE1-6046-4455-A7E7-3FE7A4968277}" destId="{31EFC3F2-C3FD-44C3-8A82-D7E4AC465AB2}" srcOrd="14" destOrd="0" presId="urn:microsoft.com/office/officeart/2005/8/layout/bProcess3"/>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F0145CB-7893-4AA2-8368-FBEF98F25136}" type="doc">
      <dgm:prSet loTypeId="urn:microsoft.com/office/officeart/2005/8/layout/chevron1" loCatId="process" qsTypeId="urn:microsoft.com/office/officeart/2005/8/quickstyle/simple5" qsCatId="simple" csTypeId="urn:microsoft.com/office/officeart/2005/8/colors/accent2_2" csCatId="accent2" phldr="1"/>
      <dgm:spPr/>
      <dgm:t>
        <a:bodyPr/>
        <a:lstStyle/>
        <a:p>
          <a:endParaRPr lang="en-US"/>
        </a:p>
      </dgm:t>
    </dgm:pt>
    <dgm:pt modelId="{DF618719-5B81-4C95-9CFC-D2CAE80DE2E7}">
      <dgm:prSet phldrT="[Text]" custT="1"/>
      <dgm:spPr/>
      <dgm:t>
        <a:bodyPr/>
        <a:lstStyle/>
        <a:p>
          <a:r>
            <a:rPr lang="en-US" sz="1200" b="1" dirty="0"/>
            <a:t>Select security control baseline</a:t>
          </a:r>
        </a:p>
      </dgm:t>
    </dgm:pt>
    <dgm:pt modelId="{285F0595-7732-467B-8CDA-2458201FBF1E}" type="parTrans" cxnId="{F8CEBB57-92E6-47E9-8204-D211D7660560}">
      <dgm:prSet/>
      <dgm:spPr/>
      <dgm:t>
        <a:bodyPr/>
        <a:lstStyle/>
        <a:p>
          <a:endParaRPr lang="en-US" sz="1100"/>
        </a:p>
      </dgm:t>
    </dgm:pt>
    <dgm:pt modelId="{3D636F0B-6888-4A6B-985E-B63009B7A8FA}" type="sibTrans" cxnId="{F8CEBB57-92E6-47E9-8204-D211D7660560}">
      <dgm:prSet/>
      <dgm:spPr/>
      <dgm:t>
        <a:bodyPr/>
        <a:lstStyle/>
        <a:p>
          <a:endParaRPr lang="en-US" sz="1100" dirty="0"/>
        </a:p>
      </dgm:t>
    </dgm:pt>
    <dgm:pt modelId="{6229C651-AE0D-4AF7-8D5B-1C6817109C28}">
      <dgm:prSet phldrT="[Text]" custT="1"/>
      <dgm:spPr/>
      <dgm:t>
        <a:bodyPr/>
        <a:lstStyle/>
        <a:p>
          <a:r>
            <a:rPr lang="en-US" sz="1200" b="1" dirty="0"/>
            <a:t>Tailor the control baseline</a:t>
          </a:r>
        </a:p>
      </dgm:t>
    </dgm:pt>
    <dgm:pt modelId="{4CD6EAE9-D339-477E-8A34-13E94CBB84CE}" type="parTrans" cxnId="{23A6AB26-484B-44B5-B010-FA5908C7060F}">
      <dgm:prSet/>
      <dgm:spPr/>
      <dgm:t>
        <a:bodyPr/>
        <a:lstStyle/>
        <a:p>
          <a:endParaRPr lang="en-US" sz="1100"/>
        </a:p>
      </dgm:t>
    </dgm:pt>
    <dgm:pt modelId="{FBC1C42F-4CD8-46A9-8B33-0518FE38BEA8}" type="sibTrans" cxnId="{23A6AB26-484B-44B5-B010-FA5908C7060F}">
      <dgm:prSet/>
      <dgm:spPr/>
      <dgm:t>
        <a:bodyPr/>
        <a:lstStyle/>
        <a:p>
          <a:endParaRPr lang="en-US" sz="1100" dirty="0"/>
        </a:p>
      </dgm:t>
    </dgm:pt>
    <dgm:pt modelId="{03FE3BED-DFC4-4EE8-88C4-CF768B8DE42E}">
      <dgm:prSet phldrT="[Text]" custT="1"/>
      <dgm:spPr/>
      <dgm:t>
        <a:bodyPr/>
        <a:lstStyle/>
        <a:p>
          <a:r>
            <a:rPr lang="en-US" sz="1200" b="1" dirty="0"/>
            <a:t>Determine implementation of controls</a:t>
          </a:r>
        </a:p>
      </dgm:t>
    </dgm:pt>
    <dgm:pt modelId="{B66F137F-E007-4486-8341-DECAFBB8B6E8}" type="parTrans" cxnId="{DBE31EC1-9232-44BD-B510-358C0BF269FA}">
      <dgm:prSet/>
      <dgm:spPr/>
      <dgm:t>
        <a:bodyPr/>
        <a:lstStyle/>
        <a:p>
          <a:endParaRPr lang="en-US" sz="1100"/>
        </a:p>
      </dgm:t>
    </dgm:pt>
    <dgm:pt modelId="{9DB9CFE8-A632-4D93-822F-0FD71A3E9CAC}" type="sibTrans" cxnId="{DBE31EC1-9232-44BD-B510-358C0BF269FA}">
      <dgm:prSet/>
      <dgm:spPr/>
      <dgm:t>
        <a:bodyPr/>
        <a:lstStyle/>
        <a:p>
          <a:endParaRPr lang="en-US" sz="1100"/>
        </a:p>
      </dgm:t>
    </dgm:pt>
    <dgm:pt modelId="{B4CD29C7-7AB0-4137-8813-466EFE87719C}">
      <dgm:prSet phldrT="[Text]" custT="1"/>
      <dgm:spPr/>
      <dgm:t>
        <a:bodyPr/>
        <a:lstStyle/>
        <a:p>
          <a:r>
            <a:rPr lang="en-US" sz="1200" b="1" dirty="0"/>
            <a:t>Identify system, common &amp; hybrid</a:t>
          </a:r>
        </a:p>
      </dgm:t>
    </dgm:pt>
    <dgm:pt modelId="{A8D3F0D3-A182-4041-AB80-39B48A87DCF5}" type="parTrans" cxnId="{855CBB64-FE2C-4B8F-88A9-170EC8355F34}">
      <dgm:prSet/>
      <dgm:spPr/>
      <dgm:t>
        <a:bodyPr/>
        <a:lstStyle/>
        <a:p>
          <a:endParaRPr lang="en-US" sz="1100"/>
        </a:p>
      </dgm:t>
    </dgm:pt>
    <dgm:pt modelId="{669E8122-C43D-40AC-B46C-53B37EE6C91F}" type="sibTrans" cxnId="{855CBB64-FE2C-4B8F-88A9-170EC8355F34}">
      <dgm:prSet/>
      <dgm:spPr/>
      <dgm:t>
        <a:bodyPr/>
        <a:lstStyle/>
        <a:p>
          <a:endParaRPr lang="en-US" sz="1100"/>
        </a:p>
      </dgm:t>
    </dgm:pt>
    <dgm:pt modelId="{0A952FDD-9429-4AAE-944A-113D4C1312AE}">
      <dgm:prSet phldrT="[Text]" custT="1"/>
      <dgm:spPr/>
      <dgm:t>
        <a:bodyPr/>
        <a:lstStyle/>
        <a:p>
          <a:r>
            <a:rPr lang="en-US" sz="1200" b="1" dirty="0"/>
            <a:t>Review and approve Security Plan</a:t>
          </a:r>
        </a:p>
      </dgm:t>
    </dgm:pt>
    <dgm:pt modelId="{5717C39C-A5FC-4D06-8E95-5F74852B4DCD}" type="parTrans" cxnId="{9CFB3B6B-3723-4E2D-A9FB-31E0E4AF9400}">
      <dgm:prSet/>
      <dgm:spPr/>
      <dgm:t>
        <a:bodyPr/>
        <a:lstStyle/>
        <a:p>
          <a:endParaRPr lang="en-US" sz="1100"/>
        </a:p>
      </dgm:t>
    </dgm:pt>
    <dgm:pt modelId="{CFA59A52-003A-4ECA-8442-471A26725642}" type="sibTrans" cxnId="{9CFB3B6B-3723-4E2D-A9FB-31E0E4AF9400}">
      <dgm:prSet/>
      <dgm:spPr/>
      <dgm:t>
        <a:bodyPr/>
        <a:lstStyle/>
        <a:p>
          <a:endParaRPr lang="en-US" sz="1100"/>
        </a:p>
      </dgm:t>
    </dgm:pt>
    <dgm:pt modelId="{88DEEF1D-0781-458A-84A2-14B63B8EAD3C}">
      <dgm:prSet phldrT="[Text]" custT="1"/>
      <dgm:spPr/>
      <dgm:t>
        <a:bodyPr/>
        <a:lstStyle/>
        <a:p>
          <a:r>
            <a:rPr lang="en-US" sz="1200" b="1" dirty="0"/>
            <a:t>Develop a continuous monitoring strategy</a:t>
          </a:r>
        </a:p>
      </dgm:t>
    </dgm:pt>
    <dgm:pt modelId="{02D08CA0-C1E9-4592-BF60-8BAB2AA5CBC1}" type="parTrans" cxnId="{2FF90A3B-E6E6-413A-BCDE-CE7911C0B0B0}">
      <dgm:prSet/>
      <dgm:spPr/>
      <dgm:t>
        <a:bodyPr/>
        <a:lstStyle/>
        <a:p>
          <a:endParaRPr lang="en-US" sz="1100"/>
        </a:p>
      </dgm:t>
    </dgm:pt>
    <dgm:pt modelId="{E7E7994F-2517-4DFD-BBAF-68BDE5542E46}" type="sibTrans" cxnId="{2FF90A3B-E6E6-413A-BCDE-CE7911C0B0B0}">
      <dgm:prSet/>
      <dgm:spPr/>
      <dgm:t>
        <a:bodyPr/>
        <a:lstStyle/>
        <a:p>
          <a:endParaRPr lang="en-US" sz="1100"/>
        </a:p>
      </dgm:t>
    </dgm:pt>
    <dgm:pt modelId="{594278E1-1EDD-44D7-9B78-EA1E78129006}" type="pres">
      <dgm:prSet presAssocID="{FF0145CB-7893-4AA2-8368-FBEF98F25136}" presName="Name0" presStyleCnt="0">
        <dgm:presLayoutVars>
          <dgm:dir/>
          <dgm:animLvl val="lvl"/>
          <dgm:resizeHandles val="exact"/>
        </dgm:presLayoutVars>
      </dgm:prSet>
      <dgm:spPr/>
    </dgm:pt>
    <dgm:pt modelId="{8D610E95-077C-43D9-A08A-41C0DA3994EE}" type="pres">
      <dgm:prSet presAssocID="{DF618719-5B81-4C95-9CFC-D2CAE80DE2E7}" presName="parTxOnly" presStyleLbl="node1" presStyleIdx="0" presStyleCnt="6" custScaleX="119709" custScaleY="129190">
        <dgm:presLayoutVars>
          <dgm:chMax val="0"/>
          <dgm:chPref val="0"/>
          <dgm:bulletEnabled val="1"/>
        </dgm:presLayoutVars>
      </dgm:prSet>
      <dgm:spPr/>
    </dgm:pt>
    <dgm:pt modelId="{B72761A9-E5C3-4FC2-83D7-703813C7AB1C}" type="pres">
      <dgm:prSet presAssocID="{3D636F0B-6888-4A6B-985E-B63009B7A8FA}" presName="parTxOnlySpace" presStyleCnt="0"/>
      <dgm:spPr/>
    </dgm:pt>
    <dgm:pt modelId="{7EB4C440-397D-4D72-B075-67D3D95B9CED}" type="pres">
      <dgm:prSet presAssocID="{6229C651-AE0D-4AF7-8D5B-1C6817109C28}" presName="parTxOnly" presStyleLbl="node1" presStyleIdx="1" presStyleCnt="6" custScaleX="115895" custScaleY="134144">
        <dgm:presLayoutVars>
          <dgm:chMax val="0"/>
          <dgm:chPref val="0"/>
          <dgm:bulletEnabled val="1"/>
        </dgm:presLayoutVars>
      </dgm:prSet>
      <dgm:spPr/>
    </dgm:pt>
    <dgm:pt modelId="{4193942C-9423-483E-800D-44C9B07B18C6}" type="pres">
      <dgm:prSet presAssocID="{FBC1C42F-4CD8-46A9-8B33-0518FE38BEA8}" presName="parTxOnlySpace" presStyleCnt="0"/>
      <dgm:spPr/>
    </dgm:pt>
    <dgm:pt modelId="{D5854D9F-C93C-49CE-A448-AD80C9B1EC64}" type="pres">
      <dgm:prSet presAssocID="{03FE3BED-DFC4-4EE8-88C4-CF768B8DE42E}" presName="parTxOnly" presStyleLbl="node1" presStyleIdx="2" presStyleCnt="6" custScaleX="154331" custScaleY="117297">
        <dgm:presLayoutVars>
          <dgm:chMax val="0"/>
          <dgm:chPref val="0"/>
          <dgm:bulletEnabled val="1"/>
        </dgm:presLayoutVars>
      </dgm:prSet>
      <dgm:spPr/>
    </dgm:pt>
    <dgm:pt modelId="{3C7B9710-AFD9-4BE3-931F-A7C324848D85}" type="pres">
      <dgm:prSet presAssocID="{9DB9CFE8-A632-4D93-822F-0FD71A3E9CAC}" presName="parTxOnlySpace" presStyleCnt="0"/>
      <dgm:spPr/>
    </dgm:pt>
    <dgm:pt modelId="{BFB36109-EA58-486D-B9B8-2D0D93FD8982}" type="pres">
      <dgm:prSet presAssocID="{B4CD29C7-7AB0-4137-8813-466EFE87719C}" presName="parTxOnly" presStyleLbl="node1" presStyleIdx="3" presStyleCnt="6" custScaleX="122593" custScaleY="129475">
        <dgm:presLayoutVars>
          <dgm:chMax val="0"/>
          <dgm:chPref val="0"/>
          <dgm:bulletEnabled val="1"/>
        </dgm:presLayoutVars>
      </dgm:prSet>
      <dgm:spPr/>
    </dgm:pt>
    <dgm:pt modelId="{F5E6781C-53EA-47E0-AF6D-F97D13C7E361}" type="pres">
      <dgm:prSet presAssocID="{669E8122-C43D-40AC-B46C-53B37EE6C91F}" presName="parTxOnlySpace" presStyleCnt="0"/>
      <dgm:spPr/>
    </dgm:pt>
    <dgm:pt modelId="{CB2FCC6D-F5ED-43F7-8F0F-76C4F7D4D817}" type="pres">
      <dgm:prSet presAssocID="{88DEEF1D-0781-458A-84A2-14B63B8EAD3C}" presName="parTxOnly" presStyleLbl="node1" presStyleIdx="4" presStyleCnt="6" custScaleX="146016" custScaleY="131956">
        <dgm:presLayoutVars>
          <dgm:chMax val="0"/>
          <dgm:chPref val="0"/>
          <dgm:bulletEnabled val="1"/>
        </dgm:presLayoutVars>
      </dgm:prSet>
      <dgm:spPr/>
    </dgm:pt>
    <dgm:pt modelId="{A3EEC347-0EB2-4CFD-8248-66AB678712C4}" type="pres">
      <dgm:prSet presAssocID="{E7E7994F-2517-4DFD-BBAF-68BDE5542E46}" presName="parTxOnlySpace" presStyleCnt="0"/>
      <dgm:spPr/>
    </dgm:pt>
    <dgm:pt modelId="{9CCCBB0F-3401-407F-95E6-14B233813C1A}" type="pres">
      <dgm:prSet presAssocID="{0A952FDD-9429-4AAE-944A-113D4C1312AE}" presName="parTxOnly" presStyleLbl="node1" presStyleIdx="5" presStyleCnt="6" custScaleX="138279" custScaleY="146761">
        <dgm:presLayoutVars>
          <dgm:chMax val="0"/>
          <dgm:chPref val="0"/>
          <dgm:bulletEnabled val="1"/>
        </dgm:presLayoutVars>
      </dgm:prSet>
      <dgm:spPr/>
    </dgm:pt>
  </dgm:ptLst>
  <dgm:cxnLst>
    <dgm:cxn modelId="{BB1F780E-8107-45DA-AB1A-799AF6942EED}" type="presOf" srcId="{6229C651-AE0D-4AF7-8D5B-1C6817109C28}" destId="{7EB4C440-397D-4D72-B075-67D3D95B9CED}" srcOrd="0" destOrd="0" presId="urn:microsoft.com/office/officeart/2005/8/layout/chevron1"/>
    <dgm:cxn modelId="{23A6AB26-484B-44B5-B010-FA5908C7060F}" srcId="{FF0145CB-7893-4AA2-8368-FBEF98F25136}" destId="{6229C651-AE0D-4AF7-8D5B-1C6817109C28}" srcOrd="1" destOrd="0" parTransId="{4CD6EAE9-D339-477E-8A34-13E94CBB84CE}" sibTransId="{FBC1C42F-4CD8-46A9-8B33-0518FE38BEA8}"/>
    <dgm:cxn modelId="{85E57E39-85E2-453C-AA39-EF242284576D}" type="presOf" srcId="{DF618719-5B81-4C95-9CFC-D2CAE80DE2E7}" destId="{8D610E95-077C-43D9-A08A-41C0DA3994EE}" srcOrd="0" destOrd="0" presId="urn:microsoft.com/office/officeart/2005/8/layout/chevron1"/>
    <dgm:cxn modelId="{2FF90A3B-E6E6-413A-BCDE-CE7911C0B0B0}" srcId="{FF0145CB-7893-4AA2-8368-FBEF98F25136}" destId="{88DEEF1D-0781-458A-84A2-14B63B8EAD3C}" srcOrd="4" destOrd="0" parTransId="{02D08CA0-C1E9-4592-BF60-8BAB2AA5CBC1}" sibTransId="{E7E7994F-2517-4DFD-BBAF-68BDE5542E46}"/>
    <dgm:cxn modelId="{F8CEBB57-92E6-47E9-8204-D211D7660560}" srcId="{FF0145CB-7893-4AA2-8368-FBEF98F25136}" destId="{DF618719-5B81-4C95-9CFC-D2CAE80DE2E7}" srcOrd="0" destOrd="0" parTransId="{285F0595-7732-467B-8CDA-2458201FBF1E}" sibTransId="{3D636F0B-6888-4A6B-985E-B63009B7A8FA}"/>
    <dgm:cxn modelId="{5F876958-1B48-47CB-AB47-248880B23512}" type="presOf" srcId="{B4CD29C7-7AB0-4137-8813-466EFE87719C}" destId="{BFB36109-EA58-486D-B9B8-2D0D93FD8982}" srcOrd="0" destOrd="0" presId="urn:microsoft.com/office/officeart/2005/8/layout/chevron1"/>
    <dgm:cxn modelId="{855CBB64-FE2C-4B8F-88A9-170EC8355F34}" srcId="{FF0145CB-7893-4AA2-8368-FBEF98F25136}" destId="{B4CD29C7-7AB0-4137-8813-466EFE87719C}" srcOrd="3" destOrd="0" parTransId="{A8D3F0D3-A182-4041-AB80-39B48A87DCF5}" sibTransId="{669E8122-C43D-40AC-B46C-53B37EE6C91F}"/>
    <dgm:cxn modelId="{9CFB3B6B-3723-4E2D-A9FB-31E0E4AF9400}" srcId="{FF0145CB-7893-4AA2-8368-FBEF98F25136}" destId="{0A952FDD-9429-4AAE-944A-113D4C1312AE}" srcOrd="5" destOrd="0" parTransId="{5717C39C-A5FC-4D06-8E95-5F74852B4DCD}" sibTransId="{CFA59A52-003A-4ECA-8442-471A26725642}"/>
    <dgm:cxn modelId="{12BCB7A2-BF53-4E1C-9B54-4DFCFCFCA3E7}" type="presOf" srcId="{03FE3BED-DFC4-4EE8-88C4-CF768B8DE42E}" destId="{D5854D9F-C93C-49CE-A448-AD80C9B1EC64}" srcOrd="0" destOrd="0" presId="urn:microsoft.com/office/officeart/2005/8/layout/chevron1"/>
    <dgm:cxn modelId="{AC3C74A9-F743-4D97-8909-9DAC06B1D6AD}" type="presOf" srcId="{88DEEF1D-0781-458A-84A2-14B63B8EAD3C}" destId="{CB2FCC6D-F5ED-43F7-8F0F-76C4F7D4D817}" srcOrd="0" destOrd="0" presId="urn:microsoft.com/office/officeart/2005/8/layout/chevron1"/>
    <dgm:cxn modelId="{88AFF2AF-382B-4B54-B26B-8C0F0038C678}" type="presOf" srcId="{FF0145CB-7893-4AA2-8368-FBEF98F25136}" destId="{594278E1-1EDD-44D7-9B78-EA1E78129006}" srcOrd="0" destOrd="0" presId="urn:microsoft.com/office/officeart/2005/8/layout/chevron1"/>
    <dgm:cxn modelId="{DBE31EC1-9232-44BD-B510-358C0BF269FA}" srcId="{FF0145CB-7893-4AA2-8368-FBEF98F25136}" destId="{03FE3BED-DFC4-4EE8-88C4-CF768B8DE42E}" srcOrd="2" destOrd="0" parTransId="{B66F137F-E007-4486-8341-DECAFBB8B6E8}" sibTransId="{9DB9CFE8-A632-4D93-822F-0FD71A3E9CAC}"/>
    <dgm:cxn modelId="{4729CAE4-B92D-4BE7-81E6-F01DEE6B6E10}" type="presOf" srcId="{0A952FDD-9429-4AAE-944A-113D4C1312AE}" destId="{9CCCBB0F-3401-407F-95E6-14B233813C1A}" srcOrd="0" destOrd="0" presId="urn:microsoft.com/office/officeart/2005/8/layout/chevron1"/>
    <dgm:cxn modelId="{8BD773D3-B9C7-44F4-A986-636FFDDB96ED}" type="presParOf" srcId="{594278E1-1EDD-44D7-9B78-EA1E78129006}" destId="{8D610E95-077C-43D9-A08A-41C0DA3994EE}" srcOrd="0" destOrd="0" presId="urn:microsoft.com/office/officeart/2005/8/layout/chevron1"/>
    <dgm:cxn modelId="{290CEA0D-C8E0-43A2-BC70-A7938725A813}" type="presParOf" srcId="{594278E1-1EDD-44D7-9B78-EA1E78129006}" destId="{B72761A9-E5C3-4FC2-83D7-703813C7AB1C}" srcOrd="1" destOrd="0" presId="urn:microsoft.com/office/officeart/2005/8/layout/chevron1"/>
    <dgm:cxn modelId="{5FED8F2B-63A3-48EF-B9E0-AA2243F521F8}" type="presParOf" srcId="{594278E1-1EDD-44D7-9B78-EA1E78129006}" destId="{7EB4C440-397D-4D72-B075-67D3D95B9CED}" srcOrd="2" destOrd="0" presId="urn:microsoft.com/office/officeart/2005/8/layout/chevron1"/>
    <dgm:cxn modelId="{D2B85268-1C9B-40FE-B873-B4BDBB862038}" type="presParOf" srcId="{594278E1-1EDD-44D7-9B78-EA1E78129006}" destId="{4193942C-9423-483E-800D-44C9B07B18C6}" srcOrd="3" destOrd="0" presId="urn:microsoft.com/office/officeart/2005/8/layout/chevron1"/>
    <dgm:cxn modelId="{A7E13046-0C85-4A08-B8F3-E3628EF5947F}" type="presParOf" srcId="{594278E1-1EDD-44D7-9B78-EA1E78129006}" destId="{D5854D9F-C93C-49CE-A448-AD80C9B1EC64}" srcOrd="4" destOrd="0" presId="urn:microsoft.com/office/officeart/2005/8/layout/chevron1"/>
    <dgm:cxn modelId="{6CD19F1A-BC3B-4B82-BA9C-4040FC6F6944}" type="presParOf" srcId="{594278E1-1EDD-44D7-9B78-EA1E78129006}" destId="{3C7B9710-AFD9-4BE3-931F-A7C324848D85}" srcOrd="5" destOrd="0" presId="urn:microsoft.com/office/officeart/2005/8/layout/chevron1"/>
    <dgm:cxn modelId="{66C323E7-0931-4992-A12A-65B6E35F3261}" type="presParOf" srcId="{594278E1-1EDD-44D7-9B78-EA1E78129006}" destId="{BFB36109-EA58-486D-B9B8-2D0D93FD8982}" srcOrd="6" destOrd="0" presId="urn:microsoft.com/office/officeart/2005/8/layout/chevron1"/>
    <dgm:cxn modelId="{A3E37E44-53D9-46E2-840A-D04A4EE49D93}" type="presParOf" srcId="{594278E1-1EDD-44D7-9B78-EA1E78129006}" destId="{F5E6781C-53EA-47E0-AF6D-F97D13C7E361}" srcOrd="7" destOrd="0" presId="urn:microsoft.com/office/officeart/2005/8/layout/chevron1"/>
    <dgm:cxn modelId="{70744544-FC38-4938-A5AB-D7C0E8641BCA}" type="presParOf" srcId="{594278E1-1EDD-44D7-9B78-EA1E78129006}" destId="{CB2FCC6D-F5ED-43F7-8F0F-76C4F7D4D817}" srcOrd="8" destOrd="0" presId="urn:microsoft.com/office/officeart/2005/8/layout/chevron1"/>
    <dgm:cxn modelId="{C6740190-AB49-4294-9DD2-36135A9B1410}" type="presParOf" srcId="{594278E1-1EDD-44D7-9B78-EA1E78129006}" destId="{A3EEC347-0EB2-4CFD-8248-66AB678712C4}" srcOrd="9" destOrd="0" presId="urn:microsoft.com/office/officeart/2005/8/layout/chevron1"/>
    <dgm:cxn modelId="{7FDDA30B-534F-4FCC-9639-4F698F39638D}" type="presParOf" srcId="{594278E1-1EDD-44D7-9B78-EA1E78129006}" destId="{9CCCBB0F-3401-407F-95E6-14B233813C1A}" srcOrd="10" destOrd="0" presId="urn:microsoft.com/office/officeart/2005/8/layout/chevron1"/>
  </dgm:cxnLst>
  <dgm:bg/>
  <dgm:whole/>
  <dgm:extLst>
    <a:ext uri="http://schemas.microsoft.com/office/drawing/2008/diagram">
      <dsp:dataModelExt xmlns:dsp="http://schemas.microsoft.com/office/drawing/2008/diagram" relId="rId1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BDBC523-9D57-4D4F-86DF-2C3DF69860E0}">
      <dsp:nvSpPr>
        <dsp:cNvPr id="0" name=""/>
        <dsp:cNvSpPr/>
      </dsp:nvSpPr>
      <dsp:spPr>
        <a:xfrm>
          <a:off x="2340785" y="450187"/>
          <a:ext cx="349145" cy="91440"/>
        </a:xfrm>
        <a:custGeom>
          <a:avLst/>
          <a:gdLst/>
          <a:ahLst/>
          <a:cxnLst/>
          <a:rect l="0" t="0" r="0" b="0"/>
          <a:pathLst>
            <a:path>
              <a:moveTo>
                <a:pt x="0" y="45720"/>
              </a:moveTo>
              <a:lnTo>
                <a:pt x="349145"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2505864" y="494009"/>
        <a:ext cx="18987" cy="3797"/>
      </dsp:txXfrm>
    </dsp:sp>
    <dsp:sp modelId="{F7A477D0-6DDE-4589-9118-387D4800AC19}">
      <dsp:nvSpPr>
        <dsp:cNvPr id="0" name=""/>
        <dsp:cNvSpPr/>
      </dsp:nvSpPr>
      <dsp:spPr>
        <a:xfrm>
          <a:off x="691520" y="588"/>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76200">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Getting Started</a:t>
          </a:r>
        </a:p>
      </dsp:txBody>
      <dsp:txXfrm>
        <a:off x="691520" y="588"/>
        <a:ext cx="1651065" cy="990639"/>
      </dsp:txXfrm>
    </dsp:sp>
    <dsp:sp modelId="{DF20F269-E0F1-42ED-90D4-4858328EC147}">
      <dsp:nvSpPr>
        <dsp:cNvPr id="0" name=""/>
        <dsp:cNvSpPr/>
      </dsp:nvSpPr>
      <dsp:spPr>
        <a:xfrm>
          <a:off x="4371595" y="450187"/>
          <a:ext cx="349145" cy="91440"/>
        </a:xfrm>
        <a:custGeom>
          <a:avLst/>
          <a:gdLst/>
          <a:ahLst/>
          <a:cxnLst/>
          <a:rect l="0" t="0" r="0" b="0"/>
          <a:pathLst>
            <a:path>
              <a:moveTo>
                <a:pt x="0" y="45720"/>
              </a:moveTo>
              <a:lnTo>
                <a:pt x="349145"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4536674" y="494009"/>
        <a:ext cx="18987" cy="3797"/>
      </dsp:txXfrm>
    </dsp:sp>
    <dsp:sp modelId="{CAA1336C-A8C7-4124-AC4A-A9FD54D8EA33}">
      <dsp:nvSpPr>
        <dsp:cNvPr id="0" name=""/>
        <dsp:cNvSpPr/>
      </dsp:nvSpPr>
      <dsp:spPr>
        <a:xfrm>
          <a:off x="2722330" y="588"/>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Prepare</a:t>
          </a:r>
        </a:p>
      </dsp:txBody>
      <dsp:txXfrm>
        <a:off x="2722330" y="588"/>
        <a:ext cx="1651065" cy="990639"/>
      </dsp:txXfrm>
    </dsp:sp>
    <dsp:sp modelId="{B504766D-E95E-49F6-BC3A-6B6CBE2F059A}">
      <dsp:nvSpPr>
        <dsp:cNvPr id="0" name=""/>
        <dsp:cNvSpPr/>
      </dsp:nvSpPr>
      <dsp:spPr>
        <a:xfrm>
          <a:off x="6402406" y="450187"/>
          <a:ext cx="349145" cy="91440"/>
        </a:xfrm>
        <a:custGeom>
          <a:avLst/>
          <a:gdLst/>
          <a:ahLst/>
          <a:cxnLst/>
          <a:rect l="0" t="0" r="0" b="0"/>
          <a:pathLst>
            <a:path>
              <a:moveTo>
                <a:pt x="0" y="45720"/>
              </a:moveTo>
              <a:lnTo>
                <a:pt x="349145"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6567485" y="494009"/>
        <a:ext cx="18987" cy="3797"/>
      </dsp:txXfrm>
    </dsp:sp>
    <dsp:sp modelId="{9D5E5C44-9F38-41F2-8EE7-FA2396FA1FB3}">
      <dsp:nvSpPr>
        <dsp:cNvPr id="0" name=""/>
        <dsp:cNvSpPr/>
      </dsp:nvSpPr>
      <dsp:spPr>
        <a:xfrm>
          <a:off x="4753141" y="588"/>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76200">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Categorize</a:t>
          </a:r>
        </a:p>
      </dsp:txBody>
      <dsp:txXfrm>
        <a:off x="4753141" y="588"/>
        <a:ext cx="1651065" cy="990639"/>
      </dsp:txXfrm>
    </dsp:sp>
    <dsp:sp modelId="{A98DFC26-48E8-47BA-ADD0-189B670B6C3D}">
      <dsp:nvSpPr>
        <dsp:cNvPr id="0" name=""/>
        <dsp:cNvSpPr/>
      </dsp:nvSpPr>
      <dsp:spPr>
        <a:xfrm>
          <a:off x="1517052" y="989427"/>
          <a:ext cx="6092431" cy="349145"/>
        </a:xfrm>
        <a:custGeom>
          <a:avLst/>
          <a:gdLst/>
          <a:ahLst/>
          <a:cxnLst/>
          <a:rect l="0" t="0" r="0" b="0"/>
          <a:pathLst>
            <a:path>
              <a:moveTo>
                <a:pt x="6092431" y="0"/>
              </a:moveTo>
              <a:lnTo>
                <a:pt x="6092431" y="191672"/>
              </a:lnTo>
              <a:lnTo>
                <a:pt x="0" y="191672"/>
              </a:lnTo>
              <a:lnTo>
                <a:pt x="0" y="349145"/>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4410662" y="1162101"/>
        <a:ext cx="305212" cy="3797"/>
      </dsp:txXfrm>
    </dsp:sp>
    <dsp:sp modelId="{D65F4250-DE1C-4500-8080-7E3B7E522741}">
      <dsp:nvSpPr>
        <dsp:cNvPr id="0" name=""/>
        <dsp:cNvSpPr/>
      </dsp:nvSpPr>
      <dsp:spPr>
        <a:xfrm>
          <a:off x="6783951" y="588"/>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76200">
          <a:solidFill>
            <a:srgbClr val="FF0000"/>
          </a:solid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Select</a:t>
          </a:r>
        </a:p>
      </dsp:txBody>
      <dsp:txXfrm>
        <a:off x="6783951" y="588"/>
        <a:ext cx="1651065" cy="990639"/>
      </dsp:txXfrm>
    </dsp:sp>
    <dsp:sp modelId="{F4509DB1-13AD-4009-85BD-2E81B63DA7BB}">
      <dsp:nvSpPr>
        <dsp:cNvPr id="0" name=""/>
        <dsp:cNvSpPr/>
      </dsp:nvSpPr>
      <dsp:spPr>
        <a:xfrm>
          <a:off x="2340785" y="1820572"/>
          <a:ext cx="349145" cy="91440"/>
        </a:xfrm>
        <a:custGeom>
          <a:avLst/>
          <a:gdLst/>
          <a:ahLst/>
          <a:cxnLst/>
          <a:rect l="0" t="0" r="0" b="0"/>
          <a:pathLst>
            <a:path>
              <a:moveTo>
                <a:pt x="0" y="45720"/>
              </a:moveTo>
              <a:lnTo>
                <a:pt x="349145"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2505864" y="1864393"/>
        <a:ext cx="18987" cy="3797"/>
      </dsp:txXfrm>
    </dsp:sp>
    <dsp:sp modelId="{E78F0D11-61BD-432C-A0C7-DA619BA89B83}">
      <dsp:nvSpPr>
        <dsp:cNvPr id="0" name=""/>
        <dsp:cNvSpPr/>
      </dsp:nvSpPr>
      <dsp:spPr>
        <a:xfrm>
          <a:off x="691520" y="1370972"/>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Implement</a:t>
          </a:r>
        </a:p>
      </dsp:txBody>
      <dsp:txXfrm>
        <a:off x="691520" y="1370972"/>
        <a:ext cx="1651065" cy="990639"/>
      </dsp:txXfrm>
    </dsp:sp>
    <dsp:sp modelId="{224DA104-5EBB-453C-9743-729876335959}">
      <dsp:nvSpPr>
        <dsp:cNvPr id="0" name=""/>
        <dsp:cNvSpPr/>
      </dsp:nvSpPr>
      <dsp:spPr>
        <a:xfrm>
          <a:off x="4371595" y="1820572"/>
          <a:ext cx="349145" cy="91440"/>
        </a:xfrm>
        <a:custGeom>
          <a:avLst/>
          <a:gdLst/>
          <a:ahLst/>
          <a:cxnLst/>
          <a:rect l="0" t="0" r="0" b="0"/>
          <a:pathLst>
            <a:path>
              <a:moveTo>
                <a:pt x="0" y="45720"/>
              </a:moveTo>
              <a:lnTo>
                <a:pt x="349145"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4536674" y="1864393"/>
        <a:ext cx="18987" cy="3797"/>
      </dsp:txXfrm>
    </dsp:sp>
    <dsp:sp modelId="{562ABA18-BAE5-4896-B89F-F495D57763B7}">
      <dsp:nvSpPr>
        <dsp:cNvPr id="0" name=""/>
        <dsp:cNvSpPr/>
      </dsp:nvSpPr>
      <dsp:spPr>
        <a:xfrm>
          <a:off x="2722330" y="1370972"/>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76200">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Assess</a:t>
          </a:r>
        </a:p>
      </dsp:txBody>
      <dsp:txXfrm>
        <a:off x="2722330" y="1370972"/>
        <a:ext cx="1651065" cy="990639"/>
      </dsp:txXfrm>
    </dsp:sp>
    <dsp:sp modelId="{10354A3E-4F43-48FC-AE56-81F709E73EBD}">
      <dsp:nvSpPr>
        <dsp:cNvPr id="0" name=""/>
        <dsp:cNvSpPr/>
      </dsp:nvSpPr>
      <dsp:spPr>
        <a:xfrm>
          <a:off x="6402406" y="1820572"/>
          <a:ext cx="349145" cy="91440"/>
        </a:xfrm>
        <a:custGeom>
          <a:avLst/>
          <a:gdLst/>
          <a:ahLst/>
          <a:cxnLst/>
          <a:rect l="0" t="0" r="0" b="0"/>
          <a:pathLst>
            <a:path>
              <a:moveTo>
                <a:pt x="0" y="45720"/>
              </a:moveTo>
              <a:lnTo>
                <a:pt x="349145"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6567485" y="1864393"/>
        <a:ext cx="18987" cy="3797"/>
      </dsp:txXfrm>
    </dsp:sp>
    <dsp:sp modelId="{3B388487-17A1-4FD2-840D-0F49D5217BF6}">
      <dsp:nvSpPr>
        <dsp:cNvPr id="0" name=""/>
        <dsp:cNvSpPr/>
      </dsp:nvSpPr>
      <dsp:spPr>
        <a:xfrm>
          <a:off x="4753141" y="1370972"/>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76200">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Authorize</a:t>
          </a:r>
        </a:p>
      </dsp:txBody>
      <dsp:txXfrm>
        <a:off x="4753141" y="1370972"/>
        <a:ext cx="1651065" cy="990639"/>
      </dsp:txXfrm>
    </dsp:sp>
    <dsp:sp modelId="{31EFC3F2-C3FD-44C3-8A82-D7E4AC465AB2}">
      <dsp:nvSpPr>
        <dsp:cNvPr id="0" name=""/>
        <dsp:cNvSpPr/>
      </dsp:nvSpPr>
      <dsp:spPr>
        <a:xfrm>
          <a:off x="6783951" y="1370972"/>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76200">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Monitor</a:t>
          </a:r>
        </a:p>
      </dsp:txBody>
      <dsp:txXfrm>
        <a:off x="6783951" y="1370972"/>
        <a:ext cx="1651065" cy="99063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610E95-077C-43D9-A08A-41C0DA3994EE}">
      <dsp:nvSpPr>
        <dsp:cNvPr id="0" name=""/>
        <dsp:cNvSpPr/>
      </dsp:nvSpPr>
      <dsp:spPr>
        <a:xfrm>
          <a:off x="3798" y="2017162"/>
          <a:ext cx="1461683" cy="630979"/>
        </a:xfrm>
        <a:prstGeom prst="chevron">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n-US" sz="1200" b="1" kern="1200" dirty="0"/>
            <a:t>Select security control baseline</a:t>
          </a:r>
        </a:p>
      </dsp:txBody>
      <dsp:txXfrm>
        <a:off x="319288" y="2017162"/>
        <a:ext cx="830704" cy="630979"/>
      </dsp:txXfrm>
    </dsp:sp>
    <dsp:sp modelId="{7EB4C440-397D-4D72-B075-67D3D95B9CED}">
      <dsp:nvSpPr>
        <dsp:cNvPr id="0" name=""/>
        <dsp:cNvSpPr/>
      </dsp:nvSpPr>
      <dsp:spPr>
        <a:xfrm>
          <a:off x="1343379" y="2005064"/>
          <a:ext cx="1415113" cy="655175"/>
        </a:xfrm>
        <a:prstGeom prst="chevron">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n-US" sz="1200" b="1" kern="1200" dirty="0"/>
            <a:t>Tailor the control baseline</a:t>
          </a:r>
        </a:p>
      </dsp:txBody>
      <dsp:txXfrm>
        <a:off x="1670967" y="2005064"/>
        <a:ext cx="759938" cy="655175"/>
      </dsp:txXfrm>
    </dsp:sp>
    <dsp:sp modelId="{D5854D9F-C93C-49CE-A448-AD80C9B1EC64}">
      <dsp:nvSpPr>
        <dsp:cNvPr id="0" name=""/>
        <dsp:cNvSpPr/>
      </dsp:nvSpPr>
      <dsp:spPr>
        <a:xfrm>
          <a:off x="2636389" y="2046206"/>
          <a:ext cx="1884428" cy="572892"/>
        </a:xfrm>
        <a:prstGeom prst="chevron">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n-US" sz="1200" b="1" kern="1200" dirty="0"/>
            <a:t>Determine implementation of controls</a:t>
          </a:r>
        </a:p>
      </dsp:txBody>
      <dsp:txXfrm>
        <a:off x="2922835" y="2046206"/>
        <a:ext cx="1311536" cy="572892"/>
      </dsp:txXfrm>
    </dsp:sp>
    <dsp:sp modelId="{BFB36109-EA58-486D-B9B8-2D0D93FD8982}">
      <dsp:nvSpPr>
        <dsp:cNvPr id="0" name=""/>
        <dsp:cNvSpPr/>
      </dsp:nvSpPr>
      <dsp:spPr>
        <a:xfrm>
          <a:off x="4398715" y="2016466"/>
          <a:ext cx="1496898" cy="632371"/>
        </a:xfrm>
        <a:prstGeom prst="chevron">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n-US" sz="1200" b="1" kern="1200" dirty="0"/>
            <a:t>Identify system, common &amp; hybrid</a:t>
          </a:r>
        </a:p>
      </dsp:txBody>
      <dsp:txXfrm>
        <a:off x="4714901" y="2016466"/>
        <a:ext cx="864527" cy="632371"/>
      </dsp:txXfrm>
    </dsp:sp>
    <dsp:sp modelId="{CB2FCC6D-F5ED-43F7-8F0F-76C4F7D4D817}">
      <dsp:nvSpPr>
        <dsp:cNvPr id="0" name=""/>
        <dsp:cNvSpPr/>
      </dsp:nvSpPr>
      <dsp:spPr>
        <a:xfrm>
          <a:off x="5773510" y="2010407"/>
          <a:ext cx="1782900" cy="644489"/>
        </a:xfrm>
        <a:prstGeom prst="chevron">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n-US" sz="1200" b="1" kern="1200" dirty="0"/>
            <a:t>Develop a continuous monitoring strategy</a:t>
          </a:r>
        </a:p>
      </dsp:txBody>
      <dsp:txXfrm>
        <a:off x="6095755" y="2010407"/>
        <a:ext cx="1138411" cy="644489"/>
      </dsp:txXfrm>
    </dsp:sp>
    <dsp:sp modelId="{9CCCBB0F-3401-407F-95E6-14B233813C1A}">
      <dsp:nvSpPr>
        <dsp:cNvPr id="0" name=""/>
        <dsp:cNvSpPr/>
      </dsp:nvSpPr>
      <dsp:spPr>
        <a:xfrm>
          <a:off x="7434307" y="1974253"/>
          <a:ext cx="1688429" cy="716798"/>
        </a:xfrm>
        <a:prstGeom prst="chevron">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n-US" sz="1200" b="1" kern="1200" dirty="0"/>
            <a:t>Review and approve Security Plan</a:t>
          </a:r>
        </a:p>
      </dsp:txBody>
      <dsp:txXfrm>
        <a:off x="7792706" y="1974253"/>
        <a:ext cx="971631" cy="716798"/>
      </dsp:txXfrm>
    </dsp:sp>
  </dsp:spTree>
</dsp:drawing>
</file>

<file path=ppt/diagrams/layout1.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1" y="3"/>
            <a:ext cx="3067040" cy="467851"/>
          </a:xfrm>
          <a:prstGeom prst="rect">
            <a:avLst/>
          </a:prstGeom>
          <a:noFill/>
          <a:ln>
            <a:noFill/>
          </a:ln>
        </p:spPr>
        <p:txBody>
          <a:bodyPr spcFirstLastPara="1" wrap="square" lIns="93925" tIns="46950" rIns="93925" bIns="46950" anchor="t" anchorCtr="0">
            <a:noAutofit/>
          </a:bodyPr>
          <a:lstStyle>
            <a:lvl1pPr marR="0" lvl="0" algn="l" rtl="0">
              <a:spcBef>
                <a:spcPts val="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1pPr>
            <a:lvl2pPr marR="0" lvl="1" algn="l" rtl="0">
              <a:spcBef>
                <a:spcPts val="0"/>
              </a:spcBef>
              <a:spcAft>
                <a:spcPts val="0"/>
              </a:spcAft>
              <a:buSzPts val="1400"/>
              <a:buNone/>
              <a:defRPr sz="2400" b="0" i="0" u="none" strike="noStrike" cap="none">
                <a:solidFill>
                  <a:schemeClr val="dk1"/>
                </a:solidFill>
                <a:latin typeface="Tahoma"/>
                <a:ea typeface="Tahoma"/>
                <a:cs typeface="Tahoma"/>
                <a:sym typeface="Tahoma"/>
              </a:defRPr>
            </a:lvl2pPr>
            <a:lvl3pPr marR="0" lvl="2" algn="l" rtl="0">
              <a:spcBef>
                <a:spcPts val="0"/>
              </a:spcBef>
              <a:spcAft>
                <a:spcPts val="0"/>
              </a:spcAft>
              <a:buSzPts val="1400"/>
              <a:buNone/>
              <a:defRPr sz="2400" b="0" i="0" u="none" strike="noStrike" cap="none">
                <a:solidFill>
                  <a:schemeClr val="dk1"/>
                </a:solidFill>
                <a:latin typeface="Tahoma"/>
                <a:ea typeface="Tahoma"/>
                <a:cs typeface="Tahoma"/>
                <a:sym typeface="Tahoma"/>
              </a:defRPr>
            </a:lvl3pPr>
            <a:lvl4pPr marR="0" lvl="3" algn="l" rtl="0">
              <a:spcBef>
                <a:spcPts val="0"/>
              </a:spcBef>
              <a:spcAft>
                <a:spcPts val="0"/>
              </a:spcAft>
              <a:buSzPts val="1400"/>
              <a:buNone/>
              <a:defRPr sz="2400" b="0" i="0" u="none" strike="noStrike" cap="none">
                <a:solidFill>
                  <a:schemeClr val="dk1"/>
                </a:solidFill>
                <a:latin typeface="Tahoma"/>
                <a:ea typeface="Tahoma"/>
                <a:cs typeface="Tahoma"/>
                <a:sym typeface="Tahoma"/>
              </a:defRPr>
            </a:lvl4pPr>
            <a:lvl5pPr marR="0" lvl="4" algn="l" rtl="0">
              <a:spcBef>
                <a:spcPts val="0"/>
              </a:spcBef>
              <a:spcAft>
                <a:spcPts val="0"/>
              </a:spcAft>
              <a:buSzPts val="1400"/>
              <a:buNone/>
              <a:defRPr sz="2400" b="0" i="0" u="none" strike="noStrike" cap="none">
                <a:solidFill>
                  <a:schemeClr val="dk1"/>
                </a:solidFill>
                <a:latin typeface="Tahoma"/>
                <a:ea typeface="Tahoma"/>
                <a:cs typeface="Tahoma"/>
                <a:sym typeface="Tahoma"/>
              </a:defRPr>
            </a:lvl5pPr>
            <a:lvl6pPr marR="0" lvl="5" algn="l" rtl="0">
              <a:spcBef>
                <a:spcPts val="0"/>
              </a:spcBef>
              <a:spcAft>
                <a:spcPts val="0"/>
              </a:spcAft>
              <a:buSzPts val="1400"/>
              <a:buNone/>
              <a:defRPr sz="2400" b="0" i="0" u="none" strike="noStrike" cap="none">
                <a:solidFill>
                  <a:schemeClr val="dk1"/>
                </a:solidFill>
                <a:latin typeface="Tahoma"/>
                <a:ea typeface="Tahoma"/>
                <a:cs typeface="Tahoma"/>
                <a:sym typeface="Tahoma"/>
              </a:defRPr>
            </a:lvl6pPr>
            <a:lvl7pPr marR="0" lvl="6" algn="l" rtl="0">
              <a:spcBef>
                <a:spcPts val="0"/>
              </a:spcBef>
              <a:spcAft>
                <a:spcPts val="0"/>
              </a:spcAft>
              <a:buSzPts val="1400"/>
              <a:buNone/>
              <a:defRPr sz="2400" b="0" i="0" u="none" strike="noStrike" cap="none">
                <a:solidFill>
                  <a:schemeClr val="dk1"/>
                </a:solidFill>
                <a:latin typeface="Tahoma"/>
                <a:ea typeface="Tahoma"/>
                <a:cs typeface="Tahoma"/>
                <a:sym typeface="Tahoma"/>
              </a:defRPr>
            </a:lvl7pPr>
            <a:lvl8pPr marR="0" lvl="7" algn="l" rtl="0">
              <a:spcBef>
                <a:spcPts val="0"/>
              </a:spcBef>
              <a:spcAft>
                <a:spcPts val="0"/>
              </a:spcAft>
              <a:buSzPts val="1400"/>
              <a:buNone/>
              <a:defRPr sz="2400" b="0" i="0" u="none" strike="noStrike" cap="none">
                <a:solidFill>
                  <a:schemeClr val="dk1"/>
                </a:solidFill>
                <a:latin typeface="Tahoma"/>
                <a:ea typeface="Tahoma"/>
                <a:cs typeface="Tahoma"/>
                <a:sym typeface="Tahoma"/>
              </a:defRPr>
            </a:lvl8pPr>
            <a:lvl9pPr marR="0" lvl="8" algn="l" rtl="0">
              <a:spcBef>
                <a:spcPts val="0"/>
              </a:spcBef>
              <a:spcAft>
                <a:spcPts val="0"/>
              </a:spcAft>
              <a:buSzPts val="1400"/>
              <a:buNone/>
              <a:defRPr sz="2400" b="0" i="0" u="none" strike="noStrike" cap="none">
                <a:solidFill>
                  <a:schemeClr val="dk1"/>
                </a:solidFill>
                <a:latin typeface="Tahoma"/>
                <a:ea typeface="Tahoma"/>
                <a:cs typeface="Tahoma"/>
                <a:sym typeface="Tahoma"/>
              </a:defRPr>
            </a:lvl9pPr>
          </a:lstStyle>
          <a:p>
            <a:endParaRPr/>
          </a:p>
        </p:txBody>
      </p:sp>
      <p:sp>
        <p:nvSpPr>
          <p:cNvPr id="4" name="Google Shape;4;n"/>
          <p:cNvSpPr txBox="1">
            <a:spLocks noGrp="1"/>
          </p:cNvSpPr>
          <p:nvPr>
            <p:ph type="dt" idx="10"/>
          </p:nvPr>
        </p:nvSpPr>
        <p:spPr>
          <a:xfrm>
            <a:off x="4008500" y="3"/>
            <a:ext cx="3067040" cy="467851"/>
          </a:xfrm>
          <a:prstGeom prst="rect">
            <a:avLst/>
          </a:prstGeom>
          <a:noFill/>
          <a:ln>
            <a:noFill/>
          </a:ln>
        </p:spPr>
        <p:txBody>
          <a:bodyPr spcFirstLastPara="1" wrap="square" lIns="93925" tIns="46950" rIns="93925" bIns="46950" anchor="t" anchorCtr="0">
            <a:noAutofit/>
          </a:bodyPr>
          <a:lstStyle>
            <a:lvl1pPr marR="0" lvl="0" algn="r" rtl="0">
              <a:spcBef>
                <a:spcPts val="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1pPr>
            <a:lvl2pPr marR="0" lvl="1" algn="l" rtl="0">
              <a:spcBef>
                <a:spcPts val="0"/>
              </a:spcBef>
              <a:spcAft>
                <a:spcPts val="0"/>
              </a:spcAft>
              <a:buSzPts val="1400"/>
              <a:buNone/>
              <a:defRPr sz="2400" b="0" i="0" u="none" strike="noStrike" cap="none">
                <a:solidFill>
                  <a:schemeClr val="dk1"/>
                </a:solidFill>
                <a:latin typeface="Tahoma"/>
                <a:ea typeface="Tahoma"/>
                <a:cs typeface="Tahoma"/>
                <a:sym typeface="Tahoma"/>
              </a:defRPr>
            </a:lvl2pPr>
            <a:lvl3pPr marR="0" lvl="2" algn="l" rtl="0">
              <a:spcBef>
                <a:spcPts val="0"/>
              </a:spcBef>
              <a:spcAft>
                <a:spcPts val="0"/>
              </a:spcAft>
              <a:buSzPts val="1400"/>
              <a:buNone/>
              <a:defRPr sz="2400" b="0" i="0" u="none" strike="noStrike" cap="none">
                <a:solidFill>
                  <a:schemeClr val="dk1"/>
                </a:solidFill>
                <a:latin typeface="Tahoma"/>
                <a:ea typeface="Tahoma"/>
                <a:cs typeface="Tahoma"/>
                <a:sym typeface="Tahoma"/>
              </a:defRPr>
            </a:lvl3pPr>
            <a:lvl4pPr marR="0" lvl="3" algn="l" rtl="0">
              <a:spcBef>
                <a:spcPts val="0"/>
              </a:spcBef>
              <a:spcAft>
                <a:spcPts val="0"/>
              </a:spcAft>
              <a:buSzPts val="1400"/>
              <a:buNone/>
              <a:defRPr sz="2400" b="0" i="0" u="none" strike="noStrike" cap="none">
                <a:solidFill>
                  <a:schemeClr val="dk1"/>
                </a:solidFill>
                <a:latin typeface="Tahoma"/>
                <a:ea typeface="Tahoma"/>
                <a:cs typeface="Tahoma"/>
                <a:sym typeface="Tahoma"/>
              </a:defRPr>
            </a:lvl4pPr>
            <a:lvl5pPr marR="0" lvl="4" algn="l" rtl="0">
              <a:spcBef>
                <a:spcPts val="0"/>
              </a:spcBef>
              <a:spcAft>
                <a:spcPts val="0"/>
              </a:spcAft>
              <a:buSzPts val="1400"/>
              <a:buNone/>
              <a:defRPr sz="2400" b="0" i="0" u="none" strike="noStrike" cap="none">
                <a:solidFill>
                  <a:schemeClr val="dk1"/>
                </a:solidFill>
                <a:latin typeface="Tahoma"/>
                <a:ea typeface="Tahoma"/>
                <a:cs typeface="Tahoma"/>
                <a:sym typeface="Tahoma"/>
              </a:defRPr>
            </a:lvl5pPr>
            <a:lvl6pPr marR="0" lvl="5" algn="l" rtl="0">
              <a:spcBef>
                <a:spcPts val="0"/>
              </a:spcBef>
              <a:spcAft>
                <a:spcPts val="0"/>
              </a:spcAft>
              <a:buSzPts val="1400"/>
              <a:buNone/>
              <a:defRPr sz="2400" b="0" i="0" u="none" strike="noStrike" cap="none">
                <a:solidFill>
                  <a:schemeClr val="dk1"/>
                </a:solidFill>
                <a:latin typeface="Tahoma"/>
                <a:ea typeface="Tahoma"/>
                <a:cs typeface="Tahoma"/>
                <a:sym typeface="Tahoma"/>
              </a:defRPr>
            </a:lvl6pPr>
            <a:lvl7pPr marR="0" lvl="6" algn="l" rtl="0">
              <a:spcBef>
                <a:spcPts val="0"/>
              </a:spcBef>
              <a:spcAft>
                <a:spcPts val="0"/>
              </a:spcAft>
              <a:buSzPts val="1400"/>
              <a:buNone/>
              <a:defRPr sz="2400" b="0" i="0" u="none" strike="noStrike" cap="none">
                <a:solidFill>
                  <a:schemeClr val="dk1"/>
                </a:solidFill>
                <a:latin typeface="Tahoma"/>
                <a:ea typeface="Tahoma"/>
                <a:cs typeface="Tahoma"/>
                <a:sym typeface="Tahoma"/>
              </a:defRPr>
            </a:lvl7pPr>
            <a:lvl8pPr marR="0" lvl="7" algn="l" rtl="0">
              <a:spcBef>
                <a:spcPts val="0"/>
              </a:spcBef>
              <a:spcAft>
                <a:spcPts val="0"/>
              </a:spcAft>
              <a:buSzPts val="1400"/>
              <a:buNone/>
              <a:defRPr sz="2400" b="0" i="0" u="none" strike="noStrike" cap="none">
                <a:solidFill>
                  <a:schemeClr val="dk1"/>
                </a:solidFill>
                <a:latin typeface="Tahoma"/>
                <a:ea typeface="Tahoma"/>
                <a:cs typeface="Tahoma"/>
                <a:sym typeface="Tahoma"/>
              </a:defRPr>
            </a:lvl8pPr>
            <a:lvl9pPr marR="0" lvl="8" algn="l" rtl="0">
              <a:spcBef>
                <a:spcPts val="0"/>
              </a:spcBef>
              <a:spcAft>
                <a:spcPts val="0"/>
              </a:spcAft>
              <a:buSzPts val="1400"/>
              <a:buNone/>
              <a:defRPr sz="2400" b="0" i="0" u="none" strike="noStrike" cap="none">
                <a:solidFill>
                  <a:schemeClr val="dk1"/>
                </a:solidFill>
                <a:latin typeface="Tahoma"/>
                <a:ea typeface="Tahoma"/>
                <a:cs typeface="Tahoma"/>
                <a:sym typeface="Tahoma"/>
              </a:defRPr>
            </a:lvl9pPr>
          </a:lstStyle>
          <a:p>
            <a:endParaRPr/>
          </a:p>
        </p:txBody>
      </p:sp>
      <p:sp>
        <p:nvSpPr>
          <p:cNvPr id="5" name="Google Shape;5;n"/>
          <p:cNvSpPr>
            <a:spLocks noGrp="1" noRot="1" noChangeAspect="1"/>
          </p:cNvSpPr>
          <p:nvPr>
            <p:ph type="sldImg" idx="3"/>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1pPr>
            <a:lvl2pPr marL="914400" marR="0" lvl="1" indent="-228600" algn="l" rtl="0">
              <a:spcBef>
                <a:spcPts val="36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2pPr>
            <a:lvl3pPr marL="1371600" marR="0" lvl="2" indent="-228600" algn="l" rtl="0">
              <a:spcBef>
                <a:spcPts val="36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3pPr>
            <a:lvl4pPr marL="1828800" marR="0" lvl="3" indent="-228600" algn="l" rtl="0">
              <a:spcBef>
                <a:spcPts val="36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4pPr>
            <a:lvl5pPr marL="2286000" marR="0" lvl="4" indent="-228600" algn="l" rtl="0">
              <a:spcBef>
                <a:spcPts val="36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1" y="8900026"/>
            <a:ext cx="3067040" cy="467851"/>
          </a:xfrm>
          <a:prstGeom prst="rect">
            <a:avLst/>
          </a:prstGeom>
          <a:noFill/>
          <a:ln>
            <a:noFill/>
          </a:ln>
        </p:spPr>
        <p:txBody>
          <a:bodyPr spcFirstLastPara="1" wrap="square" lIns="93925" tIns="46950" rIns="93925" bIns="46950" anchor="b" anchorCtr="0">
            <a:noAutofit/>
          </a:bodyPr>
          <a:lstStyle>
            <a:lvl1pPr marR="0" lvl="0" algn="l" rtl="0">
              <a:spcBef>
                <a:spcPts val="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1pPr>
            <a:lvl2pPr marR="0" lvl="1" algn="l" rtl="0">
              <a:spcBef>
                <a:spcPts val="0"/>
              </a:spcBef>
              <a:spcAft>
                <a:spcPts val="0"/>
              </a:spcAft>
              <a:buSzPts val="1400"/>
              <a:buNone/>
              <a:defRPr sz="2400" b="0" i="0" u="none" strike="noStrike" cap="none">
                <a:solidFill>
                  <a:schemeClr val="dk1"/>
                </a:solidFill>
                <a:latin typeface="Tahoma"/>
                <a:ea typeface="Tahoma"/>
                <a:cs typeface="Tahoma"/>
                <a:sym typeface="Tahoma"/>
              </a:defRPr>
            </a:lvl2pPr>
            <a:lvl3pPr marR="0" lvl="2" algn="l" rtl="0">
              <a:spcBef>
                <a:spcPts val="0"/>
              </a:spcBef>
              <a:spcAft>
                <a:spcPts val="0"/>
              </a:spcAft>
              <a:buSzPts val="1400"/>
              <a:buNone/>
              <a:defRPr sz="2400" b="0" i="0" u="none" strike="noStrike" cap="none">
                <a:solidFill>
                  <a:schemeClr val="dk1"/>
                </a:solidFill>
                <a:latin typeface="Tahoma"/>
                <a:ea typeface="Tahoma"/>
                <a:cs typeface="Tahoma"/>
                <a:sym typeface="Tahoma"/>
              </a:defRPr>
            </a:lvl3pPr>
            <a:lvl4pPr marR="0" lvl="3" algn="l" rtl="0">
              <a:spcBef>
                <a:spcPts val="0"/>
              </a:spcBef>
              <a:spcAft>
                <a:spcPts val="0"/>
              </a:spcAft>
              <a:buSzPts val="1400"/>
              <a:buNone/>
              <a:defRPr sz="2400" b="0" i="0" u="none" strike="noStrike" cap="none">
                <a:solidFill>
                  <a:schemeClr val="dk1"/>
                </a:solidFill>
                <a:latin typeface="Tahoma"/>
                <a:ea typeface="Tahoma"/>
                <a:cs typeface="Tahoma"/>
                <a:sym typeface="Tahoma"/>
              </a:defRPr>
            </a:lvl4pPr>
            <a:lvl5pPr marR="0" lvl="4" algn="l" rtl="0">
              <a:spcBef>
                <a:spcPts val="0"/>
              </a:spcBef>
              <a:spcAft>
                <a:spcPts val="0"/>
              </a:spcAft>
              <a:buSzPts val="1400"/>
              <a:buNone/>
              <a:defRPr sz="2400" b="0" i="0" u="none" strike="noStrike" cap="none">
                <a:solidFill>
                  <a:schemeClr val="dk1"/>
                </a:solidFill>
                <a:latin typeface="Tahoma"/>
                <a:ea typeface="Tahoma"/>
                <a:cs typeface="Tahoma"/>
                <a:sym typeface="Tahoma"/>
              </a:defRPr>
            </a:lvl5pPr>
            <a:lvl6pPr marR="0" lvl="5" algn="l" rtl="0">
              <a:spcBef>
                <a:spcPts val="0"/>
              </a:spcBef>
              <a:spcAft>
                <a:spcPts val="0"/>
              </a:spcAft>
              <a:buSzPts val="1400"/>
              <a:buNone/>
              <a:defRPr sz="2400" b="0" i="0" u="none" strike="noStrike" cap="none">
                <a:solidFill>
                  <a:schemeClr val="dk1"/>
                </a:solidFill>
                <a:latin typeface="Tahoma"/>
                <a:ea typeface="Tahoma"/>
                <a:cs typeface="Tahoma"/>
                <a:sym typeface="Tahoma"/>
              </a:defRPr>
            </a:lvl6pPr>
            <a:lvl7pPr marR="0" lvl="6" algn="l" rtl="0">
              <a:spcBef>
                <a:spcPts val="0"/>
              </a:spcBef>
              <a:spcAft>
                <a:spcPts val="0"/>
              </a:spcAft>
              <a:buSzPts val="1400"/>
              <a:buNone/>
              <a:defRPr sz="2400" b="0" i="0" u="none" strike="noStrike" cap="none">
                <a:solidFill>
                  <a:schemeClr val="dk1"/>
                </a:solidFill>
                <a:latin typeface="Tahoma"/>
                <a:ea typeface="Tahoma"/>
                <a:cs typeface="Tahoma"/>
                <a:sym typeface="Tahoma"/>
              </a:defRPr>
            </a:lvl7pPr>
            <a:lvl8pPr marR="0" lvl="7" algn="l" rtl="0">
              <a:spcBef>
                <a:spcPts val="0"/>
              </a:spcBef>
              <a:spcAft>
                <a:spcPts val="0"/>
              </a:spcAft>
              <a:buSzPts val="1400"/>
              <a:buNone/>
              <a:defRPr sz="2400" b="0" i="0" u="none" strike="noStrike" cap="none">
                <a:solidFill>
                  <a:schemeClr val="dk1"/>
                </a:solidFill>
                <a:latin typeface="Tahoma"/>
                <a:ea typeface="Tahoma"/>
                <a:cs typeface="Tahoma"/>
                <a:sym typeface="Tahoma"/>
              </a:defRPr>
            </a:lvl8pPr>
            <a:lvl9pPr marR="0" lvl="8" algn="l" rtl="0">
              <a:spcBef>
                <a:spcPts val="0"/>
              </a:spcBef>
              <a:spcAft>
                <a:spcPts val="0"/>
              </a:spcAft>
              <a:buSzPts val="1400"/>
              <a:buNone/>
              <a:defRPr sz="2400" b="0" i="0" u="none" strike="noStrike" cap="none">
                <a:solidFill>
                  <a:schemeClr val="dk1"/>
                </a:solidFill>
                <a:latin typeface="Tahoma"/>
                <a:ea typeface="Tahoma"/>
                <a:cs typeface="Tahoma"/>
                <a:sym typeface="Tahoma"/>
              </a:defRPr>
            </a:lvl9pPr>
          </a:lstStyle>
          <a:p>
            <a:endParaRPr/>
          </a:p>
        </p:txBody>
      </p:sp>
      <p:sp>
        <p:nvSpPr>
          <p:cNvPr id="8" name="Google Shape;8;n"/>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Times New Roman"/>
                <a:ea typeface="Times New Roman"/>
                <a:cs typeface="Times New Roman"/>
                <a:sym typeface="Times New Roman"/>
              </a:rPr>
              <a:t>‹#›</a:t>
            </a:fld>
            <a:endParaRPr sz="1200" b="0" i="0" u="none" strike="noStrike" cap="none">
              <a:solidFill>
                <a:schemeClr val="dk1"/>
              </a:solidFill>
              <a:latin typeface="Times New Roman"/>
              <a:ea typeface="Times New Roman"/>
              <a:cs typeface="Times New Roman"/>
              <a:sym typeface="Times New Roman"/>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www.cnss.gov/full-index.html"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Google Shape;400;p1: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01" name="Google Shape;401;p1: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dirty="0"/>
              <a:t>Today we continue our walk through the steps of RMF.  Today is all about Step 2 – Select and Step 3 – Implement.</a:t>
            </a:r>
            <a:endParaRPr dirty="0"/>
          </a:p>
        </p:txBody>
      </p:sp>
      <p:sp>
        <p:nvSpPr>
          <p:cNvPr id="402" name="Google Shape;402;p1: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Times New Roman"/>
                <a:ea typeface="Times New Roman"/>
                <a:cs typeface="Times New Roman"/>
                <a:sym typeface="Times New Roman"/>
              </a:rPr>
              <a:t>1</a:t>
            </a:fld>
            <a:endParaRPr sz="1200" b="0" i="0" u="none" strike="noStrike" cap="none">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0"/>
        <p:cNvGrpSpPr/>
        <p:nvPr/>
      </p:nvGrpSpPr>
      <p:grpSpPr>
        <a:xfrm>
          <a:off x="0" y="0"/>
          <a:ext cx="0" cy="0"/>
          <a:chOff x="0" y="0"/>
          <a:chExt cx="0" cy="0"/>
        </a:xfrm>
      </p:grpSpPr>
      <p:sp>
        <p:nvSpPr>
          <p:cNvPr id="501" name="Google Shape;501;p9: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02" name="Google Shape;502;p9: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a:t>What information will we see in the new families? For the privacy, NIST has taken the former Privacy controls from R4 and sprinkled them across existing families.  However, there is a new privacy pure family, the PT family and many of the controls also fell into the PM family.  If you had Privacy artifacts, you will be renumbering them at a minimum.  We have slides regarding that mapping from R4 to R5 coming up later.</a:t>
            </a:r>
            <a:endParaRPr/>
          </a:p>
        </p:txBody>
      </p:sp>
      <p:sp>
        <p:nvSpPr>
          <p:cNvPr id="503" name="Google Shape;503;p9: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8"/>
        <p:cNvGrpSpPr/>
        <p:nvPr/>
      </p:nvGrpSpPr>
      <p:grpSpPr>
        <a:xfrm>
          <a:off x="0" y="0"/>
          <a:ext cx="0" cy="0"/>
          <a:chOff x="0" y="0"/>
          <a:chExt cx="0" cy="0"/>
        </a:xfrm>
      </p:grpSpPr>
      <p:sp>
        <p:nvSpPr>
          <p:cNvPr id="509" name="Google Shape;509;p10: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10" name="Google Shape;510;p10: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a:t>What information will we see in the new families?   Supply Chain Risk Management is a totally new family.  However, some of the controls may seem familiar as they were part of the Systems and Acquisition (SA) family before.  You may wish to look at these controls (we provided a slide on this Monday) as you will probably have to provide information on these controls once the 800-53 R5 is implemented.  </a:t>
            </a:r>
            <a:endParaRPr/>
          </a:p>
        </p:txBody>
      </p:sp>
      <p:sp>
        <p:nvSpPr>
          <p:cNvPr id="511" name="Google Shape;511;p10: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5"/>
        <p:cNvGrpSpPr/>
        <p:nvPr/>
      </p:nvGrpSpPr>
      <p:grpSpPr>
        <a:xfrm>
          <a:off x="0" y="0"/>
          <a:ext cx="0" cy="0"/>
          <a:chOff x="0" y="0"/>
          <a:chExt cx="0" cy="0"/>
        </a:xfrm>
      </p:grpSpPr>
      <p:sp>
        <p:nvSpPr>
          <p:cNvPr id="516" name="Google Shape;516;p11: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17" name="Google Shape;517;p11: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dirty="0"/>
              <a:t>During the next three years we will see systems that are in different phases of transition from NIST SP 800-53 R4 to R5.  We will discuss both versions because different students will be in different versions.  In 800-53 R4 our discussion centers around 17 system families above.  The classes of Management, Technical, and Operational are just a method of identifying the controls.  Many security controls can be logically associated with more than one class.  For example, CP-1, the policy and procedures control from the Contingency Planning family, is listed as an operational control but has characteristics that are consistent with security management as well.</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 17 security families – 3 classes – management, technical and operational</a:t>
            </a:r>
            <a:endParaRPr dirty="0"/>
          </a:p>
          <a:p>
            <a:pPr marL="0" lvl="0" indent="0" algn="l" rtl="0">
              <a:spcBef>
                <a:spcPts val="360"/>
              </a:spcBef>
              <a:spcAft>
                <a:spcPts val="0"/>
              </a:spcAft>
              <a:buNone/>
            </a:pPr>
            <a:r>
              <a:rPr lang="en-US" dirty="0"/>
              <a:t>There is an 18</a:t>
            </a:r>
            <a:r>
              <a:rPr lang="en-US" baseline="30000" dirty="0"/>
              <a:t>th</a:t>
            </a:r>
            <a:r>
              <a:rPr lang="en-US" dirty="0"/>
              <a:t> family for PM – Program Management – but that is not part of the baselines</a:t>
            </a:r>
            <a:endParaRPr dirty="0"/>
          </a:p>
          <a:p>
            <a:pPr marL="0" lvl="0" indent="0" algn="l" rtl="0">
              <a:spcBef>
                <a:spcPts val="360"/>
              </a:spcBef>
              <a:spcAft>
                <a:spcPts val="0"/>
              </a:spcAft>
              <a:buNone/>
            </a:pPr>
            <a:r>
              <a:rPr lang="en-US" dirty="0"/>
              <a:t>The Privacy Controls – 8 families of them – are extras that you add on</a:t>
            </a:r>
            <a:endParaRPr dirty="0"/>
          </a:p>
          <a:p>
            <a:pPr marL="0" lvl="0" indent="0" algn="l" rtl="0">
              <a:spcBef>
                <a:spcPts val="360"/>
              </a:spcBef>
              <a:spcAft>
                <a:spcPts val="0"/>
              </a:spcAft>
              <a:buNone/>
            </a:pPr>
            <a:r>
              <a:rPr lang="en-US" dirty="0"/>
              <a:t>(except now there is an overlay so that might take care of it for you)</a:t>
            </a:r>
            <a:endParaRPr dirty="0"/>
          </a:p>
          <a:p>
            <a:pPr marL="0" lvl="0" indent="0" algn="l" rtl="0">
              <a:spcBef>
                <a:spcPts val="360"/>
              </a:spcBef>
              <a:spcAft>
                <a:spcPts val="0"/>
              </a:spcAft>
              <a:buNone/>
            </a:pPr>
            <a:endParaRPr lang="en-US" dirty="0"/>
          </a:p>
          <a:p>
            <a:pPr marL="0" lvl="0" indent="0" algn="l" rtl="0">
              <a:spcBef>
                <a:spcPts val="360"/>
              </a:spcBef>
              <a:spcAft>
                <a:spcPts val="0"/>
              </a:spcAft>
              <a:buNone/>
            </a:pPr>
            <a:r>
              <a:rPr lang="en-US" dirty="0"/>
              <a:t>But then with the transition to R5, we add three families to the list.  The PT family covers protection processes for systems that retain Personally Identifiable Information.  The Supply Chain family is totally new and requires the development of a Supply Chain Risk Management Policy and Plan.  The PM family has moved from an extra family to one of the primary 20 and has increased by 16 more controls, many Privacy Policy controls.  </a:t>
            </a:r>
            <a:endParaRPr dirty="0"/>
          </a:p>
          <a:p>
            <a:pPr marL="0" lvl="0" indent="0" algn="l" rtl="0">
              <a:spcBef>
                <a:spcPts val="360"/>
              </a:spcBef>
              <a:spcAft>
                <a:spcPts val="0"/>
              </a:spcAft>
              <a:buNone/>
            </a:pPr>
            <a:r>
              <a:rPr lang="en-US" dirty="0"/>
              <a:t>  </a:t>
            </a:r>
            <a:endParaRPr dirty="0"/>
          </a:p>
        </p:txBody>
      </p:sp>
      <p:sp>
        <p:nvSpPr>
          <p:cNvPr id="518" name="Google Shape;518;p11: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rgbClr val="000000"/>
                </a:solidFill>
                <a:latin typeface="Times New Roman"/>
                <a:ea typeface="Times New Roman"/>
                <a:cs typeface="Times New Roman"/>
                <a:sym typeface="Times New Roman"/>
              </a:rPr>
              <a:t>12</a:t>
            </a:fld>
            <a:endParaRPr sz="1200">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9"/>
        <p:cNvGrpSpPr/>
        <p:nvPr/>
      </p:nvGrpSpPr>
      <p:grpSpPr>
        <a:xfrm>
          <a:off x="0" y="0"/>
          <a:ext cx="0" cy="0"/>
          <a:chOff x="0" y="0"/>
          <a:chExt cx="0" cy="0"/>
        </a:xfrm>
      </p:grpSpPr>
      <p:sp>
        <p:nvSpPr>
          <p:cNvPr id="530" name="Google Shape;530;p12: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31" name="Google Shape;531;p12: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dirty="0"/>
              <a:t>These are example of the Management type of controls.  These are often “how to” controls – how do you do something – and can be answered with a standard operating procedure.  The RA-3 control says we must do Risk Assessment.  CA-7 says we must have proof of doing Continuous Monitoring – proof could be the Continuous Monitoring Strategy artifact.  The developer controls (SA) fall into this area and often the developers will provide a lengthy document addressing each of these controls.</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Adding examples from the new R5 families – PM includes many Privacy Policy controls and can be answered with Organizational Privacy Program artifacts; PT family covers the protection processes for PII; SR – Supply Chain artifacts will have to be developed.</a:t>
            </a:r>
            <a:endParaRPr dirty="0"/>
          </a:p>
          <a:p>
            <a:pPr marL="0" lvl="0" indent="0" algn="l" rtl="0">
              <a:spcBef>
                <a:spcPts val="360"/>
              </a:spcBef>
              <a:spcAft>
                <a:spcPts val="0"/>
              </a:spcAft>
              <a:buNone/>
            </a:pPr>
            <a:endParaRPr dirty="0"/>
          </a:p>
        </p:txBody>
      </p:sp>
      <p:sp>
        <p:nvSpPr>
          <p:cNvPr id="532" name="Google Shape;532;p12: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7"/>
        <p:cNvGrpSpPr/>
        <p:nvPr/>
      </p:nvGrpSpPr>
      <p:grpSpPr>
        <a:xfrm>
          <a:off x="0" y="0"/>
          <a:ext cx="0" cy="0"/>
          <a:chOff x="0" y="0"/>
          <a:chExt cx="0" cy="0"/>
        </a:xfrm>
      </p:grpSpPr>
      <p:sp>
        <p:nvSpPr>
          <p:cNvPr id="538" name="Google Shape;538;p13: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39" name="Google Shape;539;p13: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a:t>Technical controls often pertain to the systems (servers or workstations or peripherals) as well as software.  Auditing is familiar to everyone as well as Account Management.  There are tools that can provide account management reports.  IA involves passwords and PKI; and so on.  These are just a few examples of these type of controls.  In the NIST SP 800-53 there are approximately 900 controls when you also consider the enhancements.  Many of them are extras and not necessarily assigned to a baseline, but obviously there would be many more technical controls that what is portrayed here.</a:t>
            </a:r>
            <a:endParaRPr/>
          </a:p>
          <a:p>
            <a:pPr marL="0" lvl="0" indent="0" algn="l" rtl="0">
              <a:spcBef>
                <a:spcPts val="360"/>
              </a:spcBef>
              <a:spcAft>
                <a:spcPts val="0"/>
              </a:spcAft>
              <a:buNone/>
            </a:pPr>
            <a:endParaRPr/>
          </a:p>
        </p:txBody>
      </p:sp>
      <p:sp>
        <p:nvSpPr>
          <p:cNvPr id="540" name="Google Shape;540;p13: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5"/>
        <p:cNvGrpSpPr/>
        <p:nvPr/>
      </p:nvGrpSpPr>
      <p:grpSpPr>
        <a:xfrm>
          <a:off x="0" y="0"/>
          <a:ext cx="0" cy="0"/>
          <a:chOff x="0" y="0"/>
          <a:chExt cx="0" cy="0"/>
        </a:xfrm>
      </p:grpSpPr>
      <p:sp>
        <p:nvSpPr>
          <p:cNvPr id="546" name="Google Shape;546;p14: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47" name="Google Shape;547;p14: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dirty="0"/>
              <a:t>Operational controls have been around ever since DITSCAP.  Most IA folks are familiar with these controls and understand them.  Physical, Awareness Training, Personnel, Configuration Mgmt., Contingency Planning, Incident Response, and so on.  Most individuals understand these controls and the artifacts that support them.</a:t>
            </a:r>
            <a:endParaRPr dirty="0"/>
          </a:p>
        </p:txBody>
      </p:sp>
      <p:sp>
        <p:nvSpPr>
          <p:cNvPr id="548" name="Google Shape;548;p14: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360"/>
              </a:spcBef>
              <a:spcAft>
                <a:spcPts val="0"/>
              </a:spcAft>
              <a:buClr>
                <a:srgbClr val="000000"/>
              </a:buClr>
              <a:buSzPts val="1400"/>
              <a:buFont typeface="Arial"/>
              <a:buNone/>
              <a:tabLst/>
              <a:defRPr/>
            </a:pPr>
            <a:r>
              <a:rPr lang="en-US" sz="1200" dirty="0"/>
              <a:t>Because the PM controls are assigned to system baselines in the CNSSI 1253, system owners must provide proof of these controls, even though they should be originating at the higher headquarters or organization level.  Sometimes there are Standard Operating Procedures or Policy documents describing the implementation of these controls for the organization and thus applying to all the systems in that organization.  That information may have to be generated if it doesn’t exist.  This is the time you talk with the higher-level stakeholders to determine if artifacts are available to support these controls.</a:t>
            </a:r>
          </a:p>
          <a:p>
            <a:r>
              <a:rPr lang="en-US" altLang="en-US" dirty="0"/>
              <a:t>The newly expanded Program Management family in Rev 5 includes several privacy controls.  We will provide an overview of previous Privacy controls from revision 4 mapped to revision 5 in later slides.</a:t>
            </a:r>
          </a:p>
        </p:txBody>
      </p:sp>
      <p:sp>
        <p:nvSpPr>
          <p:cNvPr id="4" name="Footer Placeholder 3"/>
          <p:cNvSpPr>
            <a:spLocks noGrp="1"/>
          </p:cNvSpPr>
          <p:nvPr>
            <p:ph type="ftr" sz="quarter" idx="10"/>
          </p:nvPr>
        </p:nvSpPr>
        <p:spPr/>
        <p:txBody>
          <a:bodyPr/>
          <a:lstStyle/>
          <a:p>
            <a:pPr>
              <a:defRPr/>
            </a:pPr>
            <a:r>
              <a:rPr lang="en-US"/>
              <a:t>2020</a:t>
            </a:r>
            <a:endParaRPr lang="en-US" dirty="0"/>
          </a:p>
        </p:txBody>
      </p:sp>
      <p:sp>
        <p:nvSpPr>
          <p:cNvPr id="5" name="Slide Number Placeholder 4"/>
          <p:cNvSpPr>
            <a:spLocks noGrp="1"/>
          </p:cNvSpPr>
          <p:nvPr>
            <p:ph type="sldNum" sz="quarter" idx="11"/>
          </p:nvPr>
        </p:nvSpPr>
        <p:spPr/>
        <p:txBody>
          <a:bodyPr/>
          <a:lstStyle/>
          <a:p>
            <a:pPr>
              <a:defRPr/>
            </a:pPr>
            <a:fld id="{CFF4A034-3E9D-4C7E-BA2C-F6B4845F36E7}" type="slidenum">
              <a:rPr lang="en-US" smtClean="0"/>
              <a:pPr>
                <a:defRPr/>
              </a:pPr>
              <a:t>16</a:t>
            </a:fld>
            <a:endParaRPr lang="en-US" dirty="0"/>
          </a:p>
        </p:txBody>
      </p:sp>
    </p:spTree>
    <p:extLst>
      <p:ext uri="{BB962C8B-B14F-4D97-AF65-F5344CB8AC3E}">
        <p14:creationId xmlns:p14="http://schemas.microsoft.com/office/powerpoint/2010/main" val="40848287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2"/>
        <p:cNvGrpSpPr/>
        <p:nvPr/>
      </p:nvGrpSpPr>
      <p:grpSpPr>
        <a:xfrm>
          <a:off x="0" y="0"/>
          <a:ext cx="0" cy="0"/>
          <a:chOff x="0" y="0"/>
          <a:chExt cx="0" cy="0"/>
        </a:xfrm>
      </p:grpSpPr>
      <p:sp>
        <p:nvSpPr>
          <p:cNvPr id="563" name="Google Shape;563;p16: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64" name="Google Shape;564;p16:notes"/>
          <p:cNvSpPr txBox="1">
            <a:spLocks noGrp="1"/>
          </p:cNvSpPr>
          <p:nvPr>
            <p:ph type="body" idx="1"/>
          </p:nvPr>
        </p:nvSpPr>
        <p:spPr>
          <a:xfrm>
            <a:off x="384624" y="4215923"/>
            <a:ext cx="6307828"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sz="1100"/>
              <a:t>The Privacy controls are found in the Privacy overlay.  The overlay is automated in eMASS on both the NIPR and SIPR but can be applied manually as well to any system that stores or collects Personally Identifiable Information (PII). It is found on the CNSS website.  The NIST SP 800-122 is a very good document that gives situational examples of PII in categories of low, moderate or high.  If an organization has PII in their system then a decision must be made on whether that PII is low, moderate or high.</a:t>
            </a:r>
            <a:endParaRPr/>
          </a:p>
          <a:p>
            <a:pPr marL="0" lvl="0" indent="0" algn="l" rtl="0">
              <a:spcBef>
                <a:spcPts val="330"/>
              </a:spcBef>
              <a:spcAft>
                <a:spcPts val="0"/>
              </a:spcAft>
              <a:buNone/>
            </a:pPr>
            <a:r>
              <a:rPr lang="en-US" sz="1100"/>
              <a:t>For organizations that need to build a Privacy program, following the controls and requirements will lead to the development of that program.  Some organizations have separate Privacy inspections outside of the regular RMF assessments.  It is very important that organizations understand and document their PII as a PII spillage or breach can be extremely costly to that organization to clean up.</a:t>
            </a:r>
            <a:endParaRPr/>
          </a:p>
          <a:p>
            <a:pPr marL="0" lvl="0" indent="0" algn="l" rtl="0">
              <a:spcBef>
                <a:spcPts val="330"/>
              </a:spcBef>
              <a:spcAft>
                <a:spcPts val="0"/>
              </a:spcAft>
              <a:buNone/>
            </a:pPr>
            <a:endParaRPr sz="1100"/>
          </a:p>
          <a:p>
            <a:pPr marL="0" lvl="0" indent="0" algn="l" rtl="0">
              <a:spcBef>
                <a:spcPts val="330"/>
              </a:spcBef>
              <a:spcAft>
                <a:spcPts val="0"/>
              </a:spcAft>
              <a:buNone/>
            </a:pPr>
            <a:r>
              <a:rPr lang="en-US" sz="1100"/>
              <a:t>Select and implement privacy controls based on the privacy requirements of organizations and the need to protect the PII  of individuals collected and maintained by systems and programs. • Coordinate privacy control selection and implementation with the organizational Risk Executive Function, mission/business owners, enterprise architects, Chief Information Officer, SAOP/CPO, and Chief Information Security Officer. • View the privacy controls in Appendix J from the same perspective as the Program Management controls in Appendix G—that is, the controls are implemented for each organizational information system irrespective of the FIPS 199 categorization for that system. • Select and implement the optional privacy control enhancements when there is a demonstrated need for additional privacy protection for individuals and PII. Privacy Appendix achieves several important objectives</a:t>
            </a:r>
            <a:endParaRPr/>
          </a:p>
          <a:p>
            <a:pPr marL="0" lvl="0" indent="0" algn="l" rtl="0">
              <a:spcBef>
                <a:spcPts val="330"/>
              </a:spcBef>
              <a:spcAft>
                <a:spcPts val="0"/>
              </a:spcAft>
              <a:buNone/>
            </a:pPr>
            <a:r>
              <a:rPr lang="en-US" sz="1100"/>
              <a:t>• Provides a structured set of privacy controls, based on best practices, that helps organizations comply with applicable federal laws, Executive Orders, directives, instructions, regulations, policies, standards, guidance, and organization-specific issuances; </a:t>
            </a:r>
            <a:endParaRPr/>
          </a:p>
          <a:p>
            <a:pPr marL="0" lvl="0" indent="0" algn="l" rtl="0">
              <a:spcBef>
                <a:spcPts val="330"/>
              </a:spcBef>
              <a:spcAft>
                <a:spcPts val="0"/>
              </a:spcAft>
              <a:buNone/>
            </a:pPr>
            <a:r>
              <a:rPr lang="en-US" sz="1100"/>
              <a:t>• Establishes a linkage and relationship between privacy and security controls for purposes of enforcing respective privacy and security requirements that may overlap in concept and in implementation within federal information systems, programs, and organizations; </a:t>
            </a:r>
            <a:endParaRPr/>
          </a:p>
          <a:p>
            <a:pPr marL="0" lvl="0" indent="0" algn="l" rtl="0">
              <a:spcBef>
                <a:spcPts val="330"/>
              </a:spcBef>
              <a:spcAft>
                <a:spcPts val="0"/>
              </a:spcAft>
              <a:buNone/>
            </a:pPr>
            <a:r>
              <a:rPr lang="en-US" sz="1100"/>
              <a:t>• Demonstrates the applicability of the NIST Risk Management Framework in the selection, implementation, assessment, and ongoing monitoring of privacy controls deployed in federal information systems, programs, and organizations; and </a:t>
            </a:r>
            <a:endParaRPr/>
          </a:p>
          <a:p>
            <a:pPr marL="0" lvl="0" indent="0" algn="l" rtl="0">
              <a:spcBef>
                <a:spcPts val="330"/>
              </a:spcBef>
              <a:spcAft>
                <a:spcPts val="0"/>
              </a:spcAft>
              <a:buNone/>
            </a:pPr>
            <a:r>
              <a:rPr lang="en-US" sz="1100"/>
              <a:t>• Promotes closer cooperation between privacy and security officials within the federal government to help achieve the objectives of senior leaders/executives in enforcing the requirements in federal privacy legislation, policies, regulations, directives, standards, and guidance. </a:t>
            </a:r>
            <a:endParaRPr/>
          </a:p>
          <a:p>
            <a:pPr marL="0" lvl="0" indent="0" algn="l" rtl="0">
              <a:spcBef>
                <a:spcPts val="330"/>
              </a:spcBef>
              <a:spcAft>
                <a:spcPts val="0"/>
              </a:spcAft>
              <a:buNone/>
            </a:pPr>
            <a:r>
              <a:rPr lang="en-US" sz="1100"/>
              <a:t>The privacy controls outlined in this publication are primarily for use by an organization’s  Senior Agency Official for Privacy (SAOP)/Chief Privacy Officer (CPO) when working with program managers, mission/business owners, information owners/stewards, Chief Information Officers, Chief Information Security Officers, information system developers/integrators, and risk executives to determine how best to incorporate effective privacy protections and practices (i.e., privacy controls) within organizational programs and information systems and the environments in which they operate. The privacy controls facilitate the organization’s efforts to comply with privacy requirements affecting those organizational programs and/or systems that collect, use, maintain, share, or dispose of personally identifiable information (PII) or other activities that raise privacy risks. </a:t>
            </a:r>
            <a:endParaRPr/>
          </a:p>
        </p:txBody>
      </p:sp>
      <p:sp>
        <p:nvSpPr>
          <p:cNvPr id="565" name="Google Shape;565;p16: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17</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1"/>
        <p:cNvGrpSpPr/>
        <p:nvPr/>
      </p:nvGrpSpPr>
      <p:grpSpPr>
        <a:xfrm>
          <a:off x="0" y="0"/>
          <a:ext cx="0" cy="0"/>
          <a:chOff x="0" y="0"/>
          <a:chExt cx="0" cy="0"/>
        </a:xfrm>
      </p:grpSpPr>
      <p:sp>
        <p:nvSpPr>
          <p:cNvPr id="572" name="Google Shape;572;p17: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73" name="Google Shape;573;p17: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dirty="0"/>
              <a:t>This is a list of the Privacy controls as they are numbered in the current NIST SP 800-53 R4 and the privacy overlay. If a system stores or collects PII, then these controls have to be reviewed, addressed as to whether applicable or not, implemented and assessed.  Artifacts have to be developed which essentially results in the development of a Privacy program in an organization.</a:t>
            </a:r>
            <a:endParaRPr dirty="0"/>
          </a:p>
          <a:p>
            <a:pPr marL="0" lvl="0" indent="0" algn="l" rtl="0">
              <a:spcBef>
                <a:spcPts val="360"/>
              </a:spcBef>
              <a:spcAft>
                <a:spcPts val="0"/>
              </a:spcAft>
              <a:buNone/>
            </a:pPr>
            <a:r>
              <a:rPr lang="en-US" dirty="0"/>
              <a:t>  AR-2 is the Privacy Impact Assessment (PIA) and DD 2930 form is used for this in DoD.  But contractors must also do some type of Privacy Assessment of systems they are developing or running for the government.  Even if PII is not stored or collected, the PIA must still be conducted and signed by individuals of authority as to if PII exists or not.  If it does, then more questions must be explored such as where the PII is stored, how it is protected, and so on.  Some of these controls may not be applicable for example the TR-2, SORN.  It is only filed if the PII is used as a key identifier in the system, pulling information out on an individual.  Examples would be personnel or payroll systems.  Suggest that you discuss some of the other controls in this list with the class such as the requirement for Privacy Awareness Training or Inventory of PII or developing an SOP to document Privacy Incident Response procedures. </a:t>
            </a:r>
            <a:endParaRPr dirty="0"/>
          </a:p>
        </p:txBody>
      </p:sp>
      <p:sp>
        <p:nvSpPr>
          <p:cNvPr id="574" name="Google Shape;574;p17: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18</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9"/>
        <p:cNvGrpSpPr/>
        <p:nvPr/>
      </p:nvGrpSpPr>
      <p:grpSpPr>
        <a:xfrm>
          <a:off x="0" y="0"/>
          <a:ext cx="0" cy="0"/>
          <a:chOff x="0" y="0"/>
          <a:chExt cx="0" cy="0"/>
        </a:xfrm>
      </p:grpSpPr>
      <p:sp>
        <p:nvSpPr>
          <p:cNvPr id="580" name="Google Shape;580;p18: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81" name="Google Shape;581;p18: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a:t>There is no way to draw a perfect mapping from the current Privacy Controls (in 800-53 R4) but we have provided a relationship slide to help you.  This slide is based on a supplement that was provided by NIST for a mapping of the controls from R4 to R5.  We know you have Privacy artifacts that will at some point need to be rewritten to implement the 800-53 R5.  Hopefully, this and the next slide will help you find controls that may have a relationship and need to be implemented in your Privacy program.</a:t>
            </a:r>
            <a:endParaRPr/>
          </a:p>
        </p:txBody>
      </p:sp>
      <p:sp>
        <p:nvSpPr>
          <p:cNvPr id="582" name="Google Shape;582;p18: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marR="0" lvl="0" indent="0" algn="r" rtl="0">
              <a:lnSpc>
                <a:spcPct val="100000"/>
              </a:lnSpc>
              <a:spcBef>
                <a:spcPts val="0"/>
              </a:spcBef>
              <a:spcAft>
                <a:spcPts val="0"/>
              </a:spcAft>
              <a:buClr>
                <a:srgbClr val="000000"/>
              </a:buClr>
              <a:buSzPts val="1200"/>
              <a:buFont typeface="Times New Roman"/>
              <a:buNone/>
            </a:pPr>
            <a:fld id="{00000000-1234-1234-1234-123412341234}" type="slidenum">
              <a:rPr lang="en-US" sz="1200" b="0" i="0" u="none" strike="noStrike" cap="none">
                <a:solidFill>
                  <a:srgbClr val="000000"/>
                </a:solidFill>
                <a:latin typeface="Times New Roman"/>
                <a:ea typeface="Times New Roman"/>
                <a:cs typeface="Times New Roman"/>
                <a:sym typeface="Times New Roman"/>
              </a:rPr>
              <a:t>19</a:t>
            </a:fld>
            <a:endParaRPr sz="1200" b="0" i="0" u="none" strike="noStrike" cap="non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316" rtl="0" eaLnBrk="1" fontAlgn="auto" latinLnBrk="0" hangingPunct="1">
              <a:lnSpc>
                <a:spcPct val="100000"/>
              </a:lnSpc>
              <a:spcBef>
                <a:spcPts val="0"/>
              </a:spcBef>
              <a:spcAft>
                <a:spcPts val="0"/>
              </a:spcAft>
              <a:buClrTx/>
              <a:buSzTx/>
              <a:buFontTx/>
              <a:buNone/>
              <a:tabLst/>
              <a:defRPr/>
            </a:pPr>
            <a:fld id="{ECCC6E7F-6833-4A38-A252-5E57499B981B}" type="slidenum">
              <a:rPr kumimoji="0" lang="en-US" sz="1700" b="0" i="0" u="none" strike="noStrike" kern="0" cap="none" spc="0" normalizeH="0" baseline="0" noProof="0">
                <a:ln>
                  <a:noFill/>
                </a:ln>
                <a:solidFill>
                  <a:sysClr val="windowText" lastClr="000000"/>
                </a:solidFill>
                <a:effectLst/>
                <a:uLnTx/>
                <a:uFillTx/>
                <a:latin typeface="Times New Roman" panose="02020603050405020304" pitchFamily="18" charset="0"/>
                <a:ea typeface="+mn-ea"/>
                <a:cs typeface="Arial"/>
                <a:sym typeface="Arial"/>
              </a:rPr>
              <a:pPr marL="0" marR="0" lvl="0" indent="0" algn="r" defTabSz="914316" rtl="0" eaLnBrk="1" fontAlgn="auto" latinLnBrk="0" hangingPunct="1">
                <a:lnSpc>
                  <a:spcPct val="100000"/>
                </a:lnSpc>
                <a:spcBef>
                  <a:spcPts val="0"/>
                </a:spcBef>
                <a:spcAft>
                  <a:spcPts val="0"/>
                </a:spcAft>
                <a:buClrTx/>
                <a:buSzTx/>
                <a:buFontTx/>
                <a:buNone/>
                <a:tabLst/>
                <a:defRPr/>
              </a:pPr>
              <a:t>2</a:t>
            </a:fld>
            <a:endParaRPr kumimoji="0" lang="en-US" sz="17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mn-ea"/>
              <a:cs typeface="Arial"/>
              <a:sym typeface="Arial"/>
            </a:endParaRPr>
          </a:p>
        </p:txBody>
      </p:sp>
      <p:sp>
        <p:nvSpPr>
          <p:cNvPr id="53250" name="Rectangle 2"/>
          <p:cNvSpPr>
            <a:spLocks noGrp="1" noRot="1" noChangeAspect="1" noChangeArrowheads="1" noTextEdit="1"/>
          </p:cNvSpPr>
          <p:nvPr>
            <p:ph type="sldImg"/>
          </p:nvPr>
        </p:nvSpPr>
        <p:spPr>
          <a:ln/>
        </p:spPr>
      </p:sp>
      <p:sp>
        <p:nvSpPr>
          <p:cNvPr id="53251" name="Rectangle 3"/>
          <p:cNvSpPr>
            <a:spLocks noGrp="1" noChangeArrowheads="1"/>
          </p:cNvSpPr>
          <p:nvPr>
            <p:ph type="body" idx="1"/>
          </p:nvPr>
        </p:nvSpPr>
        <p:spPr/>
        <p:txBody>
          <a:bodyPr/>
          <a:lstStyle/>
          <a:p>
            <a:pPr marL="0" lvl="0" indent="0" algn="l" rtl="0">
              <a:spcBef>
                <a:spcPts val="0"/>
              </a:spcBef>
              <a:spcAft>
                <a:spcPts val="0"/>
              </a:spcAft>
              <a:buNone/>
            </a:pPr>
            <a:r>
              <a:rPr lang="en-US" dirty="0"/>
              <a:t>Today, we start at Step 2 – select.  At this point we have talked about Preparation, and we did a Risk Assessment activity to prepare better understand our system risks.  Then we did Categorization (or the official DoD Step 1) and we did a categorization activity learning how to find Information Types for data we process on our system and data supporting our system.  We used the NIST SP 800-60 Vol 2 and taking those Provisional Impact Lines we lined them up and took the high water from the C, I, and A columns resulting in our system categorization.</a:t>
            </a:r>
          </a:p>
          <a:p>
            <a:pPr marL="0" lvl="0" indent="0" algn="l" rtl="0">
              <a:spcBef>
                <a:spcPts val="0"/>
              </a:spcBef>
              <a:spcAft>
                <a:spcPts val="0"/>
              </a:spcAft>
              <a:buNone/>
            </a:pPr>
            <a:r>
              <a:rPr lang="en-US" dirty="0"/>
              <a:t>Now using that Categorization, we will select our system security control baseline.</a:t>
            </a:r>
          </a:p>
        </p:txBody>
      </p:sp>
      <p:sp>
        <p:nvSpPr>
          <p:cNvPr id="2" name="Footer Placeholder 1"/>
          <p:cNvSpPr>
            <a:spLocks noGrp="1"/>
          </p:cNvSpPr>
          <p:nvPr>
            <p:ph type="ftr" sz="quarter" idx="10"/>
          </p:nvPr>
        </p:nvSpPr>
        <p:spPr/>
        <p:txBody>
          <a:bodyPr/>
          <a:lstStyle/>
          <a:p>
            <a:pPr marL="0" marR="0" lvl="0" indent="0" algn="l" defTabSz="966568"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a:sym typeface="Times New Roman"/>
              </a:rPr>
              <a:t>2020</a:t>
            </a:r>
            <a:endParaRPr kumimoji="0" lang="en-US" sz="1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a:sym typeface="Times New Roman"/>
            </a:endParaRPr>
          </a:p>
        </p:txBody>
      </p:sp>
    </p:spTree>
    <p:extLst>
      <p:ext uri="{BB962C8B-B14F-4D97-AF65-F5344CB8AC3E}">
        <p14:creationId xmlns:p14="http://schemas.microsoft.com/office/powerpoint/2010/main" val="32181874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7"/>
        <p:cNvGrpSpPr/>
        <p:nvPr/>
      </p:nvGrpSpPr>
      <p:grpSpPr>
        <a:xfrm>
          <a:off x="0" y="0"/>
          <a:ext cx="0" cy="0"/>
          <a:chOff x="0" y="0"/>
          <a:chExt cx="0" cy="0"/>
        </a:xfrm>
      </p:grpSpPr>
      <p:sp>
        <p:nvSpPr>
          <p:cNvPr id="588" name="Google Shape;588;p19: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89" name="Google Shape;589;p19: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a:t>Continuing with Slide 2. We know you have Privacy artifacts that will at some point need to be rewritten to implement the 800-53 R5.  Hopefully, this will help you find controls that may have a relationship and need to be implemented in your Privacy program.</a:t>
            </a:r>
            <a:endParaRPr/>
          </a:p>
        </p:txBody>
      </p:sp>
      <p:sp>
        <p:nvSpPr>
          <p:cNvPr id="590" name="Google Shape;590;p19: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marR="0" lvl="0" indent="0" algn="r" rtl="0">
              <a:lnSpc>
                <a:spcPct val="100000"/>
              </a:lnSpc>
              <a:spcBef>
                <a:spcPts val="0"/>
              </a:spcBef>
              <a:spcAft>
                <a:spcPts val="0"/>
              </a:spcAft>
              <a:buClr>
                <a:srgbClr val="000000"/>
              </a:buClr>
              <a:buSzPts val="1200"/>
              <a:buFont typeface="Times New Roman"/>
              <a:buNone/>
            </a:pPr>
            <a:fld id="{00000000-1234-1234-1234-123412341234}" type="slidenum">
              <a:rPr lang="en-US" sz="1200" b="0" i="0" u="none" strike="noStrike" cap="none">
                <a:solidFill>
                  <a:srgbClr val="000000"/>
                </a:solidFill>
                <a:latin typeface="Times New Roman"/>
                <a:ea typeface="Times New Roman"/>
                <a:cs typeface="Times New Roman"/>
                <a:sym typeface="Times New Roman"/>
              </a:rPr>
              <a:t>20</a:t>
            </a:fld>
            <a:endParaRPr sz="1200" b="0" i="0" u="none" strike="noStrike" cap="non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5"/>
        <p:cNvGrpSpPr/>
        <p:nvPr/>
      </p:nvGrpSpPr>
      <p:grpSpPr>
        <a:xfrm>
          <a:off x="0" y="0"/>
          <a:ext cx="0" cy="0"/>
          <a:chOff x="0" y="0"/>
          <a:chExt cx="0" cy="0"/>
        </a:xfrm>
      </p:grpSpPr>
      <p:sp>
        <p:nvSpPr>
          <p:cNvPr id="596" name="Google Shape;596;p20: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97" name="Google Shape;597;p20: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dirty="0"/>
              <a:t>To put the red box in perspective, it is helpful to increase your emphasis on controls assessment.  As we stated yesterday, we may not always do everything in perfect order.  Often, the select and implement step are blended together.  As you talk about the controls and how you would implement them, discussion also includes assessment or CCIs for DoD folks.  Self assessment is actually part of the Implement step in DoD, but it is not a requirement for the Federal “civil” side of the government.  Step 4 – Assessment – actually addresses the process of Independent Assessment.  Bottom line is that there will be blending along the way, but DoD still expects all subtasks to be completed.</a:t>
            </a: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b="1" dirty="0"/>
          </a:p>
        </p:txBody>
      </p:sp>
      <p:sp>
        <p:nvSpPr>
          <p:cNvPr id="598" name="Google Shape;598;p20: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21</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2"/>
        <p:cNvGrpSpPr/>
        <p:nvPr/>
      </p:nvGrpSpPr>
      <p:grpSpPr>
        <a:xfrm>
          <a:off x="0" y="0"/>
          <a:ext cx="0" cy="0"/>
          <a:chOff x="0" y="0"/>
          <a:chExt cx="0" cy="0"/>
        </a:xfrm>
      </p:grpSpPr>
      <p:sp>
        <p:nvSpPr>
          <p:cNvPr id="643" name="Google Shape;643;p21: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44" name="Google Shape;644;p21: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dirty="0"/>
              <a:t>Before we proceed with the breakdown on individual security controls, it is important that you understand what is involved in each.  Because you need to be careful about selecting controls. Yes, you will receive an initial system baseline, but then there is the option of tailoring that baseline through scoping, supplementing or compensating with controls.</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If tailoring, you want to do it as you do the security controls build out, not late in the process, long after the structure is in place.  This is especially pertinent to a SDLC project where you need to build in security, not add it on later.</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Think “SELECT, IMPLEMENT, ASSESS, REMEDIATE. It needs to be concurrent.  You can assess and remediate as you go.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EXAMPLE of a bent nail in a 2x4 when you’re building a wall.  You finish everything to build the wall, then you realize it’s not working.  You have to go tear it all out and drive it in correctly.  </a:t>
            </a:r>
            <a:endParaRPr dirty="0"/>
          </a:p>
        </p:txBody>
      </p:sp>
      <p:sp>
        <p:nvSpPr>
          <p:cNvPr id="645" name="Google Shape;645;p21: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lt1"/>
                </a:solidFill>
                <a:latin typeface="Times New Roman"/>
                <a:ea typeface="Times New Roman"/>
                <a:cs typeface="Times New Roman"/>
                <a:sym typeface="Times New Roman"/>
              </a:rPr>
              <a:t>22</a:t>
            </a:fld>
            <a:endParaRPr sz="1200">
              <a:solidFill>
                <a:schemeClr val="lt1"/>
              </a:solidFill>
              <a:latin typeface="Times New Roman"/>
              <a:ea typeface="Times New Roman"/>
              <a:cs typeface="Times New Roman"/>
              <a:sym typeface="Times New Roman"/>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9"/>
        <p:cNvGrpSpPr/>
        <p:nvPr/>
      </p:nvGrpSpPr>
      <p:grpSpPr>
        <a:xfrm>
          <a:off x="0" y="0"/>
          <a:ext cx="0" cy="0"/>
          <a:chOff x="0" y="0"/>
          <a:chExt cx="0" cy="0"/>
        </a:xfrm>
      </p:grpSpPr>
      <p:sp>
        <p:nvSpPr>
          <p:cNvPr id="650" name="Google Shape;650;p22: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51" name="Google Shape;651;p22: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b="1" dirty="0"/>
              <a:t>Control ID and Name</a:t>
            </a:r>
            <a:r>
              <a:rPr lang="en-US" dirty="0"/>
              <a:t>:  </a:t>
            </a:r>
            <a:r>
              <a:rPr lang="en-US" b="1" dirty="0"/>
              <a:t>Control</a:t>
            </a:r>
            <a:r>
              <a:rPr lang="en-US" dirty="0"/>
              <a:t>: A concise statement of the security capabilities needed to protect a particular aspect of an information system</a:t>
            </a:r>
          </a:p>
          <a:p>
            <a:pPr marL="0" lvl="0" indent="0" algn="l" rtl="0">
              <a:spcBef>
                <a:spcPts val="360"/>
              </a:spcBef>
              <a:spcAft>
                <a:spcPts val="0"/>
              </a:spcAft>
              <a:buNone/>
            </a:pPr>
            <a:r>
              <a:rPr lang="en-US" dirty="0"/>
              <a:t>Specific security-related activities or actions to be carried out by the organization or by the information system</a:t>
            </a:r>
          </a:p>
          <a:p>
            <a:pPr marL="172891" lvl="0" indent="-172891" algn="l" rtl="0">
              <a:spcBef>
                <a:spcPts val="360"/>
              </a:spcBef>
              <a:spcAft>
                <a:spcPts val="0"/>
              </a:spcAft>
              <a:buClr>
                <a:schemeClr val="dk1"/>
              </a:buClr>
              <a:buSzPts val="1200"/>
              <a:buFont typeface="Arial"/>
              <a:buChar char="•"/>
            </a:pPr>
            <a:r>
              <a:rPr lang="en-US" dirty="0"/>
              <a:t>Allows organizations to define input values for certain parameters associated with the controls</a:t>
            </a:r>
          </a:p>
          <a:p>
            <a:pPr marL="172891" lvl="0" indent="-172891" algn="l" rtl="0">
              <a:spcBef>
                <a:spcPts val="360"/>
              </a:spcBef>
              <a:spcAft>
                <a:spcPts val="0"/>
              </a:spcAft>
              <a:buClr>
                <a:schemeClr val="dk1"/>
              </a:buClr>
              <a:buSzPts val="1200"/>
              <a:buFont typeface="Arial"/>
              <a:buChar char="•"/>
            </a:pPr>
            <a:r>
              <a:rPr lang="en-US" dirty="0"/>
              <a:t>Provides an opportunity to tailor the control to meet specific mission, business or operational needs</a:t>
            </a:r>
          </a:p>
          <a:p>
            <a:pPr marL="0" lvl="0" indent="0" algn="l" rtl="0">
              <a:spcBef>
                <a:spcPts val="360"/>
              </a:spcBef>
              <a:spcAft>
                <a:spcPts val="0"/>
              </a:spcAft>
              <a:buNone/>
            </a:pPr>
            <a:r>
              <a:rPr lang="en-US" b="1" dirty="0"/>
              <a:t>Discussion</a:t>
            </a:r>
            <a:r>
              <a:rPr lang="en-US" dirty="0"/>
              <a:t>: Additional information for a specific security control</a:t>
            </a:r>
          </a:p>
          <a:p>
            <a:pPr marL="0" lvl="0" indent="0" algn="l" rtl="0">
              <a:spcBef>
                <a:spcPts val="360"/>
              </a:spcBef>
              <a:spcAft>
                <a:spcPts val="0"/>
              </a:spcAft>
              <a:buNone/>
            </a:pPr>
            <a:r>
              <a:rPr lang="en-US" dirty="0"/>
              <a:t>Contains no requirements; Organizations apply supplemental guidance, when defining, developing, and implementing security controls</a:t>
            </a:r>
          </a:p>
          <a:p>
            <a:pPr marL="0" lvl="0" indent="0" algn="l" rtl="0">
              <a:spcBef>
                <a:spcPts val="360"/>
              </a:spcBef>
              <a:spcAft>
                <a:spcPts val="0"/>
              </a:spcAft>
              <a:buNone/>
            </a:pPr>
            <a:r>
              <a:rPr lang="en-US" dirty="0"/>
              <a:t>NOTE:  In R4, the term for Discussion was Supplemental Guidance but that has now been changed.  Also, there is more Discussion for many of the controls.</a:t>
            </a:r>
          </a:p>
          <a:p>
            <a:pPr marL="0" lvl="0" indent="0" algn="l" rtl="0">
              <a:spcBef>
                <a:spcPts val="360"/>
              </a:spcBef>
              <a:spcAft>
                <a:spcPts val="0"/>
              </a:spcAft>
              <a:buNone/>
            </a:pPr>
            <a:r>
              <a:rPr lang="en-US" b="1" dirty="0"/>
              <a:t>References</a:t>
            </a:r>
            <a:r>
              <a:rPr lang="en-US" dirty="0"/>
              <a:t> are relevant to a security control or enhancement, such as Applicable federal laws, Executive Orders, Directives, Policies, Standards and guidelines, Web sites</a:t>
            </a:r>
          </a:p>
          <a:p>
            <a:pPr marL="0" lvl="0" indent="0" algn="l" rtl="0">
              <a:spcBef>
                <a:spcPts val="360"/>
              </a:spcBef>
              <a:spcAft>
                <a:spcPts val="0"/>
              </a:spcAft>
              <a:buNone/>
            </a:pPr>
            <a:r>
              <a:rPr lang="en-US" dirty="0"/>
              <a:t>Examples: OMB Circulars, FIPS, NISP SP’s, etc.</a:t>
            </a:r>
          </a:p>
          <a:p>
            <a:pPr marL="0" lvl="0" indent="0" algn="l" rtl="0">
              <a:spcBef>
                <a:spcPts val="360"/>
              </a:spcBef>
              <a:spcAft>
                <a:spcPts val="0"/>
              </a:spcAft>
              <a:buNone/>
            </a:pPr>
            <a:endParaRPr lang="en-US" dirty="0"/>
          </a:p>
          <a:p>
            <a:pPr marL="0" lvl="0" indent="0" algn="l" rtl="0">
              <a:spcBef>
                <a:spcPts val="360"/>
              </a:spcBef>
              <a:spcAft>
                <a:spcPts val="0"/>
              </a:spcAft>
              <a:buNone/>
            </a:pPr>
            <a:r>
              <a:rPr lang="en-US" dirty="0"/>
              <a:t>If you are familiar with Control Descriptions from NIST SP 800-53 R4, you know there are Priority and Baseline Allocations (at the bottom of each control).  Those were removed in R5.  They only applied to Federal agency “civil” systems, however.  Remember for DoD (CNSSI) you did not use the priority code or baseline.  The DoD baselines were found in the CNSSI 1253.  </a:t>
            </a:r>
          </a:p>
          <a:p>
            <a:pPr marL="0" lvl="0" indent="0" algn="l" rtl="0">
              <a:spcBef>
                <a:spcPts val="360"/>
              </a:spcBef>
              <a:spcAft>
                <a:spcPts val="0"/>
              </a:spcAft>
              <a:buClr>
                <a:schemeClr val="dk1"/>
              </a:buClr>
              <a:buSzPts val="1200"/>
              <a:buFont typeface="Noto Sans Symbols"/>
              <a:buNone/>
            </a:pPr>
            <a:endParaRPr lang="en-US" dirty="0"/>
          </a:p>
          <a:p>
            <a:pPr marL="0" lvl="0" indent="0" algn="l" rtl="0">
              <a:spcBef>
                <a:spcPts val="360"/>
              </a:spcBef>
              <a:spcAft>
                <a:spcPts val="0"/>
              </a:spcAft>
              <a:buNone/>
            </a:pPr>
            <a:endParaRPr lang="en-US" dirty="0"/>
          </a:p>
          <a:p>
            <a:pPr marL="0" lvl="0" indent="0" algn="l" rtl="0">
              <a:spcBef>
                <a:spcPts val="360"/>
              </a:spcBef>
              <a:spcAft>
                <a:spcPts val="0"/>
              </a:spcAft>
              <a:buNone/>
            </a:pPr>
            <a:endParaRPr dirty="0"/>
          </a:p>
          <a:p>
            <a:pPr marL="0" lvl="0" indent="0" algn="l" rtl="0">
              <a:spcBef>
                <a:spcPts val="360"/>
              </a:spcBef>
              <a:spcAft>
                <a:spcPts val="0"/>
              </a:spcAft>
              <a:buNone/>
            </a:pPr>
            <a:endParaRPr dirty="0"/>
          </a:p>
        </p:txBody>
      </p:sp>
      <p:sp>
        <p:nvSpPr>
          <p:cNvPr id="652" name="Google Shape;652;p22: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rgbClr val="000000"/>
                </a:solidFill>
                <a:latin typeface="Times New Roman"/>
                <a:ea typeface="Times New Roman"/>
                <a:cs typeface="Times New Roman"/>
                <a:sym typeface="Times New Roman"/>
              </a:rPr>
              <a:t>23</a:t>
            </a:fld>
            <a:endParaRPr sz="1200">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9"/>
        <p:cNvGrpSpPr/>
        <p:nvPr/>
      </p:nvGrpSpPr>
      <p:grpSpPr>
        <a:xfrm>
          <a:off x="0" y="0"/>
          <a:ext cx="0" cy="0"/>
          <a:chOff x="0" y="0"/>
          <a:chExt cx="0" cy="0"/>
        </a:xfrm>
      </p:grpSpPr>
      <p:sp>
        <p:nvSpPr>
          <p:cNvPr id="650" name="Google Shape;650;p22: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51" name="Google Shape;651;p22: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360"/>
              </a:spcBef>
              <a:spcAft>
                <a:spcPts val="0"/>
              </a:spcAft>
              <a:buNone/>
            </a:pPr>
            <a:r>
              <a:rPr lang="en-US" b="1" dirty="0"/>
              <a:t>Enhancements</a:t>
            </a:r>
            <a:r>
              <a:rPr lang="en-US" dirty="0"/>
              <a:t>: Builds additional functionality to a control; Increases the strength of a control; Used in information systems requiring greater protection; Numbers are not indicative of strength of the control enhancement</a:t>
            </a:r>
            <a:endParaRPr dirty="0"/>
          </a:p>
          <a:p>
            <a:pPr marL="0" lvl="0" indent="0" algn="l" rtl="0">
              <a:spcBef>
                <a:spcPts val="360"/>
              </a:spcBef>
              <a:spcAft>
                <a:spcPts val="0"/>
              </a:spcAft>
              <a:buNone/>
            </a:pPr>
            <a:r>
              <a:rPr lang="en-US" dirty="0"/>
              <a:t>Enhancements also have Discussion and Related Controls</a:t>
            </a:r>
            <a:endParaRPr dirty="0"/>
          </a:p>
        </p:txBody>
      </p:sp>
      <p:sp>
        <p:nvSpPr>
          <p:cNvPr id="652" name="Google Shape;652;p22: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rgbClr val="000000"/>
                </a:solidFill>
                <a:latin typeface="Times New Roman"/>
                <a:ea typeface="Times New Roman"/>
                <a:cs typeface="Times New Roman"/>
                <a:sym typeface="Times New Roman"/>
              </a:rPr>
              <a:t>24</a:t>
            </a:fld>
            <a:endParaRPr sz="1200">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13321672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8"/>
        <p:cNvGrpSpPr/>
        <p:nvPr/>
      </p:nvGrpSpPr>
      <p:grpSpPr>
        <a:xfrm>
          <a:off x="0" y="0"/>
          <a:ext cx="0" cy="0"/>
          <a:chOff x="0" y="0"/>
          <a:chExt cx="0" cy="0"/>
        </a:xfrm>
      </p:grpSpPr>
      <p:sp>
        <p:nvSpPr>
          <p:cNvPr id="679" name="Google Shape;679;p23: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80" name="Google Shape;680;p23: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a:t>This is an example of a Contingency Planning control.  When working the Security Control buildout, its best to look at all the controls in a family and determine relationships before starting to work each control.  In the CP family there are a lot of relationships.  Look at the supplemental guidance controls.  All of these items are important for a healthy contingency program.  There is no fill in the blank (organizational parameter) for this control.  And you would do the enhancements that are listed on your baseline from the CNSSI 1253 – so not necessarily the same that are called out in the baseline on this screen.    Reference documents are important because they can help better understand the control.</a:t>
            </a:r>
            <a:endParaRPr/>
          </a:p>
        </p:txBody>
      </p:sp>
      <p:sp>
        <p:nvSpPr>
          <p:cNvPr id="681" name="Google Shape;681;p23: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0"/>
        <p:cNvGrpSpPr/>
        <p:nvPr/>
      </p:nvGrpSpPr>
      <p:grpSpPr>
        <a:xfrm>
          <a:off x="0" y="0"/>
          <a:ext cx="0" cy="0"/>
          <a:chOff x="0" y="0"/>
          <a:chExt cx="0" cy="0"/>
        </a:xfrm>
      </p:grpSpPr>
      <p:sp>
        <p:nvSpPr>
          <p:cNvPr id="691" name="Google Shape;691;p24: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92" name="Google Shape;692;p24: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dirty="0"/>
              <a:t>Every time your team reviews a control, you need to do five things.  1) review the control to make sure you understand the definition and how it pertains to your system 2) start to prepare an implementation statement – whether a planned implementation or completed implementation, a statement must be prepared – it should be short and concise and provide the who, what, where; 3)  Is there an artifact available or who will be responsible for writing one – you can combine like controls into one artifact 4) look at the CCIs for the purpose of self-assessment – they will help with understanding of implementation plus you need to determine who will write the CCI responses (more on CCI next slide) and 5) start working on a continuous monitoring strategy at this time – if you are already reviewing a control, consider how it can be continuously monitored into the future.  Today the eMASS system has put the System Level Continuous Monitoring strategy right in the Implementation menu.</a:t>
            </a: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p:txBody>
      </p:sp>
      <p:sp>
        <p:nvSpPr>
          <p:cNvPr id="693" name="Google Shape;693;p24: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rgbClr val="000000"/>
                </a:solidFill>
                <a:latin typeface="Times New Roman"/>
                <a:ea typeface="Times New Roman"/>
                <a:cs typeface="Times New Roman"/>
                <a:sym typeface="Times New Roman"/>
              </a:rPr>
              <a:t>26</a:t>
            </a:fld>
            <a:endParaRPr sz="1200">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3"/>
        <p:cNvGrpSpPr/>
        <p:nvPr/>
      </p:nvGrpSpPr>
      <p:grpSpPr>
        <a:xfrm>
          <a:off x="0" y="0"/>
          <a:ext cx="0" cy="0"/>
          <a:chOff x="0" y="0"/>
          <a:chExt cx="0" cy="0"/>
        </a:xfrm>
      </p:grpSpPr>
      <p:sp>
        <p:nvSpPr>
          <p:cNvPr id="704" name="Google Shape;704;p25: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05" name="Google Shape;705;p25:notes"/>
          <p:cNvSpPr txBox="1">
            <a:spLocks noGrp="1"/>
          </p:cNvSpPr>
          <p:nvPr>
            <p:ph type="body" idx="1"/>
          </p:nvPr>
        </p:nvSpPr>
        <p:spPr>
          <a:xfrm>
            <a:off x="584782" y="4413941"/>
            <a:ext cx="5907512"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sz="1100" dirty="0"/>
              <a:t>**Note:  This is an important slide because so many people do not understand these so talk it through.  They often find out through Independent Assessment that they did not do these correctly and the results are not good.</a:t>
            </a:r>
            <a:endParaRPr dirty="0"/>
          </a:p>
          <a:p>
            <a:pPr marL="0" lvl="0" indent="0" algn="l" rtl="0">
              <a:spcBef>
                <a:spcPts val="330"/>
              </a:spcBef>
              <a:spcAft>
                <a:spcPts val="0"/>
              </a:spcAft>
              <a:buNone/>
            </a:pPr>
            <a:endParaRPr sz="1100" dirty="0"/>
          </a:p>
          <a:p>
            <a:pPr marL="0" lvl="0" indent="0" algn="l" rtl="0">
              <a:spcBef>
                <a:spcPts val="330"/>
              </a:spcBef>
              <a:spcAft>
                <a:spcPts val="0"/>
              </a:spcAft>
              <a:buNone/>
            </a:pPr>
            <a:r>
              <a:rPr lang="en-US" sz="1100" dirty="0"/>
              <a:t>Someone in your organization will have to be assigned to respond to the CCIs or Assessment procedures.  For an average system of around 400 controls, there could be at least 1600 CCIs as it’s a one-to-many relationship.  Many of the CCIs seem duplicative and frustrating to folks working on the RMF packages.  But they are simply taken from the NIST SP 800-53A and numbered and placed into the DoD systems.   The issue is that DoD must respond to these CCIs internally </a:t>
            </a:r>
            <a:r>
              <a:rPr lang="en-US" sz="1100" u="sng" dirty="0"/>
              <a:t>prior</a:t>
            </a:r>
            <a:r>
              <a:rPr lang="en-US" sz="1100" dirty="0"/>
              <a:t> to the Independent (or external) assessment that will be conducted later.  Remember, you are verifying that your system or organization is really doing this control as you stated in your implementation statement and subsequent artifact.  The CCI reviewer is checking for that verification via Examination, Interview or Testing.  And then the results of that review are stated in the CCI response block – whether in eMASS or manually on a spreadsheet if not using eMASS.  The CCIs for a system can be found in eMASS or the Knowledge Service based on the three impacts for C, I, and A; or a full list of CCIs can be downloaded from the Cyber Exchange website.  </a:t>
            </a:r>
            <a:endParaRPr sz="1100" dirty="0"/>
          </a:p>
          <a:p>
            <a:pPr marL="0" lvl="0" indent="0" algn="l" rtl="0">
              <a:spcBef>
                <a:spcPts val="330"/>
              </a:spcBef>
              <a:spcAft>
                <a:spcPts val="0"/>
              </a:spcAft>
              <a:buNone/>
            </a:pPr>
            <a:r>
              <a:rPr lang="en-US" sz="1100" dirty="0"/>
              <a:t>Just be aware that some Independent Assessors will either </a:t>
            </a:r>
            <a:r>
              <a:rPr lang="en-US" sz="1100" u="sng" dirty="0"/>
              <a:t>not</a:t>
            </a:r>
            <a:r>
              <a:rPr lang="en-US" sz="1100" dirty="0"/>
              <a:t> assess your system if the CCIs are not completed; or they will find those controls NC and thus you’ll be doing POAMs and CCIs both to clean it up.  Not Fun!  So, plan time for this – plenty of time.  Yes, if you have servers then the STIGS may be mapped to the some of the CCIs and provide you with a validation response.  But they do not cover all the CCIs  - some will be manual. You need to learn how to do this.  eMASS provides you with some tools and assistance but it is still the longest and most tedious piece of the RMF project.</a:t>
            </a:r>
            <a:endParaRPr dirty="0"/>
          </a:p>
          <a:p>
            <a:pPr marL="0" marR="0" lvl="0" indent="0" algn="l" rtl="0">
              <a:lnSpc>
                <a:spcPct val="100000"/>
              </a:lnSpc>
              <a:spcBef>
                <a:spcPts val="330"/>
              </a:spcBef>
              <a:spcAft>
                <a:spcPts val="0"/>
              </a:spcAft>
              <a:buClr>
                <a:schemeClr val="dk1"/>
              </a:buClr>
              <a:buSzPts val="1100"/>
              <a:buFont typeface="Times New Roman"/>
              <a:buNone/>
            </a:pPr>
            <a:r>
              <a:rPr lang="en-US" sz="1100" dirty="0"/>
              <a:t>**Suggest you talk through how you would respond to the CCI presented in this slide which is typically a manual CCI.  Remember examine, interview and test.  What would you examine; who might you interview; could you do a test – what would your response be to this particular CCI statement?</a:t>
            </a:r>
          </a:p>
          <a:p>
            <a:pPr marL="0" marR="0" lvl="0" indent="0" algn="l" rtl="0">
              <a:lnSpc>
                <a:spcPct val="100000"/>
              </a:lnSpc>
              <a:spcBef>
                <a:spcPts val="330"/>
              </a:spcBef>
              <a:spcAft>
                <a:spcPts val="0"/>
              </a:spcAft>
              <a:buClr>
                <a:schemeClr val="dk1"/>
              </a:buClr>
              <a:buSzPts val="1100"/>
              <a:buFont typeface="Times New Roman"/>
              <a:buNone/>
            </a:pPr>
            <a:r>
              <a:rPr lang="en-US" sz="1100" dirty="0"/>
              <a:t>The Implementation Guidance and Assessment for this CCI can be found on the Knowledge Service.  Simply download the APs for the CIA and find the controls and CCIs attached to that control.  The Implementation and Assessment guidance will also be listed.  That helps in verifying the CCI (job of the internal Self-Assessor).</a:t>
            </a:r>
            <a:endParaRPr dirty="0"/>
          </a:p>
          <a:p>
            <a:pPr marL="0" marR="0" lvl="0" indent="0" algn="l" rtl="0">
              <a:lnSpc>
                <a:spcPct val="100000"/>
              </a:lnSpc>
              <a:spcBef>
                <a:spcPts val="330"/>
              </a:spcBef>
              <a:spcAft>
                <a:spcPts val="0"/>
              </a:spcAft>
              <a:buClr>
                <a:schemeClr val="dk1"/>
              </a:buClr>
              <a:buSzPts val="1100"/>
              <a:buFont typeface="Times New Roman"/>
              <a:buNone/>
            </a:pPr>
            <a:endParaRPr sz="1100" dirty="0"/>
          </a:p>
          <a:p>
            <a:pPr marL="0" lvl="0" indent="0" algn="l" rtl="0">
              <a:spcBef>
                <a:spcPts val="330"/>
              </a:spcBef>
              <a:spcAft>
                <a:spcPts val="0"/>
              </a:spcAft>
              <a:buNone/>
            </a:pPr>
            <a:r>
              <a:rPr lang="en-US" sz="1100" dirty="0"/>
              <a:t>More Information:</a:t>
            </a:r>
            <a:endParaRPr dirty="0"/>
          </a:p>
          <a:p>
            <a:pPr marL="0" lvl="0" indent="0" algn="l" rtl="0">
              <a:spcBef>
                <a:spcPts val="330"/>
              </a:spcBef>
              <a:spcAft>
                <a:spcPts val="0"/>
              </a:spcAft>
              <a:buNone/>
            </a:pPr>
            <a:r>
              <a:rPr lang="en-US" sz="1100" dirty="0"/>
              <a:t>The </a:t>
            </a:r>
            <a:r>
              <a:rPr lang="en-US" sz="1100" i="1" dirty="0"/>
              <a:t>Control Correlation Identifier</a:t>
            </a:r>
            <a:r>
              <a:rPr lang="en-US" sz="1100" dirty="0"/>
              <a:t> (CCI) provides a standard identifier and description for each of the singular, actionable statements that comprise an IA control or IA best practice. CCI bridges the gap between high-level policy expressions and low-level technical implementations. CCI allows a security requirement that is expressed in a high-level policy framework to be decomposed and explicitly associated with the low-level security setting(s) that must be assessed to determine compliance with the objectives of that specific security control. This ability to trace security requirements from their origin (e.g., regulations, IA frameworks) to their low-level implementation allows organizations to readily demonstrate compliance to multiple IA compliance frameworks. CCI also provides a means to objectively rollup and compare related compliance assessment results across disparate technologies.</a:t>
            </a:r>
            <a:endParaRPr dirty="0"/>
          </a:p>
          <a:p>
            <a:pPr marL="0" lvl="0" indent="0" algn="l" rtl="0">
              <a:spcBef>
                <a:spcPts val="330"/>
              </a:spcBef>
              <a:spcAft>
                <a:spcPts val="0"/>
              </a:spcAft>
              <a:buNone/>
            </a:pPr>
            <a:endParaRPr sz="1100" dirty="0"/>
          </a:p>
        </p:txBody>
      </p:sp>
      <p:sp>
        <p:nvSpPr>
          <p:cNvPr id="706" name="Google Shape;706;p25: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27</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0"/>
        <p:cNvGrpSpPr/>
        <p:nvPr/>
      </p:nvGrpSpPr>
      <p:grpSpPr>
        <a:xfrm>
          <a:off x="0" y="0"/>
          <a:ext cx="0" cy="0"/>
          <a:chOff x="0" y="0"/>
          <a:chExt cx="0" cy="0"/>
        </a:xfrm>
      </p:grpSpPr>
      <p:sp>
        <p:nvSpPr>
          <p:cNvPr id="711" name="Google Shape;711;p26: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12" name="Google Shape;712;p26: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b="1" dirty="0"/>
              <a:t>What does it mean:</a:t>
            </a:r>
            <a:endParaRPr dirty="0"/>
          </a:p>
          <a:p>
            <a:pPr marL="0" lvl="0" indent="0" algn="l" rtl="0">
              <a:spcBef>
                <a:spcPts val="360"/>
              </a:spcBef>
              <a:spcAft>
                <a:spcPts val="0"/>
              </a:spcAft>
              <a:buNone/>
            </a:pPr>
            <a:r>
              <a:rPr lang="en-US" dirty="0"/>
              <a:t>Interpret the meaning and intent of the control</a:t>
            </a:r>
            <a:endParaRPr dirty="0"/>
          </a:p>
          <a:p>
            <a:pPr marL="0" lvl="0" indent="0" algn="l" rtl="0">
              <a:spcBef>
                <a:spcPts val="360"/>
              </a:spcBef>
              <a:spcAft>
                <a:spcPts val="0"/>
              </a:spcAft>
              <a:buNone/>
            </a:pPr>
            <a:r>
              <a:rPr lang="en-US" dirty="0"/>
              <a:t>Primary security objective of the control is to protect</a:t>
            </a:r>
            <a:endParaRPr dirty="0"/>
          </a:p>
          <a:p>
            <a:pPr marL="457200" lvl="1" indent="0" algn="l" rtl="0">
              <a:spcBef>
                <a:spcPts val="360"/>
              </a:spcBef>
              <a:spcAft>
                <a:spcPts val="0"/>
              </a:spcAft>
              <a:buNone/>
            </a:pPr>
            <a:r>
              <a:rPr lang="en-US" dirty="0"/>
              <a:t>Confidentiality</a:t>
            </a:r>
            <a:endParaRPr dirty="0"/>
          </a:p>
          <a:p>
            <a:pPr marL="457200" lvl="1" indent="0" algn="l" rtl="0">
              <a:spcBef>
                <a:spcPts val="360"/>
              </a:spcBef>
              <a:spcAft>
                <a:spcPts val="0"/>
              </a:spcAft>
              <a:buNone/>
            </a:pPr>
            <a:r>
              <a:rPr lang="en-US" dirty="0"/>
              <a:t>Integrity </a:t>
            </a:r>
            <a:endParaRPr dirty="0"/>
          </a:p>
          <a:p>
            <a:pPr marL="457200" lvl="1" indent="0" algn="l" rtl="0">
              <a:spcBef>
                <a:spcPts val="360"/>
              </a:spcBef>
              <a:spcAft>
                <a:spcPts val="0"/>
              </a:spcAft>
              <a:buNone/>
            </a:pPr>
            <a:r>
              <a:rPr lang="en-US" dirty="0"/>
              <a:t>Availability</a:t>
            </a:r>
            <a:endParaRPr dirty="0"/>
          </a:p>
          <a:p>
            <a:pPr marL="0" lvl="0" indent="0" algn="l" rtl="0">
              <a:spcBef>
                <a:spcPts val="360"/>
              </a:spcBef>
              <a:spcAft>
                <a:spcPts val="0"/>
              </a:spcAft>
              <a:buNone/>
            </a:pPr>
            <a:r>
              <a:rPr lang="en-US" dirty="0"/>
              <a:t>Verify how the control is tailored by the organization</a:t>
            </a:r>
            <a:endParaRPr dirty="0"/>
          </a:p>
          <a:p>
            <a:pPr marL="0" lvl="0" indent="0" algn="l" rtl="0">
              <a:spcBef>
                <a:spcPts val="360"/>
              </a:spcBef>
              <a:spcAft>
                <a:spcPts val="0"/>
              </a:spcAft>
              <a:buNone/>
            </a:pPr>
            <a:r>
              <a:rPr lang="en-US" dirty="0"/>
              <a:t>Understand the organization’s operations, and how the controls support it.</a:t>
            </a:r>
            <a:endParaRPr dirty="0"/>
          </a:p>
          <a:p>
            <a:pPr marL="0" lvl="0" indent="0" algn="l" rtl="0">
              <a:spcBef>
                <a:spcPts val="360"/>
              </a:spcBef>
              <a:spcAft>
                <a:spcPts val="0"/>
              </a:spcAft>
              <a:buNone/>
            </a:pPr>
            <a:r>
              <a:rPr lang="en-US" dirty="0"/>
              <a:t>What does the control say; what is it asking for. ·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    Where does it apply?  How do you implement it. Is this a physical control, or personnel, or system?  It’s good to have SME’s in the room for the specific family of controls that you are discussing.</a:t>
            </a:r>
            <a:endParaRPr dirty="0"/>
          </a:p>
        </p:txBody>
      </p:sp>
      <p:sp>
        <p:nvSpPr>
          <p:cNvPr id="713" name="Google Shape;713;p26: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rgbClr val="000000"/>
                </a:solidFill>
                <a:latin typeface="Times New Roman"/>
                <a:ea typeface="Times New Roman"/>
                <a:cs typeface="Times New Roman"/>
                <a:sym typeface="Times New Roman"/>
              </a:rPr>
              <a:t>28</a:t>
            </a:fld>
            <a:endParaRPr sz="1200">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0"/>
        <p:cNvGrpSpPr/>
        <p:nvPr/>
      </p:nvGrpSpPr>
      <p:grpSpPr>
        <a:xfrm>
          <a:off x="0" y="0"/>
          <a:ext cx="0" cy="0"/>
          <a:chOff x="0" y="0"/>
          <a:chExt cx="0" cy="0"/>
        </a:xfrm>
      </p:grpSpPr>
      <p:sp>
        <p:nvSpPr>
          <p:cNvPr id="721" name="Google Shape;721;p27: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22" name="Google Shape;722;p27: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dirty="0"/>
              <a:t>What if this was an Access Control?  How do you implement access control? E.g., 3 consecutive logins saying you’re out. A CAC makes this automatic. You don’t need to do anything. PW based logins you need to set the OS parameter to enforce. With a DB, e.g., oracle, you need to set that. Once you determine the Implementation statement you need to document the process in an artifact.</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Now how do you validate/assess? Maybe do a test - login 3 times to see if they are logged out. Maybe examine the system config guide. Maybe interview someone to see if they know what happens if you keep trying.</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In DoD you have to do your own self assessment and have it all done before the Independent Assessor gets there. Then the SCA independently verifies that the assessment is valid.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Remember: “Examine” Review, inspect, observe, study (e.g., policies, procedures, system backups, exercising a contingency plan, authenticating) </a:t>
            </a:r>
            <a:endParaRPr dirty="0"/>
          </a:p>
          <a:p>
            <a:pPr marL="0" lvl="0" indent="0" algn="l" rtl="0">
              <a:spcBef>
                <a:spcPts val="360"/>
              </a:spcBef>
              <a:spcAft>
                <a:spcPts val="0"/>
              </a:spcAft>
              <a:buNone/>
            </a:pPr>
            <a:r>
              <a:rPr lang="en-US" dirty="0"/>
              <a:t>“Interview” individuals or groups to understand, clarify, or obtain evidence (e.g., privileged account protection, system failures) </a:t>
            </a:r>
            <a:endParaRPr dirty="0"/>
          </a:p>
          <a:p>
            <a:pPr marL="0" lvl="0" indent="0" algn="l" rtl="0">
              <a:spcBef>
                <a:spcPts val="360"/>
              </a:spcBef>
              <a:spcAft>
                <a:spcPts val="0"/>
              </a:spcAft>
              <a:buNone/>
            </a:pPr>
            <a:r>
              <a:rPr lang="en-US" dirty="0"/>
              <a:t>“Test” items being assessed under specified conditions to compare actual with expected behavior (e.g., show procedure for unlocking an account)</a:t>
            </a: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p:txBody>
      </p:sp>
      <p:sp>
        <p:nvSpPr>
          <p:cNvPr id="723" name="Google Shape;723;p27: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rgbClr val="000000"/>
                </a:solidFill>
                <a:latin typeface="Times New Roman"/>
                <a:ea typeface="Times New Roman"/>
                <a:cs typeface="Times New Roman"/>
                <a:sym typeface="Times New Roman"/>
              </a:rPr>
              <a:t>29</a:t>
            </a:fld>
            <a:endParaRPr sz="1200">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2"/>
        <p:cNvGrpSpPr/>
        <p:nvPr/>
      </p:nvGrpSpPr>
      <p:grpSpPr>
        <a:xfrm>
          <a:off x="0" y="0"/>
          <a:ext cx="0" cy="0"/>
          <a:chOff x="0" y="0"/>
          <a:chExt cx="0" cy="0"/>
        </a:xfrm>
      </p:grpSpPr>
      <p:sp>
        <p:nvSpPr>
          <p:cNvPr id="433" name="Google Shape;433;p3: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34" name="Google Shape;434;p3: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dirty="0"/>
              <a:t>Theses are the subtasks we will be learning under Select.  We will be selecting controls for a system baseline; determining Common controls; tailoring the baseline and applying overlays; determining organizational approvals and lastly developing a Continuous Monitoring Strategy.</a:t>
            </a:r>
            <a:endParaRPr dirty="0"/>
          </a:p>
        </p:txBody>
      </p:sp>
      <p:sp>
        <p:nvSpPr>
          <p:cNvPr id="435" name="Google Shape;435;p3: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3</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3"/>
        <p:cNvGrpSpPr/>
        <p:nvPr/>
      </p:nvGrpSpPr>
      <p:grpSpPr>
        <a:xfrm>
          <a:off x="0" y="0"/>
          <a:ext cx="0" cy="0"/>
          <a:chOff x="0" y="0"/>
          <a:chExt cx="0" cy="0"/>
        </a:xfrm>
      </p:grpSpPr>
      <p:sp>
        <p:nvSpPr>
          <p:cNvPr id="734" name="Google Shape;734;p28: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35" name="Google Shape;735;p28: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dirty="0"/>
              <a:t>Configuration Management is one of the Assurance controls.  It is more than a singular requirement as some controls, but rather a full process.  And CM-3 really outlines this process.  The organization needs a Configuration Mgmt. process manual that explains what needs to go through configuration mgmt. in that organization, i.e., hardware, software, documents?  It can be different in each organization.</a:t>
            </a:r>
            <a:endParaRPr dirty="0"/>
          </a:p>
          <a:p>
            <a:pPr marL="0" lvl="0" indent="0" algn="l" rtl="0">
              <a:spcBef>
                <a:spcPts val="360"/>
              </a:spcBef>
              <a:spcAft>
                <a:spcPts val="0"/>
              </a:spcAft>
              <a:buNone/>
            </a:pPr>
            <a:r>
              <a:rPr lang="en-US" dirty="0"/>
              <a:t>These changes have to be documented or captured in some mechanism, such as a change control log.  They need to be tracked through approval to implementation. (next slide)</a:t>
            </a:r>
            <a:endParaRPr dirty="0"/>
          </a:p>
        </p:txBody>
      </p:sp>
      <p:sp>
        <p:nvSpPr>
          <p:cNvPr id="736" name="Google Shape;736;p28: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30</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3"/>
        <p:cNvGrpSpPr/>
        <p:nvPr/>
      </p:nvGrpSpPr>
      <p:grpSpPr>
        <a:xfrm>
          <a:off x="0" y="0"/>
          <a:ext cx="0" cy="0"/>
          <a:chOff x="0" y="0"/>
          <a:chExt cx="0" cy="0"/>
        </a:xfrm>
      </p:grpSpPr>
      <p:sp>
        <p:nvSpPr>
          <p:cNvPr id="744" name="Google Shape;744;p29: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45" name="Google Shape;745;p29: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a:t>There needs to be a Configuration Control Board charter that outlines who sits on the board and who has approval rights.  There needs to be records of meetings (such as minutes) or if meetings are conducted via email and voting done via email then there needs to be proof.  Auditing and reviewing of changes and their approvals and final move to production is also a requirement.</a:t>
            </a:r>
            <a:endParaRPr/>
          </a:p>
          <a:p>
            <a:pPr marL="0" lvl="0" indent="0" algn="l" rtl="0">
              <a:spcBef>
                <a:spcPts val="360"/>
              </a:spcBef>
              <a:spcAft>
                <a:spcPts val="0"/>
              </a:spcAft>
              <a:buNone/>
            </a:pPr>
            <a:r>
              <a:rPr lang="en-US"/>
              <a:t>So, this is a full process control and because of all the evidence or artifacts it can be trusted to perform similarly each time, i.e., trustworthiness.</a:t>
            </a:r>
            <a:endParaRPr/>
          </a:p>
        </p:txBody>
      </p:sp>
      <p:sp>
        <p:nvSpPr>
          <p:cNvPr id="746" name="Google Shape;746;p29: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31</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2"/>
        <p:cNvGrpSpPr/>
        <p:nvPr/>
      </p:nvGrpSpPr>
      <p:grpSpPr>
        <a:xfrm>
          <a:off x="0" y="0"/>
          <a:ext cx="0" cy="0"/>
          <a:chOff x="0" y="0"/>
          <a:chExt cx="0" cy="0"/>
        </a:xfrm>
      </p:grpSpPr>
      <p:sp>
        <p:nvSpPr>
          <p:cNvPr id="753" name="Google Shape;753;p30: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54" name="Google Shape;754;p30: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a:t>You have to document what configuration management means in your organization.  What components go through the CM process – examples above hardware, software, apps, documentation.  Some places takes patches through CM – some do not.</a:t>
            </a:r>
            <a:endParaRPr/>
          </a:p>
        </p:txBody>
      </p:sp>
      <p:sp>
        <p:nvSpPr>
          <p:cNvPr id="755" name="Google Shape;755;p30: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32</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2"/>
        <p:cNvGrpSpPr/>
        <p:nvPr/>
      </p:nvGrpSpPr>
      <p:grpSpPr>
        <a:xfrm>
          <a:off x="0" y="0"/>
          <a:ext cx="0" cy="0"/>
          <a:chOff x="0" y="0"/>
          <a:chExt cx="0" cy="0"/>
        </a:xfrm>
      </p:grpSpPr>
      <p:sp>
        <p:nvSpPr>
          <p:cNvPr id="763" name="Google Shape;763;p31: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64" name="Google Shape;764;p31: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dirty="0"/>
              <a:t>Assuming you don’t currently have a Configuration Mgmt. process in place (which is unlikely) then you start with a Planned Implementation statement, like that above.  This one is 4 bullets which is good – keeping it to 5 sentences or less helps stay to the point.  This is not the story of the control – save that for the artifact.  This is simply the Who, what and possibly where.  1.  You are going to develop a plan; 2.  You are going to establish a board; 3.  You will be tracking changes; and 4. You will be training administrators.</a:t>
            </a:r>
            <a:endParaRPr dirty="0"/>
          </a:p>
          <a:p>
            <a:pPr marL="0" lvl="0" indent="0" algn="l" rtl="0">
              <a:spcBef>
                <a:spcPts val="360"/>
              </a:spcBef>
              <a:spcAft>
                <a:spcPts val="0"/>
              </a:spcAft>
              <a:buNone/>
            </a:pPr>
            <a:r>
              <a:rPr lang="en-US" dirty="0"/>
              <a:t>Once you have finalized your process, you are supposed to go back and update the implementation statement telling what you have done, who is responsible, location if that applies, schedule if that applies – but unfortunately, many people don’t do that.  And update the status to say Implemented (eMASS has drop down choices).</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Then, once Implementation and the Artifact is finished, someone in the organization must do a self-assessment tracking with the required CCIs.  They would probably examine the artifacts, look at the control's logs, interview the configuration manager, or possibly run a test of sending an item through the process.</a:t>
            </a:r>
            <a:endParaRPr dirty="0"/>
          </a:p>
        </p:txBody>
      </p:sp>
      <p:sp>
        <p:nvSpPr>
          <p:cNvPr id="765" name="Google Shape;765;p31: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33</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4"/>
        <p:cNvGrpSpPr/>
        <p:nvPr/>
      </p:nvGrpSpPr>
      <p:grpSpPr>
        <a:xfrm>
          <a:off x="0" y="0"/>
          <a:ext cx="0" cy="0"/>
          <a:chOff x="0" y="0"/>
          <a:chExt cx="0" cy="0"/>
        </a:xfrm>
      </p:grpSpPr>
      <p:sp>
        <p:nvSpPr>
          <p:cNvPr id="775" name="Google Shape;775;p32: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76" name="Google Shape;776;p32: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a:t>So many people think of the POA&amp;M as simply a document, but its more than that.  It’s a process.  You need to implement and assess this process for your system and organization.  Again, different organizations do POA&amp;M differently and you’ll have to document your particular process.</a:t>
            </a:r>
            <a:endParaRPr/>
          </a:p>
        </p:txBody>
      </p:sp>
      <p:sp>
        <p:nvSpPr>
          <p:cNvPr id="777" name="Google Shape;777;p32: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34</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7"/>
        <p:cNvGrpSpPr/>
        <p:nvPr/>
      </p:nvGrpSpPr>
      <p:grpSpPr>
        <a:xfrm>
          <a:off x="0" y="0"/>
          <a:ext cx="0" cy="0"/>
          <a:chOff x="0" y="0"/>
          <a:chExt cx="0" cy="0"/>
        </a:xfrm>
      </p:grpSpPr>
      <p:sp>
        <p:nvSpPr>
          <p:cNvPr id="798" name="Google Shape;798;p34: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99" name="Google Shape;799;p34: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dirty="0"/>
              <a:t>Again, pretending you do not have a current process – this is a Planned Implementation statement.  Again, keeping it short, you are going to 1) Develop the POA&amp;M in accordance with your organizational policies; 2) Establish a method to track documentation of remediation; 3) Assign responsibility for tracking and</a:t>
            </a:r>
            <a:endParaRPr dirty="0"/>
          </a:p>
          <a:p>
            <a:pPr marL="0" lvl="0" indent="0" algn="l" rtl="0">
              <a:spcBef>
                <a:spcPts val="360"/>
              </a:spcBef>
              <a:spcAft>
                <a:spcPts val="0"/>
              </a:spcAft>
              <a:buNone/>
            </a:pPr>
            <a:r>
              <a:rPr lang="en-US" dirty="0"/>
              <a:t> 4) Conduct reviews.</a:t>
            </a:r>
            <a:endParaRPr dirty="0"/>
          </a:p>
          <a:p>
            <a:pPr marL="0" lvl="0" indent="0" algn="l" rtl="0">
              <a:spcBef>
                <a:spcPts val="360"/>
              </a:spcBef>
              <a:spcAft>
                <a:spcPts val="0"/>
              </a:spcAft>
              <a:buNone/>
            </a:pPr>
            <a:r>
              <a:rPr lang="en-US" dirty="0"/>
              <a:t>Once you finalize the process, go back and update the statement putting in the job position responsible for building the POA&amp;M or tracking the POA&amp;M.  Write an artifact to document the process.  </a:t>
            </a:r>
            <a:endParaRPr dirty="0"/>
          </a:p>
          <a:p>
            <a:pPr marL="0" lvl="0" indent="0" algn="l" rtl="0">
              <a:spcBef>
                <a:spcPts val="360"/>
              </a:spcBef>
              <a:spcAft>
                <a:spcPts val="0"/>
              </a:spcAft>
              <a:buNone/>
            </a:pPr>
            <a:r>
              <a:rPr lang="en-US" dirty="0"/>
              <a:t>And then perform self-assessment.  Review the POA&amp;Ms themselves; review the policies or artifacts; interview the System Owner to make sure he or she is aware of the POA&amp;M.  Test is not always necessary, but you can almost always do Examine and Interview.</a:t>
            </a:r>
            <a:endParaRPr dirty="0"/>
          </a:p>
        </p:txBody>
      </p:sp>
      <p:sp>
        <p:nvSpPr>
          <p:cNvPr id="800" name="Google Shape;800;p34: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35</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9"/>
        <p:cNvGrpSpPr/>
        <p:nvPr/>
      </p:nvGrpSpPr>
      <p:grpSpPr>
        <a:xfrm>
          <a:off x="0" y="0"/>
          <a:ext cx="0" cy="0"/>
          <a:chOff x="0" y="0"/>
          <a:chExt cx="0" cy="0"/>
        </a:xfrm>
      </p:grpSpPr>
      <p:sp>
        <p:nvSpPr>
          <p:cNvPr id="810" name="Google Shape;810;p35: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11" name="Google Shape;811;p35: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a:t>Lastly, a technical example.  Again, review the control to understand what it applies to in your system/organization.  You may need a technical SME in the room for this discussion.</a:t>
            </a:r>
            <a:endParaRPr/>
          </a:p>
        </p:txBody>
      </p:sp>
      <p:sp>
        <p:nvSpPr>
          <p:cNvPr id="812" name="Google Shape;812;p35: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36</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9"/>
        <p:cNvGrpSpPr/>
        <p:nvPr/>
      </p:nvGrpSpPr>
      <p:grpSpPr>
        <a:xfrm>
          <a:off x="0" y="0"/>
          <a:ext cx="0" cy="0"/>
          <a:chOff x="0" y="0"/>
          <a:chExt cx="0" cy="0"/>
        </a:xfrm>
      </p:grpSpPr>
      <p:sp>
        <p:nvSpPr>
          <p:cNvPr id="820" name="Google Shape;820;p36: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21" name="Google Shape;821;p36: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a:t>Most folks understand auditing but don’t realize that it can apply to so many different components.  However, the key is to understand what it applies to for your system.  Do you have auditing tools?  Who is responsible for auditing?  Start to ask questions.  How often is this done, for example?  Is there a desk procedure for this that you can use for an artifact, for example?</a:t>
            </a:r>
            <a:endParaRPr/>
          </a:p>
          <a:p>
            <a:pPr marL="0" lvl="0" indent="0" algn="l" rtl="0">
              <a:spcBef>
                <a:spcPts val="360"/>
              </a:spcBef>
              <a:spcAft>
                <a:spcPts val="0"/>
              </a:spcAft>
              <a:buNone/>
            </a:pPr>
            <a:endParaRPr/>
          </a:p>
        </p:txBody>
      </p:sp>
      <p:sp>
        <p:nvSpPr>
          <p:cNvPr id="822" name="Google Shape;822;p36: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37</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7"/>
        <p:cNvGrpSpPr/>
        <p:nvPr/>
      </p:nvGrpSpPr>
      <p:grpSpPr>
        <a:xfrm>
          <a:off x="0" y="0"/>
          <a:ext cx="0" cy="0"/>
          <a:chOff x="0" y="0"/>
          <a:chExt cx="0" cy="0"/>
        </a:xfrm>
      </p:grpSpPr>
      <p:sp>
        <p:nvSpPr>
          <p:cNvPr id="828" name="Google Shape;828;p37: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29" name="Google Shape;829;p37: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dirty="0"/>
              <a:t>So, doing a planned implementation statement we want to 1)Ensure systems are set up to collect the proper information; 2) Establish alert procedures; and 3) Develop procedures to document the process.  Once finalized, update the statement with the who (responsibility), what (procedure) and when (schedule).  You can reference the artifact as well.</a:t>
            </a:r>
            <a:endParaRPr dirty="0"/>
          </a:p>
          <a:p>
            <a:pPr marL="0" lvl="0" indent="0" algn="l" rtl="0">
              <a:spcBef>
                <a:spcPts val="360"/>
              </a:spcBef>
              <a:spcAft>
                <a:spcPts val="0"/>
              </a:spcAft>
              <a:buNone/>
            </a:pPr>
            <a:r>
              <a:rPr lang="en-US" dirty="0"/>
              <a:t>Then its time to self-assess:  Examine audit records; examine policies; interview the System Admins or whoever does audit for your system.</a:t>
            </a:r>
            <a:endParaRPr dirty="0"/>
          </a:p>
          <a:p>
            <a:pPr marL="0" lvl="0" indent="0" algn="l" rtl="0">
              <a:spcBef>
                <a:spcPts val="360"/>
              </a:spcBef>
              <a:spcAft>
                <a:spcPts val="0"/>
              </a:spcAft>
              <a:buNone/>
            </a:pPr>
            <a:r>
              <a:rPr lang="en-US" dirty="0"/>
              <a:t>In order to move through all of this more quickly, assess as you go.  In other words, once a control is implemented and artifact finished, call in the self-assessor and get that one done.  You can track and provide statistics to management to prove the work is getting done, for example, you have 50% of your controls implemented and 25% have been self-assessed.  You have to keep the RMF project moving along.</a:t>
            </a:r>
            <a:endParaRPr dirty="0"/>
          </a:p>
        </p:txBody>
      </p:sp>
      <p:sp>
        <p:nvSpPr>
          <p:cNvPr id="830" name="Google Shape;830;p37: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38</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3"/>
        <p:cNvGrpSpPr/>
        <p:nvPr/>
      </p:nvGrpSpPr>
      <p:grpSpPr>
        <a:xfrm>
          <a:off x="0" y="0"/>
          <a:ext cx="0" cy="0"/>
          <a:chOff x="0" y="0"/>
          <a:chExt cx="0" cy="0"/>
        </a:xfrm>
      </p:grpSpPr>
      <p:sp>
        <p:nvSpPr>
          <p:cNvPr id="864" name="Google Shape;864;p40: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65" name="Google Shape;865;p40: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dirty="0"/>
              <a:t>Now it’s time for the first activity of the day.  We will be looking for controls that fix or mitigate the Risks that were identified in the Risk Assessment activity yesterday morning.  We will be focusing on each of the Risk Areas of Concern – Data, Apps, Servers, Infrastructure, etc.  Let’s turn to the Course Activities Guide.  You will also want a copy of the NIST SP 800-53 R4 on your desktop or available to research for control descriptions.</a:t>
            </a:r>
            <a:endParaRPr dirty="0"/>
          </a:p>
        </p:txBody>
      </p:sp>
      <p:sp>
        <p:nvSpPr>
          <p:cNvPr id="866" name="Google Shape;866;p40: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39</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5"/>
        <p:cNvGrpSpPr/>
        <p:nvPr/>
      </p:nvGrpSpPr>
      <p:grpSpPr>
        <a:xfrm>
          <a:off x="0" y="0"/>
          <a:ext cx="0" cy="0"/>
          <a:chOff x="0" y="0"/>
          <a:chExt cx="0" cy="0"/>
        </a:xfrm>
      </p:grpSpPr>
      <p:sp>
        <p:nvSpPr>
          <p:cNvPr id="446" name="Google Shape;446;p4: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47" name="Google Shape;447;p4: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dirty="0"/>
              <a:t>As we do every morning, we need to do a little review.  Per KS: The Risk Management Framework (RMF) Knowledge Service (KS) is DoD's official site for enterprise RMF policy and implementation guidelines. The RMF Knowledge Service provides Cybersecurity practitioners and managers with a single authorized source for execution and implementation guidance, community forums, and the latest information and developments in the RMF.</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Documents we are now familiar with – DoD 8510 – implementing RMF for DoD; FIPS Pub 200 for review of control families often used by Federal agencies; CNSSI 1253 to select our baselines; SP 800-37 R2 to understand the RMF process and today we dig into SP 800-53 R4 to research the controls. We will also briefly mention the SP 800-53 R5, recently published (September 2020).  At this time, DoD continues to use the R4, but we need to understand the R5 which will be part of our future.</a:t>
            </a: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p:txBody>
      </p:sp>
      <p:sp>
        <p:nvSpPr>
          <p:cNvPr id="448" name="Google Shape;448;p4: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4</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0"/>
        <p:cNvGrpSpPr/>
        <p:nvPr/>
      </p:nvGrpSpPr>
      <p:grpSpPr>
        <a:xfrm>
          <a:off x="0" y="0"/>
          <a:ext cx="0" cy="0"/>
          <a:chOff x="0" y="0"/>
          <a:chExt cx="0" cy="0"/>
        </a:xfrm>
      </p:grpSpPr>
      <p:sp>
        <p:nvSpPr>
          <p:cNvPr id="871" name="Google Shape;871;p41: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40</a:t>
            </a:fld>
            <a:endParaRPr sz="1200">
              <a:solidFill>
                <a:schemeClr val="dk1"/>
              </a:solidFill>
              <a:latin typeface="Times New Roman"/>
              <a:ea typeface="Times New Roman"/>
              <a:cs typeface="Times New Roman"/>
              <a:sym typeface="Times New Roman"/>
            </a:endParaRPr>
          </a:p>
        </p:txBody>
      </p:sp>
      <p:sp>
        <p:nvSpPr>
          <p:cNvPr id="872" name="Google Shape;872;p41: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73" name="Google Shape;873;p41: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342900" marR="92710" lvl="0" indent="-342900">
              <a:lnSpc>
                <a:spcPct val="115000"/>
              </a:lnSpc>
              <a:spcBef>
                <a:spcPts val="0"/>
              </a:spcBef>
              <a:spcAft>
                <a:spcPts val="0"/>
              </a:spcAft>
              <a:buSzPts val="1200"/>
              <a:buFont typeface="Calibri" panose="020F0502020204030204" pitchFamily="34" charset="0"/>
              <a:buAutoNum type="arabicPeriod"/>
              <a:tabLst>
                <a:tab pos="292100" algn="l"/>
              </a:tabLst>
            </a:pPr>
            <a:r>
              <a:rPr lang="en-US" sz="1100" spc="-70" dirty="0">
                <a:effectLst/>
                <a:latin typeface="Calibri" panose="020F0502020204030204" pitchFamily="34" charset="0"/>
                <a:ea typeface="Calibri" panose="020F0502020204030204" pitchFamily="34" charset="0"/>
              </a:rPr>
              <a:t>What are some examples of control families in the NSS and NIST control baselines? </a:t>
            </a:r>
            <a:r>
              <a:rPr lang="en-US" sz="1100" b="1" spc="-70" dirty="0">
                <a:effectLst/>
                <a:latin typeface="Calibri" panose="020F0502020204030204" pitchFamily="34" charset="0"/>
                <a:ea typeface="Calibri" panose="020F0502020204030204" pitchFamily="34" charset="0"/>
              </a:rPr>
              <a:t>ANSWER</a:t>
            </a:r>
            <a:r>
              <a:rPr lang="en-US" sz="1100" spc="-70" dirty="0">
                <a:effectLst/>
                <a:latin typeface="Calibri" panose="020F0502020204030204" pitchFamily="34" charset="0"/>
                <a:ea typeface="Calibri" panose="020F0502020204030204" pitchFamily="34" charset="0"/>
              </a:rPr>
              <a:t>: Access, Incident Response, Planning, Personnel Security, Program Management, Contingency Planning, Configuration Management, and more. </a:t>
            </a:r>
          </a:p>
          <a:p>
            <a:pPr marL="342900" marR="92710" lvl="0" indent="-342900">
              <a:lnSpc>
                <a:spcPct val="115000"/>
              </a:lnSpc>
              <a:spcBef>
                <a:spcPts val="0"/>
              </a:spcBef>
              <a:spcAft>
                <a:spcPts val="0"/>
              </a:spcAft>
              <a:buSzPts val="1200"/>
              <a:buFont typeface="Calibri" panose="020F0502020204030204" pitchFamily="34" charset="0"/>
              <a:buAutoNum type="arabicPeriod"/>
              <a:tabLst>
                <a:tab pos="292100" algn="l"/>
              </a:tabLst>
            </a:pPr>
            <a:endParaRPr lang="en-US" sz="1050" spc="-70" dirty="0">
              <a:effectLst/>
              <a:latin typeface="Calibri" panose="020F0502020204030204" pitchFamily="34" charset="0"/>
              <a:ea typeface="Calibri" panose="020F0502020204030204" pitchFamily="34" charset="0"/>
            </a:endParaRPr>
          </a:p>
          <a:p>
            <a:pPr marL="342900" marR="391795" lvl="0" indent="-342900">
              <a:lnSpc>
                <a:spcPct val="115000"/>
              </a:lnSpc>
              <a:spcBef>
                <a:spcPts val="0"/>
              </a:spcBef>
              <a:spcAft>
                <a:spcPts val="0"/>
              </a:spcAft>
              <a:buSzPts val="1200"/>
              <a:buFont typeface="Calibri" panose="020F0502020204030204" pitchFamily="34" charset="0"/>
              <a:buAutoNum type="arabicPeriod"/>
              <a:tabLst>
                <a:tab pos="292100" algn="l"/>
              </a:tabLst>
            </a:pPr>
            <a:r>
              <a:rPr lang="en-US" sz="1100" spc="-70" dirty="0">
                <a:effectLst/>
                <a:latin typeface="Calibri" panose="020F0502020204030204" pitchFamily="34" charset="0"/>
                <a:ea typeface="Calibri" panose="020F0502020204030204" pitchFamily="34" charset="0"/>
              </a:rPr>
              <a:t>What helps to drive the flexibility of the RMF controls? </a:t>
            </a:r>
            <a:r>
              <a:rPr lang="en-US" sz="1100" b="1" spc="-70" dirty="0">
                <a:effectLst/>
                <a:latin typeface="Calibri" panose="020F0502020204030204" pitchFamily="34" charset="0"/>
                <a:ea typeface="Calibri" panose="020F0502020204030204" pitchFamily="34" charset="0"/>
              </a:rPr>
              <a:t>ANSWER</a:t>
            </a:r>
            <a:r>
              <a:rPr lang="en-US" sz="1100" spc="-70" dirty="0">
                <a:effectLst/>
                <a:latin typeface="Calibri" panose="020F0502020204030204" pitchFamily="34" charset="0"/>
                <a:ea typeface="Calibri" panose="020F0502020204030204" pitchFamily="34" charset="0"/>
              </a:rPr>
              <a:t>: Organization</a:t>
            </a:r>
            <a:r>
              <a:rPr lang="en-US" sz="1100" spc="-155" dirty="0">
                <a:effectLst/>
                <a:latin typeface="Calibri" panose="020F0502020204030204" pitchFamily="34" charset="0"/>
                <a:ea typeface="Calibri" panose="020F0502020204030204" pitchFamily="34" charset="0"/>
              </a:rPr>
              <a:t> </a:t>
            </a:r>
            <a:r>
              <a:rPr lang="en-US" sz="1100" spc="-70" dirty="0">
                <a:effectLst/>
                <a:latin typeface="Calibri" panose="020F0502020204030204" pitchFamily="34" charset="0"/>
                <a:ea typeface="Calibri" panose="020F0502020204030204" pitchFamily="34" charset="0"/>
              </a:rPr>
              <a:t>defined parameters</a:t>
            </a:r>
          </a:p>
          <a:p>
            <a:pPr marL="342900" marR="391795" lvl="0" indent="-342900">
              <a:lnSpc>
                <a:spcPct val="115000"/>
              </a:lnSpc>
              <a:spcBef>
                <a:spcPts val="0"/>
              </a:spcBef>
              <a:spcAft>
                <a:spcPts val="0"/>
              </a:spcAft>
              <a:buSzPts val="1200"/>
              <a:buFont typeface="Calibri" panose="020F0502020204030204" pitchFamily="34" charset="0"/>
              <a:buAutoNum type="arabicPeriod"/>
              <a:tabLst>
                <a:tab pos="292100" algn="l"/>
              </a:tabLst>
            </a:pPr>
            <a:endParaRPr lang="en-US" sz="1050" spc="-70" dirty="0">
              <a:effectLst/>
              <a:latin typeface="Calibri" panose="020F0502020204030204" pitchFamily="34" charset="0"/>
              <a:ea typeface="Calibri" panose="020F0502020204030204" pitchFamily="34" charset="0"/>
            </a:endParaRPr>
          </a:p>
          <a:p>
            <a:pPr marL="342900" marR="430530" lvl="0" indent="-342900">
              <a:lnSpc>
                <a:spcPct val="115000"/>
              </a:lnSpc>
              <a:spcBef>
                <a:spcPts val="0"/>
              </a:spcBef>
              <a:spcAft>
                <a:spcPts val="0"/>
              </a:spcAft>
              <a:buSzPts val="1200"/>
              <a:buFont typeface="Calibri" panose="020F0502020204030204" pitchFamily="34" charset="0"/>
              <a:buAutoNum type="arabicPeriod"/>
              <a:tabLst>
                <a:tab pos="292100" algn="l"/>
              </a:tabLst>
            </a:pPr>
            <a:r>
              <a:rPr lang="en-US" sz="1100" spc="-70" dirty="0">
                <a:effectLst/>
                <a:latin typeface="Calibri" panose="020F0502020204030204" pitchFamily="34" charset="0"/>
                <a:ea typeface="Calibri" panose="020F0502020204030204" pitchFamily="34" charset="0"/>
              </a:rPr>
              <a:t>What might be some examples of organization defined parameters? </a:t>
            </a:r>
            <a:r>
              <a:rPr lang="en-US" sz="1100" b="1" spc="-70" dirty="0">
                <a:effectLst/>
                <a:latin typeface="Calibri" panose="020F0502020204030204" pitchFamily="34" charset="0"/>
                <a:ea typeface="Calibri" panose="020F0502020204030204" pitchFamily="34" charset="0"/>
              </a:rPr>
              <a:t>ANSWER</a:t>
            </a:r>
            <a:r>
              <a:rPr lang="en-US" sz="1100" spc="-70" dirty="0">
                <a:effectLst/>
                <a:latin typeface="Calibri" panose="020F0502020204030204" pitchFamily="34" charset="0"/>
                <a:ea typeface="Calibri" panose="020F0502020204030204" pitchFamily="34" charset="0"/>
              </a:rPr>
              <a:t>: timing, duration, what steps to take if something</a:t>
            </a:r>
            <a:r>
              <a:rPr lang="en-US" sz="1100" spc="-170" dirty="0">
                <a:effectLst/>
                <a:latin typeface="Calibri" panose="020F0502020204030204" pitchFamily="34" charset="0"/>
                <a:ea typeface="Calibri" panose="020F0502020204030204" pitchFamily="34" charset="0"/>
              </a:rPr>
              <a:t> </a:t>
            </a:r>
            <a:r>
              <a:rPr lang="en-US" sz="1100" spc="-70" dirty="0">
                <a:effectLst/>
                <a:latin typeface="Calibri" panose="020F0502020204030204" pitchFamily="34" charset="0"/>
                <a:ea typeface="Calibri" panose="020F0502020204030204" pitchFamily="34" charset="0"/>
              </a:rPr>
              <a:t>occurs</a:t>
            </a:r>
          </a:p>
          <a:p>
            <a:pPr marL="342900" marR="430530" lvl="0" indent="-342900">
              <a:lnSpc>
                <a:spcPct val="115000"/>
              </a:lnSpc>
              <a:spcBef>
                <a:spcPts val="0"/>
              </a:spcBef>
              <a:spcAft>
                <a:spcPts val="0"/>
              </a:spcAft>
              <a:buSzPts val="1200"/>
              <a:buFont typeface="Calibri" panose="020F0502020204030204" pitchFamily="34" charset="0"/>
              <a:buAutoNum type="arabicPeriod"/>
              <a:tabLst>
                <a:tab pos="292100" algn="l"/>
              </a:tabLst>
            </a:pPr>
            <a:endParaRPr lang="en-US" sz="1050" spc="-70" dirty="0">
              <a:effectLst/>
              <a:latin typeface="Calibri" panose="020F0502020204030204" pitchFamily="34" charset="0"/>
              <a:ea typeface="Calibri" panose="020F0502020204030204" pitchFamily="34" charset="0"/>
            </a:endParaRPr>
          </a:p>
          <a:p>
            <a:pPr marL="342900" marR="94615" lvl="0" indent="-342900">
              <a:lnSpc>
                <a:spcPct val="115000"/>
              </a:lnSpc>
              <a:spcBef>
                <a:spcPts val="215"/>
              </a:spcBef>
              <a:spcAft>
                <a:spcPts val="0"/>
              </a:spcAft>
              <a:buSzPts val="1200"/>
              <a:buFont typeface="Calibri" panose="020F0502020204030204" pitchFamily="34" charset="0"/>
              <a:buAutoNum type="arabicPeriod"/>
              <a:tabLst>
                <a:tab pos="292100" algn="l"/>
              </a:tabLst>
            </a:pPr>
            <a:r>
              <a:rPr lang="en-US" sz="1100" spc="-70" dirty="0">
                <a:effectLst/>
                <a:latin typeface="Calibri" panose="020F0502020204030204" pitchFamily="34" charset="0"/>
                <a:ea typeface="Calibri" panose="020F0502020204030204" pitchFamily="34" charset="0"/>
              </a:rPr>
              <a:t>What are the four elements of dissecting a security control? You need to think about</a:t>
            </a:r>
            <a:r>
              <a:rPr lang="en-US" sz="1100" spc="-175" dirty="0">
                <a:effectLst/>
                <a:latin typeface="Calibri" panose="020F0502020204030204" pitchFamily="34" charset="0"/>
                <a:ea typeface="Calibri" panose="020F0502020204030204" pitchFamily="34" charset="0"/>
              </a:rPr>
              <a:t> </a:t>
            </a:r>
            <a:r>
              <a:rPr lang="en-US" sz="1100" spc="-70" dirty="0">
                <a:effectLst/>
                <a:latin typeface="Calibri" panose="020F0502020204030204" pitchFamily="34" charset="0"/>
                <a:ea typeface="Calibri" panose="020F0502020204030204" pitchFamily="34" charset="0"/>
              </a:rPr>
              <a:t>what? </a:t>
            </a:r>
            <a:r>
              <a:rPr lang="en-US" sz="1100" b="1" spc="-70" dirty="0">
                <a:effectLst/>
                <a:latin typeface="Calibri" panose="020F0502020204030204" pitchFamily="34" charset="0"/>
                <a:ea typeface="Calibri" panose="020F0502020204030204" pitchFamily="34" charset="0"/>
              </a:rPr>
              <a:t>ANSWER: </a:t>
            </a:r>
            <a:r>
              <a:rPr lang="en-US" sz="1100" spc="-70" dirty="0">
                <a:effectLst/>
                <a:latin typeface="Calibri" panose="020F0502020204030204" pitchFamily="34" charset="0"/>
                <a:ea typeface="Calibri" panose="020F0502020204030204" pitchFamily="34" charset="0"/>
              </a:rPr>
              <a:t>What does it </a:t>
            </a:r>
            <a:r>
              <a:rPr lang="en-US" sz="1100" u="sng" spc="-70" dirty="0">
                <a:effectLst/>
                <a:latin typeface="Calibri" panose="020F0502020204030204" pitchFamily="34" charset="0"/>
                <a:ea typeface="Calibri" panose="020F0502020204030204" pitchFamily="34" charset="0"/>
              </a:rPr>
              <a:t>mean</a:t>
            </a:r>
            <a:r>
              <a:rPr lang="en-US" sz="1100" spc="-70" dirty="0">
                <a:effectLst/>
                <a:latin typeface="Calibri" panose="020F0502020204030204" pitchFamily="34" charset="0"/>
                <a:ea typeface="Calibri" panose="020F0502020204030204" pitchFamily="34" charset="0"/>
              </a:rPr>
              <a:t>? To what part(s) does it </a:t>
            </a:r>
            <a:r>
              <a:rPr lang="en-US" sz="1100" u="sng" spc="-70" dirty="0">
                <a:effectLst/>
                <a:latin typeface="Calibri" panose="020F0502020204030204" pitchFamily="34" charset="0"/>
                <a:ea typeface="Calibri" panose="020F0502020204030204" pitchFamily="34" charset="0"/>
              </a:rPr>
              <a:t>apply</a:t>
            </a:r>
            <a:r>
              <a:rPr lang="en-US" sz="1100" spc="-70" dirty="0">
                <a:effectLst/>
                <a:latin typeface="Calibri" panose="020F0502020204030204" pitchFamily="34" charset="0"/>
                <a:ea typeface="Calibri" panose="020F0502020204030204" pitchFamily="34" charset="0"/>
              </a:rPr>
              <a:t>? How to </a:t>
            </a:r>
            <a:r>
              <a:rPr lang="en-US" sz="1100" u="sng" spc="-70" dirty="0">
                <a:effectLst/>
                <a:latin typeface="Calibri" panose="020F0502020204030204" pitchFamily="34" charset="0"/>
                <a:ea typeface="Calibri" panose="020F0502020204030204" pitchFamily="34" charset="0"/>
              </a:rPr>
              <a:t>implement</a:t>
            </a:r>
            <a:r>
              <a:rPr lang="en-US" sz="1100" spc="-70" dirty="0">
                <a:effectLst/>
                <a:latin typeface="Calibri" panose="020F0502020204030204" pitchFamily="34" charset="0"/>
                <a:ea typeface="Calibri" panose="020F0502020204030204" pitchFamily="34" charset="0"/>
              </a:rPr>
              <a:t>? How to</a:t>
            </a:r>
            <a:r>
              <a:rPr lang="en-US" sz="1100" u="sng" spc="-70" dirty="0">
                <a:effectLst/>
                <a:latin typeface="Calibri" panose="020F0502020204030204" pitchFamily="34" charset="0"/>
                <a:ea typeface="Calibri" panose="020F0502020204030204" pitchFamily="34" charset="0"/>
              </a:rPr>
              <a:t> assess</a:t>
            </a:r>
            <a:r>
              <a:rPr lang="en-US" sz="1100" spc="-70" dirty="0">
                <a:effectLst/>
                <a:latin typeface="Calibri" panose="020F0502020204030204" pitchFamily="34" charset="0"/>
                <a:ea typeface="Calibri" panose="020F0502020204030204" pitchFamily="34" charset="0"/>
              </a:rPr>
              <a:t>?</a:t>
            </a:r>
          </a:p>
          <a:p>
            <a:pPr marL="342900" marR="94615" lvl="0" indent="-342900">
              <a:lnSpc>
                <a:spcPct val="115000"/>
              </a:lnSpc>
              <a:spcBef>
                <a:spcPts val="215"/>
              </a:spcBef>
              <a:spcAft>
                <a:spcPts val="0"/>
              </a:spcAft>
              <a:buSzPts val="1200"/>
              <a:buFont typeface="Calibri" panose="020F0502020204030204" pitchFamily="34" charset="0"/>
              <a:buAutoNum type="arabicPeriod"/>
              <a:tabLst>
                <a:tab pos="292100" algn="l"/>
              </a:tabLst>
            </a:pPr>
            <a:endParaRPr lang="en-US" sz="1050" spc="-70" dirty="0">
              <a:effectLst/>
              <a:latin typeface="Calibri" panose="020F0502020204030204" pitchFamily="34" charset="0"/>
              <a:ea typeface="Calibri" panose="020F0502020204030204" pitchFamily="34" charset="0"/>
            </a:endParaRPr>
          </a:p>
          <a:p>
            <a:pPr marL="342900" marR="277495" lvl="0" indent="-342900">
              <a:lnSpc>
                <a:spcPct val="115000"/>
              </a:lnSpc>
              <a:spcBef>
                <a:spcPts val="0"/>
              </a:spcBef>
              <a:spcAft>
                <a:spcPts val="0"/>
              </a:spcAft>
              <a:buSzPts val="1200"/>
              <a:buFont typeface="Calibri" panose="020F0502020204030204" pitchFamily="34" charset="0"/>
              <a:buAutoNum type="arabicPeriod"/>
              <a:tabLst>
                <a:tab pos="292100" algn="l"/>
              </a:tabLst>
            </a:pPr>
            <a:r>
              <a:rPr lang="en-US" sz="1100" spc="-70" dirty="0">
                <a:effectLst/>
                <a:latin typeface="Calibri" panose="020F0502020204030204" pitchFamily="34" charset="0"/>
                <a:ea typeface="Calibri" panose="020F0502020204030204" pitchFamily="34" charset="0"/>
              </a:rPr>
              <a:t>What are the three primary ways you can assess a control? </a:t>
            </a:r>
            <a:r>
              <a:rPr lang="en-US" sz="1100" b="1" spc="-70" dirty="0">
                <a:effectLst/>
                <a:latin typeface="Calibri" panose="020F0502020204030204" pitchFamily="34" charset="0"/>
                <a:ea typeface="Calibri" panose="020F0502020204030204" pitchFamily="34" charset="0"/>
              </a:rPr>
              <a:t>ANSWER: </a:t>
            </a:r>
            <a:r>
              <a:rPr lang="en-US" sz="1100" i="1" spc="-70" dirty="0">
                <a:effectLst/>
                <a:latin typeface="Calibri" panose="020F0502020204030204" pitchFamily="34" charset="0"/>
                <a:ea typeface="Calibri" panose="020F0502020204030204" pitchFamily="34" charset="0"/>
              </a:rPr>
              <a:t>Examine </a:t>
            </a:r>
            <a:r>
              <a:rPr lang="en-US" sz="1100" spc="-70" dirty="0">
                <a:effectLst/>
                <a:latin typeface="Calibri" panose="020F0502020204030204" pitchFamily="34" charset="0"/>
                <a:ea typeface="Calibri" panose="020F0502020204030204" pitchFamily="34" charset="0"/>
              </a:rPr>
              <a:t>- Review, inspect, observe, study (e.g. policies, procedures, system backups, authenticating) </a:t>
            </a:r>
            <a:r>
              <a:rPr lang="en-US" sz="1100" i="1" spc="-70" dirty="0">
                <a:effectLst/>
                <a:latin typeface="Calibri" panose="020F0502020204030204" pitchFamily="34" charset="0"/>
                <a:ea typeface="Calibri" panose="020F0502020204030204" pitchFamily="34" charset="0"/>
              </a:rPr>
              <a:t>Interview</a:t>
            </a:r>
            <a:r>
              <a:rPr lang="en-US" sz="1100" i="1" spc="-20" dirty="0">
                <a:effectLst/>
                <a:latin typeface="Calibri" panose="020F0502020204030204" pitchFamily="34" charset="0"/>
                <a:ea typeface="Calibri" panose="020F0502020204030204" pitchFamily="34" charset="0"/>
              </a:rPr>
              <a:t> </a:t>
            </a:r>
            <a:r>
              <a:rPr lang="en-US" sz="1100" spc="-70" dirty="0">
                <a:effectLst/>
                <a:latin typeface="Calibri" panose="020F0502020204030204" pitchFamily="34" charset="0"/>
                <a:ea typeface="Calibri" panose="020F0502020204030204" pitchFamily="34" charset="0"/>
              </a:rPr>
              <a:t>-</a:t>
            </a:r>
            <a:r>
              <a:rPr lang="en-US" sz="1100" spc="-20" dirty="0">
                <a:effectLst/>
                <a:latin typeface="Calibri" panose="020F0502020204030204" pitchFamily="34" charset="0"/>
                <a:ea typeface="Calibri" panose="020F0502020204030204" pitchFamily="34" charset="0"/>
              </a:rPr>
              <a:t> </a:t>
            </a:r>
            <a:r>
              <a:rPr lang="en-US" sz="1100" spc="-70" dirty="0">
                <a:effectLst/>
                <a:latin typeface="Calibri" panose="020F0502020204030204" pitchFamily="34" charset="0"/>
                <a:ea typeface="Calibri" panose="020F0502020204030204" pitchFamily="34" charset="0"/>
              </a:rPr>
              <a:t>To</a:t>
            </a:r>
            <a:r>
              <a:rPr lang="en-US" sz="1100" spc="-20" dirty="0">
                <a:effectLst/>
                <a:latin typeface="Calibri" panose="020F0502020204030204" pitchFamily="34" charset="0"/>
                <a:ea typeface="Calibri" panose="020F0502020204030204" pitchFamily="34" charset="0"/>
              </a:rPr>
              <a:t> </a:t>
            </a:r>
            <a:r>
              <a:rPr lang="en-US" sz="1100" spc="-70" dirty="0">
                <a:effectLst/>
                <a:latin typeface="Calibri" panose="020F0502020204030204" pitchFamily="34" charset="0"/>
                <a:ea typeface="Calibri" panose="020F0502020204030204" pitchFamily="34" charset="0"/>
              </a:rPr>
              <a:t>understand,</a:t>
            </a:r>
            <a:r>
              <a:rPr lang="en-US" sz="1100" spc="-20" dirty="0">
                <a:effectLst/>
                <a:latin typeface="Calibri" panose="020F0502020204030204" pitchFamily="34" charset="0"/>
                <a:ea typeface="Calibri" panose="020F0502020204030204" pitchFamily="34" charset="0"/>
              </a:rPr>
              <a:t> </a:t>
            </a:r>
            <a:r>
              <a:rPr lang="en-US" sz="1100" spc="-70" dirty="0">
                <a:effectLst/>
                <a:latin typeface="Calibri" panose="020F0502020204030204" pitchFamily="34" charset="0"/>
                <a:ea typeface="Calibri" panose="020F0502020204030204" pitchFamily="34" charset="0"/>
              </a:rPr>
              <a:t>clarify,</a:t>
            </a:r>
            <a:r>
              <a:rPr lang="en-US" sz="1100" spc="-20" dirty="0">
                <a:effectLst/>
                <a:latin typeface="Calibri" panose="020F0502020204030204" pitchFamily="34" charset="0"/>
                <a:ea typeface="Calibri" panose="020F0502020204030204" pitchFamily="34" charset="0"/>
              </a:rPr>
              <a:t> </a:t>
            </a:r>
            <a:r>
              <a:rPr lang="en-US" sz="1100" spc="-70" dirty="0">
                <a:effectLst/>
                <a:latin typeface="Calibri" panose="020F0502020204030204" pitchFamily="34" charset="0"/>
                <a:ea typeface="Calibri" panose="020F0502020204030204" pitchFamily="34" charset="0"/>
              </a:rPr>
              <a:t>or</a:t>
            </a:r>
            <a:r>
              <a:rPr lang="en-US" sz="1100" spc="-25" dirty="0">
                <a:effectLst/>
                <a:latin typeface="Calibri" panose="020F0502020204030204" pitchFamily="34" charset="0"/>
                <a:ea typeface="Calibri" panose="020F0502020204030204" pitchFamily="34" charset="0"/>
              </a:rPr>
              <a:t> </a:t>
            </a:r>
            <a:r>
              <a:rPr lang="en-US" sz="1100" spc="-70" dirty="0">
                <a:effectLst/>
                <a:latin typeface="Calibri" panose="020F0502020204030204" pitchFamily="34" charset="0"/>
                <a:ea typeface="Calibri" panose="020F0502020204030204" pitchFamily="34" charset="0"/>
              </a:rPr>
              <a:t>obtain</a:t>
            </a:r>
            <a:r>
              <a:rPr lang="en-US" sz="1100" spc="-20" dirty="0">
                <a:effectLst/>
                <a:latin typeface="Calibri" panose="020F0502020204030204" pitchFamily="34" charset="0"/>
                <a:ea typeface="Calibri" panose="020F0502020204030204" pitchFamily="34" charset="0"/>
              </a:rPr>
              <a:t> </a:t>
            </a:r>
            <a:r>
              <a:rPr lang="en-US" sz="1100" spc="-70" dirty="0">
                <a:effectLst/>
                <a:latin typeface="Calibri" panose="020F0502020204030204" pitchFamily="34" charset="0"/>
                <a:ea typeface="Calibri" panose="020F0502020204030204" pitchFamily="34" charset="0"/>
              </a:rPr>
              <a:t>evidence</a:t>
            </a:r>
            <a:r>
              <a:rPr lang="en-US" sz="1100" spc="-15" dirty="0">
                <a:effectLst/>
                <a:latin typeface="Calibri" panose="020F0502020204030204" pitchFamily="34" charset="0"/>
                <a:ea typeface="Calibri" panose="020F0502020204030204" pitchFamily="34" charset="0"/>
              </a:rPr>
              <a:t> </a:t>
            </a:r>
            <a:r>
              <a:rPr lang="en-US" sz="1100" spc="-70" dirty="0">
                <a:effectLst/>
                <a:latin typeface="Calibri" panose="020F0502020204030204" pitchFamily="34" charset="0"/>
                <a:ea typeface="Calibri" panose="020F0502020204030204" pitchFamily="34" charset="0"/>
              </a:rPr>
              <a:t>(e.g.</a:t>
            </a:r>
            <a:r>
              <a:rPr lang="en-US" sz="1100" spc="-20" dirty="0">
                <a:effectLst/>
                <a:latin typeface="Calibri" panose="020F0502020204030204" pitchFamily="34" charset="0"/>
                <a:ea typeface="Calibri" panose="020F0502020204030204" pitchFamily="34" charset="0"/>
              </a:rPr>
              <a:t> </a:t>
            </a:r>
            <a:r>
              <a:rPr lang="en-US" sz="1100" spc="-70" dirty="0">
                <a:effectLst/>
                <a:latin typeface="Calibri" panose="020F0502020204030204" pitchFamily="34" charset="0"/>
                <a:ea typeface="Calibri" panose="020F0502020204030204" pitchFamily="34" charset="0"/>
              </a:rPr>
              <a:t>privileged</a:t>
            </a:r>
            <a:r>
              <a:rPr lang="en-US" sz="1100" spc="-20" dirty="0">
                <a:effectLst/>
                <a:latin typeface="Calibri" panose="020F0502020204030204" pitchFamily="34" charset="0"/>
                <a:ea typeface="Calibri" panose="020F0502020204030204" pitchFamily="34" charset="0"/>
              </a:rPr>
              <a:t> </a:t>
            </a:r>
            <a:r>
              <a:rPr lang="en-US" sz="1100" spc="-70" dirty="0">
                <a:effectLst/>
                <a:latin typeface="Calibri" panose="020F0502020204030204" pitchFamily="34" charset="0"/>
                <a:ea typeface="Calibri" panose="020F0502020204030204" pitchFamily="34" charset="0"/>
              </a:rPr>
              <a:t>account</a:t>
            </a:r>
            <a:r>
              <a:rPr lang="en-US" sz="1100" spc="-20" dirty="0">
                <a:effectLst/>
                <a:latin typeface="Calibri" panose="020F0502020204030204" pitchFamily="34" charset="0"/>
                <a:ea typeface="Calibri" panose="020F0502020204030204" pitchFamily="34" charset="0"/>
              </a:rPr>
              <a:t> </a:t>
            </a:r>
            <a:r>
              <a:rPr lang="en-US" sz="1100" spc="-70" dirty="0">
                <a:effectLst/>
                <a:latin typeface="Calibri" panose="020F0502020204030204" pitchFamily="34" charset="0"/>
                <a:ea typeface="Calibri" panose="020F0502020204030204" pitchFamily="34" charset="0"/>
              </a:rPr>
              <a:t>protection, system failures) </a:t>
            </a:r>
            <a:r>
              <a:rPr lang="en-US" sz="1100" i="1" spc="-70" dirty="0">
                <a:effectLst/>
                <a:latin typeface="Calibri" panose="020F0502020204030204" pitchFamily="34" charset="0"/>
                <a:ea typeface="Calibri" panose="020F0502020204030204" pitchFamily="34" charset="0"/>
              </a:rPr>
              <a:t>Test </a:t>
            </a:r>
            <a:r>
              <a:rPr lang="en-US" sz="1100" spc="-70" dirty="0">
                <a:effectLst/>
                <a:latin typeface="Calibri" panose="020F0502020204030204" pitchFamily="34" charset="0"/>
                <a:ea typeface="Calibri" panose="020F0502020204030204" pitchFamily="34" charset="0"/>
              </a:rPr>
              <a:t>- Under specified conditions to compare actual with expected behavior</a:t>
            </a:r>
            <a:r>
              <a:rPr lang="en-US" sz="1100" spc="-20" dirty="0">
                <a:effectLst/>
                <a:latin typeface="Calibri" panose="020F0502020204030204" pitchFamily="34" charset="0"/>
                <a:ea typeface="Calibri" panose="020F0502020204030204" pitchFamily="34" charset="0"/>
              </a:rPr>
              <a:t> </a:t>
            </a:r>
            <a:r>
              <a:rPr lang="en-US" sz="1100" spc="-70" dirty="0">
                <a:effectLst/>
                <a:latin typeface="Calibri" panose="020F0502020204030204" pitchFamily="34" charset="0"/>
                <a:ea typeface="Calibri" panose="020F0502020204030204" pitchFamily="34" charset="0"/>
              </a:rPr>
              <a:t>(e.g.</a:t>
            </a:r>
            <a:r>
              <a:rPr lang="en-US" sz="1100" spc="-25" dirty="0">
                <a:effectLst/>
                <a:latin typeface="Calibri" panose="020F0502020204030204" pitchFamily="34" charset="0"/>
                <a:ea typeface="Calibri" panose="020F0502020204030204" pitchFamily="34" charset="0"/>
              </a:rPr>
              <a:t> </a:t>
            </a:r>
            <a:r>
              <a:rPr lang="en-US" sz="1100" spc="-70" dirty="0">
                <a:effectLst/>
                <a:latin typeface="Calibri" panose="020F0502020204030204" pitchFamily="34" charset="0"/>
                <a:ea typeface="Calibri" panose="020F0502020204030204" pitchFamily="34" charset="0"/>
              </a:rPr>
              <a:t>show</a:t>
            </a:r>
            <a:r>
              <a:rPr lang="en-US" sz="1100" spc="-25" dirty="0">
                <a:effectLst/>
                <a:latin typeface="Calibri" panose="020F0502020204030204" pitchFamily="34" charset="0"/>
                <a:ea typeface="Calibri" panose="020F0502020204030204" pitchFamily="34" charset="0"/>
              </a:rPr>
              <a:t> </a:t>
            </a:r>
            <a:r>
              <a:rPr lang="en-US" sz="1100" spc="-70" dirty="0">
                <a:effectLst/>
                <a:latin typeface="Calibri" panose="020F0502020204030204" pitchFamily="34" charset="0"/>
                <a:ea typeface="Calibri" panose="020F0502020204030204" pitchFamily="34" charset="0"/>
              </a:rPr>
              <a:t>procedure</a:t>
            </a:r>
            <a:r>
              <a:rPr lang="en-US" sz="1100" spc="-20" dirty="0">
                <a:effectLst/>
                <a:latin typeface="Calibri" panose="020F0502020204030204" pitchFamily="34" charset="0"/>
                <a:ea typeface="Calibri" panose="020F0502020204030204" pitchFamily="34" charset="0"/>
              </a:rPr>
              <a:t> </a:t>
            </a:r>
            <a:r>
              <a:rPr lang="en-US" sz="1100" spc="-70" dirty="0">
                <a:effectLst/>
                <a:latin typeface="Calibri" panose="020F0502020204030204" pitchFamily="34" charset="0"/>
                <a:ea typeface="Calibri" panose="020F0502020204030204" pitchFamily="34" charset="0"/>
              </a:rPr>
              <a:t>for</a:t>
            </a:r>
            <a:r>
              <a:rPr lang="en-US" sz="1100" spc="-20" dirty="0">
                <a:effectLst/>
                <a:latin typeface="Calibri" panose="020F0502020204030204" pitchFamily="34" charset="0"/>
                <a:ea typeface="Calibri" panose="020F0502020204030204" pitchFamily="34" charset="0"/>
              </a:rPr>
              <a:t> </a:t>
            </a:r>
            <a:r>
              <a:rPr lang="en-US" sz="1100" spc="-70" dirty="0">
                <a:effectLst/>
                <a:latin typeface="Calibri" panose="020F0502020204030204" pitchFamily="34" charset="0"/>
                <a:ea typeface="Calibri" panose="020F0502020204030204" pitchFamily="34" charset="0"/>
              </a:rPr>
              <a:t>unlocking</a:t>
            </a:r>
            <a:r>
              <a:rPr lang="en-US" sz="1100" spc="-25" dirty="0">
                <a:effectLst/>
                <a:latin typeface="Calibri" panose="020F0502020204030204" pitchFamily="34" charset="0"/>
                <a:ea typeface="Calibri" panose="020F0502020204030204" pitchFamily="34" charset="0"/>
              </a:rPr>
              <a:t> </a:t>
            </a:r>
            <a:r>
              <a:rPr lang="en-US" sz="1100" spc="-70" dirty="0">
                <a:effectLst/>
                <a:latin typeface="Calibri" panose="020F0502020204030204" pitchFamily="34" charset="0"/>
                <a:ea typeface="Calibri" panose="020F0502020204030204" pitchFamily="34" charset="0"/>
              </a:rPr>
              <a:t>an</a:t>
            </a:r>
            <a:r>
              <a:rPr lang="en-US" sz="1100" spc="-130" dirty="0">
                <a:effectLst/>
                <a:latin typeface="Calibri" panose="020F0502020204030204" pitchFamily="34" charset="0"/>
                <a:ea typeface="Calibri" panose="020F0502020204030204" pitchFamily="34" charset="0"/>
              </a:rPr>
              <a:t> </a:t>
            </a:r>
            <a:r>
              <a:rPr lang="en-US" sz="1100" spc="-70" dirty="0">
                <a:effectLst/>
                <a:latin typeface="Calibri" panose="020F0502020204030204" pitchFamily="34" charset="0"/>
                <a:ea typeface="Calibri" panose="020F0502020204030204" pitchFamily="34" charset="0"/>
              </a:rPr>
              <a:t>account)</a:t>
            </a:r>
            <a:endParaRPr lang="en-US" sz="1050" spc="-70" dirty="0">
              <a:effectLst/>
              <a:latin typeface="Calibri" panose="020F0502020204030204" pitchFamily="34" charset="0"/>
              <a:ea typeface="Calibri" panose="020F0502020204030204" pitchFamily="34" charset="0"/>
            </a:endParaRPr>
          </a:p>
          <a:p>
            <a:pPr marL="0" lvl="0" indent="0" algn="l" rtl="0">
              <a:spcBef>
                <a:spcPts val="330"/>
              </a:spcBef>
              <a:spcAft>
                <a:spcPts val="0"/>
              </a:spcAft>
              <a:buNone/>
            </a:pPr>
            <a:endParaRPr sz="1100" dirty="0"/>
          </a:p>
          <a:p>
            <a:pPr marL="0" lvl="0" indent="0" algn="l" rtl="0">
              <a:spcBef>
                <a:spcPts val="330"/>
              </a:spcBef>
              <a:spcAft>
                <a:spcPts val="0"/>
              </a:spcAft>
              <a:buNone/>
            </a:pPr>
            <a:endParaRPr sz="1100" dirty="0"/>
          </a:p>
          <a:p>
            <a:pPr marL="0" lvl="0" indent="0" algn="l" rtl="0">
              <a:spcBef>
                <a:spcPts val="330"/>
              </a:spcBef>
              <a:spcAft>
                <a:spcPts val="0"/>
              </a:spcAft>
              <a:buNone/>
            </a:pPr>
            <a:endParaRPr sz="1100" dirty="0"/>
          </a:p>
        </p:txBody>
      </p:sp>
      <p:sp>
        <p:nvSpPr>
          <p:cNvPr id="874" name="Google Shape;874;p41:notes"/>
          <p:cNvSpPr txBox="1"/>
          <p:nvPr/>
        </p:nvSpPr>
        <p:spPr>
          <a:xfrm>
            <a:off x="4008500" y="8900026"/>
            <a:ext cx="3067040" cy="467851"/>
          </a:xfrm>
          <a:prstGeom prst="rect">
            <a:avLst/>
          </a:prstGeom>
          <a:noFill/>
          <a:ln>
            <a:noFill/>
          </a:ln>
        </p:spPr>
        <p:txBody>
          <a:bodyPr spcFirstLastPara="1" wrap="square" lIns="93950" tIns="46975" rIns="93950" bIns="46975" anchor="b" anchorCtr="0">
            <a:noAutofit/>
          </a:bodyPr>
          <a:lstStyle/>
          <a:p>
            <a:pPr marL="0" marR="0" lvl="0" indent="0" algn="r" rtl="0">
              <a:spcBef>
                <a:spcPts val="0"/>
              </a:spcBef>
              <a:spcAft>
                <a:spcPts val="0"/>
              </a:spcAft>
              <a:buNone/>
            </a:pPr>
            <a:fld id="{00000000-1234-1234-1234-123412341234}" type="slidenum">
              <a:rPr lang="en-US" sz="1300">
                <a:solidFill>
                  <a:schemeClr val="dk1"/>
                </a:solidFill>
                <a:latin typeface="Arial"/>
                <a:ea typeface="Arial"/>
                <a:cs typeface="Arial"/>
                <a:sym typeface="Arial"/>
              </a:rPr>
              <a:t>40</a:t>
            </a:fld>
            <a:endParaRPr sz="1300">
              <a:solidFill>
                <a:schemeClr val="dk1"/>
              </a:solidFill>
              <a:latin typeface="Arial"/>
              <a:ea typeface="Arial"/>
              <a:cs typeface="Arial"/>
              <a:sym typeface="Aria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9"/>
        <p:cNvGrpSpPr/>
        <p:nvPr/>
      </p:nvGrpSpPr>
      <p:grpSpPr>
        <a:xfrm>
          <a:off x="0" y="0"/>
          <a:ext cx="0" cy="0"/>
          <a:chOff x="0" y="0"/>
          <a:chExt cx="0" cy="0"/>
        </a:xfrm>
      </p:grpSpPr>
      <p:sp>
        <p:nvSpPr>
          <p:cNvPr id="890" name="Google Shape;890;p43: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91" name="Google Shape;891;p43: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a:t>Now let's look at Tailoring – Tailoring is like the top word of the outline with the subcomponents of scoping, compensating, and supplementing.  Also, another method of tailoring includes applying overlays.  Then we will have discussion again on organizational parameters and common controls.  Let’s get started.</a:t>
            </a:r>
            <a:endParaRPr/>
          </a:p>
        </p:txBody>
      </p:sp>
      <p:sp>
        <p:nvSpPr>
          <p:cNvPr id="892" name="Google Shape;892;p43: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rgbClr val="000000"/>
                </a:solidFill>
                <a:latin typeface="Times New Roman"/>
                <a:ea typeface="Times New Roman"/>
                <a:cs typeface="Times New Roman"/>
                <a:sym typeface="Times New Roman"/>
              </a:rPr>
              <a:t>41</a:t>
            </a:fld>
            <a:endParaRPr sz="1200">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2"/>
        <p:cNvGrpSpPr/>
        <p:nvPr/>
      </p:nvGrpSpPr>
      <p:grpSpPr>
        <a:xfrm>
          <a:off x="0" y="0"/>
          <a:ext cx="0" cy="0"/>
          <a:chOff x="0" y="0"/>
          <a:chExt cx="0" cy="0"/>
        </a:xfrm>
      </p:grpSpPr>
      <p:sp>
        <p:nvSpPr>
          <p:cNvPr id="933" name="Google Shape;933;p45: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34" name="Google Shape;934;p45: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dirty="0"/>
              <a:t>There are three ways to get your security control baseline – eMASS; Knowledge Service or the CNSSI 1253.  For many contractors who do not have CACs, the CNSSI is the only solution.  It is a public document available on the CNSS website.  Once you have your security categorization (C, I, A impact values), then you can use this table to select your controls.  For DoD, you will be selecting the lines with an X in your value field or a + since DoD expects NSS controls as well.  All three values need not be available but at least one or combination.  If your system is a M, M, H, figure out what controls you would select from this slide.  (P.S. every row except AC-2(6); AC-2(8); and AC-2(11) – which has no M, M, or H)</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More information:</a:t>
            </a:r>
            <a:endParaRPr dirty="0"/>
          </a:p>
          <a:p>
            <a:pPr marL="0" lvl="0" indent="0" algn="l" rtl="0">
              <a:spcBef>
                <a:spcPts val="360"/>
              </a:spcBef>
              <a:spcAft>
                <a:spcPts val="0"/>
              </a:spcAft>
              <a:buNone/>
            </a:pPr>
            <a:r>
              <a:rPr lang="en-US" dirty="0"/>
              <a:t>CNSSI 1253 - D.1 NSS SECURITY CONTROL BASELINES   </a:t>
            </a:r>
            <a:endParaRPr dirty="0"/>
          </a:p>
          <a:p>
            <a:pPr marL="0" lvl="0" indent="0" algn="l" rtl="0">
              <a:spcBef>
                <a:spcPts val="360"/>
              </a:spcBef>
              <a:spcAft>
                <a:spcPts val="0"/>
              </a:spcAft>
              <a:buNone/>
            </a:pPr>
            <a:r>
              <a:rPr lang="en-US" dirty="0"/>
              <a:t>Table D-1 uses a 3-by-3 matrix to identify applicability of security controls in the NIST SP 800-53, Revision 4 baselines for NSS.  The matrix also identifies the additional security controls needed to protect NSS.  This table represents the security controls applicable to NSS based on impact values.  </a:t>
            </a:r>
            <a:endParaRPr dirty="0"/>
          </a:p>
          <a:p>
            <a:pPr marL="0" lvl="0" indent="0" algn="l" rtl="0">
              <a:spcBef>
                <a:spcPts val="360"/>
              </a:spcBef>
              <a:spcAft>
                <a:spcPts val="0"/>
              </a:spcAft>
              <a:buNone/>
            </a:pPr>
            <a:r>
              <a:rPr lang="en-US" dirty="0"/>
              <a:t>The 3-by-3 matrix has nine columns showing three possible impact values (low, moderate, or high) for each of the three security objectives (confidentiality, integrity, or availability).  The "X"s in the table reflect the NIST specifications by impact value (i.e., low, moderate, and high). The "+"s in the table reflect the additional CNSS specifications by impact value for all NSS. A blank space in the table signifies the control was either not selected or not allocated to a particular security objective for the purposes of this Instruction.  Controls that are designated as “withdrawn” indicate that they are no longer in the NIST SP 800-53 security control catalog.</a:t>
            </a: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p:txBody>
      </p:sp>
      <p:sp>
        <p:nvSpPr>
          <p:cNvPr id="935" name="Google Shape;935;p45: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42</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2"/>
        <p:cNvGrpSpPr/>
        <p:nvPr/>
      </p:nvGrpSpPr>
      <p:grpSpPr>
        <a:xfrm>
          <a:off x="0" y="0"/>
          <a:ext cx="0" cy="0"/>
          <a:chOff x="0" y="0"/>
          <a:chExt cx="0" cy="0"/>
        </a:xfrm>
      </p:grpSpPr>
      <p:sp>
        <p:nvSpPr>
          <p:cNvPr id="973" name="Google Shape;973;p48: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74" name="Google Shape;974;p48: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a:t>Blank controls are NOT in any baseline but are available for systems that require added protection or  have special requirements.  There are a lot of extra controls, which are usually enhancements.  This is why there are approximately 900 controls and enhancements described in the SP 800-53, but the average baseline runs from 300-650 approximately, so there are many extras to choose from when tailoring.</a:t>
            </a:r>
            <a:endParaRPr/>
          </a:p>
          <a:p>
            <a:pPr marL="0" lvl="0" indent="0" algn="l" rtl="0">
              <a:spcBef>
                <a:spcPts val="360"/>
              </a:spcBef>
              <a:spcAft>
                <a:spcPts val="0"/>
              </a:spcAft>
              <a:buNone/>
            </a:pPr>
            <a:endParaRPr/>
          </a:p>
        </p:txBody>
      </p:sp>
      <p:sp>
        <p:nvSpPr>
          <p:cNvPr id="975" name="Google Shape;975;p48: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43</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1"/>
        <p:cNvGrpSpPr/>
        <p:nvPr/>
      </p:nvGrpSpPr>
      <p:grpSpPr>
        <a:xfrm>
          <a:off x="0" y="0"/>
          <a:ext cx="0" cy="0"/>
          <a:chOff x="0" y="0"/>
          <a:chExt cx="0" cy="0"/>
        </a:xfrm>
      </p:grpSpPr>
      <p:sp>
        <p:nvSpPr>
          <p:cNvPr id="1002" name="Google Shape;1002;p50: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03" name="Google Shape;1003;p50:notes"/>
          <p:cNvSpPr txBox="1">
            <a:spLocks noGrp="1"/>
          </p:cNvSpPr>
          <p:nvPr>
            <p:ph type="body" idx="1"/>
          </p:nvPr>
        </p:nvSpPr>
        <p:spPr>
          <a:xfrm>
            <a:off x="708017" y="4450790"/>
            <a:ext cx="5907511"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dirty="0"/>
              <a:t>Security control overlays are specifications of security controls and supporting guidance used to complement the security control baselines and parameter values in CNSSI No. 1253 and to complement the supplemental guidance in NIST SP 800-53.</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 An overlay’s specifications may be more stringent or less stringent than the controls and guidance complemented.  Overlays may be applied to reflect the needs of different information types (e.g., personally identifiable information [PII], financial, or highly sensitive types of intelligence); system functionality needs (e.g., stand-alone systems, cross domain solutions, or controlled interface systems); or environmental or operationally driven needs (e.g., tactical, space-based, or test environment).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Overlays address additional factors or diverge from the assumptions used to create the initial security control baselines. Examples of currently approved baselines overlays are space platform, intelligence, and cross domain solutions. Overlays may add or subtract security controls, or provide additional supplemental guidance regarding security controls. Use of overlays provides consistency among similar systems by reducing ad hoc or case -by-case security control tailoring. This consistency contributes to risk reduction as the same controls are applied to similar systems. It also promotes reciprocity since the same set of security controls and assessment procedures can be applied to similar systems.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Overlays are baseline independent, meaning that they can be applied to any NSS baseline (e.g. High-Moderate-Moderate or Low-Low-Low). As a result, there may be overlap of security controls between an NSS baseline and security controls identified in an overlay(s). Together, the combination of an NSS baseline and applicable overlay(s) represents the initial security control set prior to system-specific tailoring.</a:t>
            </a:r>
            <a:endParaRPr dirty="0"/>
          </a:p>
          <a:p>
            <a:pPr marL="0" lvl="0" indent="0" algn="l" rtl="0">
              <a:spcBef>
                <a:spcPts val="360"/>
              </a:spcBef>
              <a:spcAft>
                <a:spcPts val="0"/>
              </a:spcAft>
              <a:buNone/>
            </a:pPr>
            <a:endParaRPr dirty="0">
              <a:solidFill>
                <a:srgbClr val="FF0000"/>
              </a:solidFill>
            </a:endParaRPr>
          </a:p>
          <a:p>
            <a:pPr marL="0" lvl="0" indent="0" algn="l" rtl="0">
              <a:spcBef>
                <a:spcPts val="360"/>
              </a:spcBef>
              <a:spcAft>
                <a:spcPts val="0"/>
              </a:spcAft>
              <a:buNone/>
            </a:pPr>
            <a:endParaRPr dirty="0">
              <a:solidFill>
                <a:srgbClr val="FF0000"/>
              </a:solidFill>
            </a:endParaRPr>
          </a:p>
          <a:p>
            <a:pPr marL="0" lvl="0" indent="0" algn="l" rtl="0">
              <a:spcBef>
                <a:spcPts val="360"/>
              </a:spcBef>
              <a:spcAft>
                <a:spcPts val="0"/>
              </a:spcAft>
              <a:buNone/>
            </a:pPr>
            <a:endParaRPr dirty="0">
              <a:solidFill>
                <a:srgbClr val="FF0000"/>
              </a:solidFill>
            </a:endParaRPr>
          </a:p>
          <a:p>
            <a:pPr marL="0" lvl="0" indent="0" algn="l" rtl="0">
              <a:spcBef>
                <a:spcPts val="360"/>
              </a:spcBef>
              <a:spcAft>
                <a:spcPts val="0"/>
              </a:spcAft>
              <a:buNone/>
            </a:pPr>
            <a:endParaRPr dirty="0">
              <a:solidFill>
                <a:srgbClr val="FF0000"/>
              </a:solidFill>
            </a:endParaRPr>
          </a:p>
          <a:p>
            <a:pPr marL="0" lvl="0" indent="0" algn="l" rtl="0">
              <a:spcBef>
                <a:spcPts val="360"/>
              </a:spcBef>
              <a:spcAft>
                <a:spcPts val="0"/>
              </a:spcAft>
              <a:buNone/>
            </a:pPr>
            <a:endParaRPr dirty="0"/>
          </a:p>
          <a:p>
            <a:pPr marL="0" lvl="0" indent="0" algn="l" rtl="0">
              <a:spcBef>
                <a:spcPts val="360"/>
              </a:spcBef>
              <a:spcAft>
                <a:spcPts val="0"/>
              </a:spcAft>
              <a:buNone/>
            </a:pPr>
            <a:endParaRPr dirty="0"/>
          </a:p>
        </p:txBody>
      </p:sp>
      <p:sp>
        <p:nvSpPr>
          <p:cNvPr id="1004" name="Google Shape;1004;p50: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rgbClr val="000000"/>
                </a:solidFill>
                <a:latin typeface="Times New Roman"/>
                <a:ea typeface="Times New Roman"/>
                <a:cs typeface="Times New Roman"/>
                <a:sym typeface="Times New Roman"/>
              </a:rPr>
              <a:t>44</a:t>
            </a:fld>
            <a:endParaRPr sz="1200">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6"/>
        <p:cNvGrpSpPr/>
        <p:nvPr/>
      </p:nvGrpSpPr>
      <p:grpSpPr>
        <a:xfrm>
          <a:off x="0" y="0"/>
          <a:ext cx="0" cy="0"/>
          <a:chOff x="0" y="0"/>
          <a:chExt cx="0" cy="0"/>
        </a:xfrm>
      </p:grpSpPr>
      <p:sp>
        <p:nvSpPr>
          <p:cNvPr id="1037" name="Google Shape;1037;p51: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38" name="Google Shape;1038;p51: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dirty="0"/>
              <a:t>Overlays are typically developed by a committee, that is vetted by a process. The final step is reviewed by CNSS, they publish it, and it ends up on the CNSS website. If DoD wants to make it readily available, then it may also go into eMASS.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Classified and Privacy Overlays are in eMASS. Operational Technology (formerly called Industrial control) systems is a publication, (see appendix in NIST SP 800-82).  It is an example of a manual overlay – not automated.  There are also overlays for specific services and agencies that are not shared on the CNSS website because they were built specifically for that organization.</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b="1" dirty="0"/>
              <a:t>Additional information: Cross Domain Solution: Definition</a:t>
            </a:r>
            <a:endParaRPr dirty="0"/>
          </a:p>
          <a:p>
            <a:pPr marL="0" lvl="0" indent="0" algn="l" rtl="0">
              <a:spcBef>
                <a:spcPts val="360"/>
              </a:spcBef>
              <a:spcAft>
                <a:spcPts val="0"/>
              </a:spcAft>
              <a:buNone/>
            </a:pPr>
            <a:r>
              <a:rPr lang="en-US" dirty="0"/>
              <a:t>A Cross Domain Solution (CDS) is a form of controlled interface that provides the ability to manually and/or automatically access and/or transfer information between different security domains. (</a:t>
            </a:r>
            <a:r>
              <a:rPr lang="en-US" u="sng" dirty="0">
                <a:solidFill>
                  <a:schemeClr val="hlink"/>
                </a:solidFill>
                <a:hlinkClick r:id="rId3"/>
              </a:rPr>
              <a:t>CNSSI 4009, National Information Assurance Glossary</a:t>
            </a:r>
            <a:r>
              <a:rPr lang="en-US" dirty="0"/>
              <a:t>, June 2006)</a:t>
            </a:r>
            <a:endParaRPr dirty="0"/>
          </a:p>
          <a:p>
            <a:pPr marL="0" lvl="0" indent="0" algn="l" rtl="0">
              <a:spcBef>
                <a:spcPts val="360"/>
              </a:spcBef>
              <a:spcAft>
                <a:spcPts val="0"/>
              </a:spcAft>
              <a:buNone/>
            </a:pPr>
            <a:r>
              <a:rPr lang="en-US" b="1" dirty="0"/>
              <a:t>DOD CDS Approval Process Scope, Applicability and Exclusions</a:t>
            </a:r>
            <a:endParaRPr dirty="0"/>
          </a:p>
          <a:p>
            <a:pPr marL="0" lvl="0" indent="0" algn="l" rtl="0">
              <a:spcBef>
                <a:spcPts val="360"/>
              </a:spcBef>
              <a:spcAft>
                <a:spcPts val="0"/>
              </a:spcAft>
              <a:buNone/>
            </a:pPr>
            <a:r>
              <a:rPr lang="en-US" dirty="0"/>
              <a:t>The DOD CDS process covers CDSs connecting to networks classified Top Secret (TS) and below, including standalone, isolated, and test networks. This includes Intelligence Community (IC)-owned CDSs which connect to DOD networks (but not to TS-SCI). CDS devices connecting to networks classified TS – Sensitive Compartmented Information (SCI) and above follow a different approval process outlined by the Unified Cross Domain Services Management Office (UCDSMO) and DIA. </a:t>
            </a:r>
            <a:br>
              <a:rPr lang="en-US" dirty="0"/>
            </a:b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 </a:t>
            </a:r>
            <a:endParaRPr dirty="0"/>
          </a:p>
        </p:txBody>
      </p:sp>
      <p:sp>
        <p:nvSpPr>
          <p:cNvPr id="1039" name="Google Shape;1039;p51: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rgbClr val="000000"/>
                </a:solidFill>
                <a:latin typeface="Times New Roman"/>
                <a:ea typeface="Times New Roman"/>
                <a:cs typeface="Times New Roman"/>
                <a:sym typeface="Times New Roman"/>
              </a:rPr>
              <a:t>45</a:t>
            </a:fld>
            <a:endParaRPr sz="1200">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4"/>
        <p:cNvGrpSpPr/>
        <p:nvPr/>
      </p:nvGrpSpPr>
      <p:grpSpPr>
        <a:xfrm>
          <a:off x="0" y="0"/>
          <a:ext cx="0" cy="0"/>
          <a:chOff x="0" y="0"/>
          <a:chExt cx="0" cy="0"/>
        </a:xfrm>
      </p:grpSpPr>
      <p:sp>
        <p:nvSpPr>
          <p:cNvPr id="1045" name="Google Shape;1045;p52: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46" name="Google Shape;1046;p52: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a:t>These are overlay possibilities that may or may not be in process.  If an overlay is approved for everyone’s use, then it will appear on the CNSS website.  But some of these may be specialized to specific communities and thus not be available to all.  </a:t>
            </a:r>
            <a:endParaRPr/>
          </a:p>
          <a:p>
            <a:pPr marL="0" lvl="0" indent="0" algn="l" rtl="0">
              <a:spcBef>
                <a:spcPts val="360"/>
              </a:spcBef>
              <a:spcAft>
                <a:spcPts val="0"/>
              </a:spcAft>
              <a:buNone/>
            </a:pPr>
            <a:endParaRPr/>
          </a:p>
          <a:p>
            <a:pPr marL="0" lvl="0" indent="0" algn="l" rtl="0">
              <a:spcBef>
                <a:spcPts val="360"/>
              </a:spcBef>
              <a:spcAft>
                <a:spcPts val="0"/>
              </a:spcAft>
              <a:buNone/>
            </a:pPr>
            <a:r>
              <a:rPr lang="en-US"/>
              <a:t>Per 800-53:  Categories of overlays that may be useful include, for example: • Communities of interest, industry sectors, or coalitions/partnerships (e.g., healthcare, law enforcement, intelligence, financial, transportation, energy, allied collaboration/sharing);</a:t>
            </a:r>
            <a:endParaRPr/>
          </a:p>
          <a:p>
            <a:pPr marL="0" lvl="0" indent="0" algn="l" rtl="0">
              <a:spcBef>
                <a:spcPts val="360"/>
              </a:spcBef>
              <a:spcAft>
                <a:spcPts val="0"/>
              </a:spcAft>
              <a:buNone/>
            </a:pPr>
            <a:r>
              <a:rPr lang="en-US"/>
              <a:t> • Information technologies/computing paradigms (e.g., cloud/mobile, PKI, Smart Grid, cross domain solutions); </a:t>
            </a:r>
            <a:endParaRPr/>
          </a:p>
          <a:p>
            <a:pPr marL="0" lvl="0" indent="0" algn="l" rtl="0">
              <a:spcBef>
                <a:spcPts val="360"/>
              </a:spcBef>
              <a:spcAft>
                <a:spcPts val="0"/>
              </a:spcAft>
              <a:buNone/>
            </a:pPr>
            <a:r>
              <a:rPr lang="en-US"/>
              <a:t>• Environments of operation (e.g., space, tactical);</a:t>
            </a:r>
            <a:endParaRPr/>
          </a:p>
          <a:p>
            <a:pPr marL="0" lvl="0" indent="0" algn="l" rtl="0">
              <a:spcBef>
                <a:spcPts val="360"/>
              </a:spcBef>
              <a:spcAft>
                <a:spcPts val="0"/>
              </a:spcAft>
              <a:buNone/>
            </a:pPr>
            <a:r>
              <a:rPr lang="en-US"/>
              <a:t> • Types of information systems and operating modes (e.g., industrial/process control systems, weapons systems, single-user systems, standalone systems);</a:t>
            </a:r>
            <a:endParaRPr/>
          </a:p>
          <a:p>
            <a:pPr marL="0" lvl="0" indent="0" algn="l" rtl="0">
              <a:spcBef>
                <a:spcPts val="360"/>
              </a:spcBef>
              <a:spcAft>
                <a:spcPts val="0"/>
              </a:spcAft>
              <a:buNone/>
            </a:pPr>
            <a:r>
              <a:rPr lang="en-US"/>
              <a:t> • Types of missions/operations (e.g., counterterrorism, first responders, research, development, test, and evaluation); and </a:t>
            </a:r>
            <a:endParaRPr/>
          </a:p>
          <a:p>
            <a:pPr marL="0" lvl="0" indent="0" algn="l" rtl="0">
              <a:spcBef>
                <a:spcPts val="360"/>
              </a:spcBef>
              <a:spcAft>
                <a:spcPts val="0"/>
              </a:spcAft>
              <a:buNone/>
            </a:pPr>
            <a:r>
              <a:rPr lang="en-US"/>
              <a:t>• Statutory/regulatory requirements (e.g., Foreign Intelligence Surveillance Act, Health Insurance Portability and Accountability Act, Privacy Act).</a:t>
            </a:r>
            <a:endParaRPr/>
          </a:p>
          <a:p>
            <a:pPr marL="0" lvl="0" indent="0" algn="l" rtl="0">
              <a:spcBef>
                <a:spcPts val="360"/>
              </a:spcBef>
              <a:spcAft>
                <a:spcPts val="0"/>
              </a:spcAft>
              <a:buNone/>
            </a:pPr>
            <a:endParaRPr/>
          </a:p>
          <a:p>
            <a:pPr marL="0" lvl="0" indent="0" algn="l" rtl="0">
              <a:spcBef>
                <a:spcPts val="360"/>
              </a:spcBef>
              <a:spcAft>
                <a:spcPts val="0"/>
              </a:spcAft>
              <a:buNone/>
            </a:pPr>
            <a:endParaRPr/>
          </a:p>
        </p:txBody>
      </p:sp>
      <p:sp>
        <p:nvSpPr>
          <p:cNvPr id="1047" name="Google Shape;1047;p52: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46</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1"/>
        <p:cNvGrpSpPr/>
        <p:nvPr/>
      </p:nvGrpSpPr>
      <p:grpSpPr>
        <a:xfrm>
          <a:off x="0" y="0"/>
          <a:ext cx="0" cy="0"/>
          <a:chOff x="0" y="0"/>
          <a:chExt cx="0" cy="0"/>
        </a:xfrm>
      </p:grpSpPr>
      <p:sp>
        <p:nvSpPr>
          <p:cNvPr id="1052" name="Google Shape;1052;p53: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53" name="Google Shape;1053;p53: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dirty="0"/>
              <a:t>The Privacy overlay is automated in the eMASS system; however, for those that do not use eMASS, it is manual.  You can find the entire Privacy overlay on the CNSS website, and it can be downloaded by anyone.  It is primarily a document and for individuals working in the realm of privacy, it is a good read.  A manual overlay simply requires a control-by-control comparison to your baseline.  You’ll be possibly adding or subtracting controls depending on the overlay.</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The way this works is you want to look at the “+” and the “-”.  If a control is already in the baseline and deals with privacy, it will be listed.  So, see AC-1 above – everyone has that in their baselines.  However, if you did not have AC-3(9) in your baseline and you were a moderate system (one word categorization, so if in DoD, take three words into one high water mark word) then you would add to your baseline because there is a plus.</a:t>
            </a:r>
            <a:endParaRPr dirty="0"/>
          </a:p>
          <a:p>
            <a:pPr marL="0" lvl="0" indent="0" algn="l" rtl="0">
              <a:spcBef>
                <a:spcPts val="360"/>
              </a:spcBef>
              <a:spcAft>
                <a:spcPts val="0"/>
              </a:spcAft>
              <a:buNone/>
            </a:pPr>
            <a:r>
              <a:rPr lang="en-US" dirty="0"/>
              <a:t>If you had AC-2(8) in your baseline already, then if you were a moderate system, you would say it is N/A because of the privacy overlay.  It has a “-” which means it can be removed, however nothing is ever really removed.  You just call it N/A and justify why.</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Then entire list of controls is in the overlay on the CNSS website.</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The codes (E, G, V, R) are just informational.  So, V has an organizational defined parameter, or R has a regulatory requirements.</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Controls that include an E, G, V, or R specification without a “+” or a “--” are not required, but they do have privacy implications when implemented for other reasons. They may be considered for tailoring purposes if not already in your baseline.</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PHI = Protected Health Information – medical systems</a:t>
            </a: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p:txBody>
      </p:sp>
      <p:sp>
        <p:nvSpPr>
          <p:cNvPr id="1054" name="Google Shape;1054;p53: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47</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2"/>
        <p:cNvGrpSpPr/>
        <p:nvPr/>
      </p:nvGrpSpPr>
      <p:grpSpPr>
        <a:xfrm>
          <a:off x="0" y="0"/>
          <a:ext cx="0" cy="0"/>
          <a:chOff x="0" y="0"/>
          <a:chExt cx="0" cy="0"/>
        </a:xfrm>
      </p:grpSpPr>
      <p:sp>
        <p:nvSpPr>
          <p:cNvPr id="1063" name="Google Shape;1063;p54: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64" name="Google Shape;1064;p54: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a:t>From the Knowledge Service:  </a:t>
            </a:r>
            <a:endParaRPr/>
          </a:p>
          <a:p>
            <a:pPr marL="0" marR="0" lvl="0" indent="0" algn="l" rtl="0">
              <a:lnSpc>
                <a:spcPct val="100000"/>
              </a:lnSpc>
              <a:spcBef>
                <a:spcPts val="360"/>
              </a:spcBef>
              <a:spcAft>
                <a:spcPts val="0"/>
              </a:spcAft>
              <a:buClr>
                <a:schemeClr val="dk1"/>
              </a:buClr>
              <a:buSzPts val="1200"/>
              <a:buFont typeface="Times New Roman"/>
              <a:buNone/>
            </a:pPr>
            <a:r>
              <a:rPr lang="en-US"/>
              <a:t>The FM overlay describes the approach to identifying the systems and the associated infrastructure components that generate, process, record, or store financial and/or accounting events relevant to the DoD financial management, impact the Departments’ ICOFR (Internal Controls over Financial Reporting), or affect the auditability of the Departments financial statements.</a:t>
            </a:r>
            <a:endParaRPr/>
          </a:p>
          <a:p>
            <a:pPr marL="0" marR="0" lvl="0" indent="0" algn="l" rtl="0">
              <a:lnSpc>
                <a:spcPct val="100000"/>
              </a:lnSpc>
              <a:spcBef>
                <a:spcPts val="360"/>
              </a:spcBef>
              <a:spcAft>
                <a:spcPts val="0"/>
              </a:spcAft>
              <a:buClr>
                <a:schemeClr val="dk1"/>
              </a:buClr>
              <a:buSzPts val="1200"/>
              <a:buFont typeface="Times New Roman"/>
              <a:buNone/>
            </a:pPr>
            <a:endParaRPr/>
          </a:p>
          <a:p>
            <a:pPr marL="0" marR="0" lvl="0" indent="0" algn="l" rtl="0">
              <a:lnSpc>
                <a:spcPct val="100000"/>
              </a:lnSpc>
              <a:spcBef>
                <a:spcPts val="360"/>
              </a:spcBef>
              <a:spcAft>
                <a:spcPts val="0"/>
              </a:spcAft>
              <a:buClr>
                <a:schemeClr val="dk1"/>
              </a:buClr>
              <a:buSzPts val="1200"/>
              <a:buFont typeface="Times New Roman"/>
              <a:buNone/>
            </a:pPr>
            <a:r>
              <a:rPr lang="en-US"/>
              <a:t>Note:  </a:t>
            </a:r>
            <a:r>
              <a:rPr lang="en-US" b="1" i="0" cap="none">
                <a:solidFill>
                  <a:srgbClr val="444444"/>
                </a:solidFill>
                <a:latin typeface="Roboto Condensed"/>
                <a:ea typeface="Roboto Condensed"/>
                <a:cs typeface="Roboto Condensed"/>
                <a:sym typeface="Roboto Condensed"/>
              </a:rPr>
              <a:t>FISCAM - FEDERAL INFORMATION SYSTEM</a:t>
            </a:r>
            <a:br>
              <a:rPr lang="en-US" b="1" i="0" cap="none">
                <a:solidFill>
                  <a:srgbClr val="444444"/>
                </a:solidFill>
                <a:latin typeface="Roboto Condensed"/>
                <a:ea typeface="Roboto Condensed"/>
                <a:cs typeface="Roboto Condensed"/>
                <a:sym typeface="Roboto Condensed"/>
              </a:rPr>
            </a:br>
            <a:r>
              <a:rPr lang="en-US" b="1" i="0" cap="none">
                <a:solidFill>
                  <a:srgbClr val="444444"/>
                </a:solidFill>
                <a:latin typeface="Roboto Condensed"/>
                <a:ea typeface="Roboto Condensed"/>
                <a:cs typeface="Roboto Condensed"/>
                <a:sym typeface="Roboto Condensed"/>
              </a:rPr>
              <a:t>CONTROLS AUDIT MANUAL - </a:t>
            </a:r>
            <a:r>
              <a:rPr lang="en-US" b="0" i="0">
                <a:solidFill>
                  <a:srgbClr val="444444"/>
                </a:solidFill>
                <a:latin typeface="Roboto"/>
                <a:ea typeface="Roboto"/>
                <a:cs typeface="Roboto"/>
                <a:sym typeface="Roboto"/>
              </a:rPr>
              <a:t>FISCAM is a manual developed by the Government Accountability Office intended to provide auditors with specific guidance for evaluating the confidence, integrity, and availability of information systems. </a:t>
            </a:r>
            <a:endParaRPr b="1" i="0" cap="none">
              <a:solidFill>
                <a:srgbClr val="444444"/>
              </a:solidFill>
              <a:latin typeface="Roboto Condensed"/>
              <a:ea typeface="Roboto Condensed"/>
              <a:cs typeface="Roboto Condensed"/>
              <a:sym typeface="Roboto Condensed"/>
            </a:endParaRPr>
          </a:p>
          <a:p>
            <a:pPr marL="0" marR="0" lvl="0" indent="0" algn="l" rtl="0">
              <a:lnSpc>
                <a:spcPct val="100000"/>
              </a:lnSpc>
              <a:spcBef>
                <a:spcPts val="360"/>
              </a:spcBef>
              <a:spcAft>
                <a:spcPts val="0"/>
              </a:spcAft>
              <a:buClr>
                <a:schemeClr val="dk1"/>
              </a:buClr>
              <a:buSzPts val="1200"/>
              <a:buFont typeface="Times New Roman"/>
              <a:buNone/>
            </a:pPr>
            <a:endParaRPr/>
          </a:p>
          <a:p>
            <a:pPr marL="0" lvl="0" indent="0" algn="l" rtl="0">
              <a:spcBef>
                <a:spcPts val="360"/>
              </a:spcBef>
              <a:spcAft>
                <a:spcPts val="0"/>
              </a:spcAft>
              <a:buNone/>
            </a:pPr>
            <a:endParaRPr/>
          </a:p>
          <a:p>
            <a:pPr marL="0" lvl="0" indent="0" algn="l" rtl="0">
              <a:spcBef>
                <a:spcPts val="360"/>
              </a:spcBef>
              <a:spcAft>
                <a:spcPts val="0"/>
              </a:spcAft>
              <a:buNone/>
            </a:pPr>
            <a:r>
              <a:rPr lang="en-US"/>
              <a:t>The DoD FM Overlay is intended to assist organizations using this FM Overlay in identifying and assessing the systems and associated infrastructure subject to the DoD ICOFR (Internal Controls Over Financial Reporting) Guide and other requirements  It also provides guidance regarding the appropriate documentation and testing of Information Technology general and application controls to achieve and sustain auditability, and to ensure internal controls over financial reporting comply with applicable laws and regulations.</a:t>
            </a:r>
            <a:endParaRPr/>
          </a:p>
          <a:p>
            <a:pPr marL="0" lvl="0" indent="0" algn="l" rtl="0">
              <a:spcBef>
                <a:spcPts val="360"/>
              </a:spcBef>
              <a:spcAft>
                <a:spcPts val="0"/>
              </a:spcAft>
              <a:buNone/>
            </a:pPr>
            <a:endParaRPr/>
          </a:p>
        </p:txBody>
      </p:sp>
      <p:sp>
        <p:nvSpPr>
          <p:cNvPr id="1065" name="Google Shape;1065;p54: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48</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0"/>
        <p:cNvGrpSpPr/>
        <p:nvPr/>
      </p:nvGrpSpPr>
      <p:grpSpPr>
        <a:xfrm>
          <a:off x="0" y="0"/>
          <a:ext cx="0" cy="0"/>
          <a:chOff x="0" y="0"/>
          <a:chExt cx="0" cy="0"/>
        </a:xfrm>
      </p:grpSpPr>
      <p:sp>
        <p:nvSpPr>
          <p:cNvPr id="1071" name="Google Shape;1071;p55: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72" name="Google Shape;1072;p55: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dirty="0"/>
              <a:t>Through DHS, Federal Agencies are now focusing on critical infrastructures.  This publication along with the overlay may be important in this process.</a:t>
            </a:r>
            <a:r>
              <a:rPr lang="en-US" sz="1800" b="0" i="0" u="none" strike="noStrike" baseline="0" dirty="0">
                <a:solidFill>
                  <a:srgbClr val="000000"/>
                </a:solidFill>
                <a:latin typeface="Times New Roman" panose="02020603050405020304" pitchFamily="18" charset="0"/>
              </a:rPr>
              <a:t> </a:t>
            </a:r>
          </a:p>
          <a:p>
            <a:pPr marL="0" lvl="0" indent="0" algn="l" rtl="0">
              <a:spcBef>
                <a:spcPts val="0"/>
              </a:spcBef>
              <a:spcAft>
                <a:spcPts val="0"/>
              </a:spcAft>
              <a:buNone/>
            </a:pPr>
            <a:r>
              <a:rPr lang="en-US" sz="1800" b="0" i="0" u="none" strike="noStrike" baseline="0" dirty="0">
                <a:solidFill>
                  <a:srgbClr val="000000"/>
                </a:solidFill>
                <a:latin typeface="Times New Roman" panose="02020603050405020304" pitchFamily="18" charset="0"/>
              </a:rPr>
              <a:t>This document provides guidance on how to secure operational technology (OT) while addressing their unique performance, reliability, and safety requirements. OT encompasses a broad range of programmable systems and devices that interact with the physical environment (or manage devices that interact with the physical environment). These systems and devices detect or cause a direct change through the monitoring and/or control of devices, processes, and events. </a:t>
            </a:r>
            <a:r>
              <a:rPr lang="en-US" sz="1800" b="1" i="0" u="none" strike="noStrike" baseline="0" dirty="0">
                <a:solidFill>
                  <a:srgbClr val="000000"/>
                </a:solidFill>
                <a:latin typeface="Times New Roman" panose="02020603050405020304" pitchFamily="18" charset="0"/>
              </a:rPr>
              <a:t>Examples include industrial control systems, building automation systems, transportation systems, physical access control systems, physical environment monitoring systems, and physical environment measurement systems. </a:t>
            </a:r>
            <a:r>
              <a:rPr lang="en-US" sz="1800" b="0" i="0" u="none" strike="noStrike" baseline="0" dirty="0">
                <a:solidFill>
                  <a:srgbClr val="000000"/>
                </a:solidFill>
                <a:latin typeface="Times New Roman" panose="02020603050405020304" pitchFamily="18" charset="0"/>
              </a:rPr>
              <a:t>The document provides an overview of OT and typical system topologies, identifies common threats and vulnerabilities to these systems, and provides recommended security countermeasures to mitigate the associated risks </a:t>
            </a:r>
            <a:endParaRPr lang="en-US" dirty="0"/>
          </a:p>
          <a:p>
            <a:pPr marL="0" lvl="0" indent="0" algn="l" rtl="0">
              <a:spcBef>
                <a:spcPts val="0"/>
              </a:spcBef>
              <a:spcAft>
                <a:spcPts val="0"/>
              </a:spcAft>
              <a:buNone/>
            </a:pPr>
            <a:r>
              <a:rPr lang="en-US" dirty="0"/>
              <a:t>Appendix F provides a manual OT overlay.</a:t>
            </a:r>
            <a:endParaRPr dirty="0"/>
          </a:p>
        </p:txBody>
      </p:sp>
      <p:sp>
        <p:nvSpPr>
          <p:cNvPr id="1073" name="Google Shape;1073;p55: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49</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3"/>
        <p:cNvGrpSpPr/>
        <p:nvPr/>
      </p:nvGrpSpPr>
      <p:grpSpPr>
        <a:xfrm>
          <a:off x="0" y="0"/>
          <a:ext cx="0" cy="0"/>
          <a:chOff x="0" y="0"/>
          <a:chExt cx="0" cy="0"/>
        </a:xfrm>
      </p:grpSpPr>
      <p:sp>
        <p:nvSpPr>
          <p:cNvPr id="454" name="Google Shape;454;p5: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55" name="Google Shape;455;p5: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dirty="0"/>
              <a:t>This is the table of contents from the current revision of NIST SP 800-53 R4.  Appendix F is the most popular read as it contains definitions for all the security controls.  Appendix E contains Assurance controls or controls that are called out because they have more evidence or a full process and thus, we can trust them to operate the same each time.  Examples of trustworthiness controls are the Configuration Management. Appendix G covers the Program Management controls.  Appendix H covers ISO to RMF mappings.  Appendix I is the Overlay Template in case an organization wants to build their own overlay.   Appendix J provides a Privacy control catalog though not well built out.  Privacy will be addressed more thoroughly in the next revision 5.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Revision 5 eliminates most of the appendices.  The Appendix C Control Summaries is essentially a list of all the controls that are now defined in Chapter 3.  The former Chapter 3 Process has been removed as each organization will field their own processes.  Chapter 3 is simply controls and definitions.</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There is also now an automated process to update R5 continuously.  Controls can be added and then they will be advertised.  There will be a version increment change such as the current 5.1 update with a new IA control.  (This information is dated November 2023.)  BAI will send these changes to their customers.  </a:t>
            </a:r>
            <a:endParaRPr dirty="0"/>
          </a:p>
        </p:txBody>
      </p:sp>
      <p:sp>
        <p:nvSpPr>
          <p:cNvPr id="456" name="Google Shape;456;p5: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5</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1"/>
        <p:cNvGrpSpPr/>
        <p:nvPr/>
      </p:nvGrpSpPr>
      <p:grpSpPr>
        <a:xfrm>
          <a:off x="0" y="0"/>
          <a:ext cx="0" cy="0"/>
          <a:chOff x="0" y="0"/>
          <a:chExt cx="0" cy="0"/>
        </a:xfrm>
      </p:grpSpPr>
      <p:sp>
        <p:nvSpPr>
          <p:cNvPr id="1082" name="Google Shape;1082;p56: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83" name="Google Shape;1083;p56: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a:t>We’ve been discussing tailoring all along – overlays were a method of tailoring.  Tailoring also includes scoping out controls that are not applicable or scoping down security levels; supplementing – adding controls – such as the overlays; you may need to add additional controls to increase assurance and trustworthiness or to fix or mitigate risks that have not been addressed; or adding controls to compensate for a situation or provide mitigation when certain controls cannot be implemented.  There will be several examples in the upcoming slides. </a:t>
            </a:r>
            <a:endParaRPr/>
          </a:p>
          <a:p>
            <a:pPr marL="0" lvl="0" indent="0" algn="l" rtl="0">
              <a:spcBef>
                <a:spcPts val="360"/>
              </a:spcBef>
              <a:spcAft>
                <a:spcPts val="0"/>
              </a:spcAft>
              <a:buNone/>
            </a:pPr>
            <a:endParaRPr/>
          </a:p>
          <a:p>
            <a:pPr marL="0" marR="0" lvl="0" indent="0" algn="l" rtl="0">
              <a:lnSpc>
                <a:spcPct val="100000"/>
              </a:lnSpc>
              <a:spcBef>
                <a:spcPts val="360"/>
              </a:spcBef>
              <a:spcAft>
                <a:spcPts val="0"/>
              </a:spcAft>
              <a:buClr>
                <a:schemeClr val="dk1"/>
              </a:buClr>
              <a:buSzPts val="1200"/>
              <a:buFont typeface="Times New Roman"/>
              <a:buNone/>
            </a:pPr>
            <a:r>
              <a:rPr lang="en-US"/>
              <a:t>Remember you have to document when you tailor in and tailor out.</a:t>
            </a:r>
            <a:endParaRPr/>
          </a:p>
          <a:p>
            <a:pPr marL="0" lvl="0" indent="0" algn="l" rtl="0">
              <a:spcBef>
                <a:spcPts val="360"/>
              </a:spcBef>
              <a:spcAft>
                <a:spcPts val="0"/>
              </a:spcAft>
              <a:buNone/>
            </a:pPr>
            <a:endParaRPr/>
          </a:p>
          <a:p>
            <a:pPr marL="0" lvl="0" indent="0" algn="l" rtl="0">
              <a:spcBef>
                <a:spcPts val="360"/>
              </a:spcBef>
              <a:spcAft>
                <a:spcPts val="0"/>
              </a:spcAft>
              <a:buNone/>
            </a:pPr>
            <a:endParaRPr/>
          </a:p>
          <a:p>
            <a:pPr marL="0" lvl="0" indent="0" algn="l" rtl="0">
              <a:spcBef>
                <a:spcPts val="360"/>
              </a:spcBef>
              <a:spcAft>
                <a:spcPts val="0"/>
              </a:spcAft>
              <a:buNone/>
            </a:pPr>
            <a:r>
              <a:rPr lang="en-US"/>
              <a:t>More information:</a:t>
            </a:r>
            <a:endParaRPr/>
          </a:p>
          <a:p>
            <a:pPr marL="0" lvl="0" indent="0" algn="l" rtl="0">
              <a:spcBef>
                <a:spcPts val="360"/>
              </a:spcBef>
              <a:spcAft>
                <a:spcPts val="0"/>
              </a:spcAft>
              <a:buNone/>
            </a:pPr>
            <a:r>
              <a:rPr lang="en-US"/>
              <a:t>Select: Overall guidance CNSSI 3.2</a:t>
            </a:r>
            <a:br>
              <a:rPr lang="en-US"/>
            </a:br>
            <a:r>
              <a:rPr lang="en-US"/>
              <a:t>Select </a:t>
            </a:r>
            <a:r>
              <a:rPr lang="en-US" u="sng"/>
              <a:t>initial</a:t>
            </a:r>
            <a:r>
              <a:rPr lang="en-US"/>
              <a:t> control set CNSSI 3.2.1</a:t>
            </a:r>
            <a:endParaRPr/>
          </a:p>
          <a:p>
            <a:pPr marL="0" lvl="0" indent="0" algn="l" rtl="0">
              <a:spcBef>
                <a:spcPts val="360"/>
              </a:spcBef>
              <a:spcAft>
                <a:spcPts val="0"/>
              </a:spcAft>
              <a:buNone/>
            </a:pPr>
            <a:r>
              <a:rPr lang="en-US"/>
              <a:t>Examples: 800-53  CM7.4 (Tailor out Blacklisting) and CM7.5 (Tailor in Whitelisting), enhancements 4&amp;5 (Blacklisting &amp; Whitelisting), Tailor out VOIP. Tailor out Wireless. </a:t>
            </a:r>
            <a:endParaRPr/>
          </a:p>
          <a:p>
            <a:pPr marL="0" lvl="0" indent="0" algn="l" rtl="0">
              <a:spcBef>
                <a:spcPts val="360"/>
              </a:spcBef>
              <a:spcAft>
                <a:spcPts val="0"/>
              </a:spcAft>
              <a:buNone/>
            </a:pPr>
            <a:endParaRPr/>
          </a:p>
          <a:p>
            <a:pPr marL="0" lvl="0" indent="0" algn="l" rtl="0">
              <a:spcBef>
                <a:spcPts val="360"/>
              </a:spcBef>
              <a:spcAft>
                <a:spcPts val="0"/>
              </a:spcAft>
              <a:buNone/>
            </a:pPr>
            <a:r>
              <a:rPr lang="en-US"/>
              <a:t>Overlay does additional tailoring.</a:t>
            </a:r>
            <a:endParaRPr/>
          </a:p>
          <a:p>
            <a:pPr marL="0" lvl="0" indent="0" algn="l" rtl="0">
              <a:spcBef>
                <a:spcPts val="360"/>
              </a:spcBef>
              <a:spcAft>
                <a:spcPts val="0"/>
              </a:spcAft>
              <a:buNone/>
            </a:pPr>
            <a:r>
              <a:rPr lang="en-US"/>
              <a:t> PII in AC has one that is tailoring in. Group Accounts. Health Care Emergency Room you might want to allow a Group Account, anyone in a case of emergency may not have time to log someone off and someone in. Under PII they have tailored out group accounts.  That's why Overlays are so helpful.</a:t>
            </a:r>
            <a:endParaRPr/>
          </a:p>
          <a:p>
            <a:pPr marL="0" lvl="0" indent="0" algn="l" rtl="0">
              <a:spcBef>
                <a:spcPts val="360"/>
              </a:spcBef>
              <a:spcAft>
                <a:spcPts val="0"/>
              </a:spcAft>
              <a:buNone/>
            </a:pPr>
            <a:endParaRPr/>
          </a:p>
          <a:p>
            <a:pPr marL="0" lvl="0" indent="0" algn="l" rtl="0">
              <a:spcBef>
                <a:spcPts val="360"/>
              </a:spcBef>
              <a:spcAft>
                <a:spcPts val="0"/>
              </a:spcAft>
              <a:buNone/>
            </a:pPr>
            <a:r>
              <a:rPr lang="en-US"/>
              <a:t> Eggland is not connected to the internet. They have some local connections that are encrypted. They can tailor out anything to do with firewalls, they do not need. </a:t>
            </a:r>
            <a:endParaRPr/>
          </a:p>
          <a:p>
            <a:pPr marL="0" lvl="0" indent="0" algn="l" rtl="0">
              <a:spcBef>
                <a:spcPts val="360"/>
              </a:spcBef>
              <a:spcAft>
                <a:spcPts val="0"/>
              </a:spcAft>
              <a:buNone/>
            </a:pPr>
            <a:endParaRPr/>
          </a:p>
          <a:p>
            <a:pPr marL="0" lvl="0" indent="0" algn="l" rtl="0">
              <a:spcBef>
                <a:spcPts val="360"/>
              </a:spcBef>
              <a:spcAft>
                <a:spcPts val="0"/>
              </a:spcAft>
              <a:buNone/>
            </a:pPr>
            <a:r>
              <a:rPr lang="en-US"/>
              <a:t>Encryption links they use KG84's (HW link encryption. Everything goes into the KG84 in the wireless link, over the radio encrypted to another KG84 with a symmetric secret key. They are not connected to anything at the site. They have no firewalls. You'd need another KG84 synched up with their symmetric key.  They don't need any of the firewalls or networking. They are creating their own classified overlay from the R&amp;D perspective to determine what they will take out.</a:t>
            </a:r>
            <a:endParaRPr/>
          </a:p>
          <a:p>
            <a:pPr marL="0" lvl="0" indent="0" algn="l" rtl="0">
              <a:spcBef>
                <a:spcPts val="360"/>
              </a:spcBef>
              <a:spcAft>
                <a:spcPts val="0"/>
              </a:spcAft>
              <a:buNone/>
            </a:pPr>
            <a:endParaRPr/>
          </a:p>
        </p:txBody>
      </p:sp>
      <p:sp>
        <p:nvSpPr>
          <p:cNvPr id="1084" name="Google Shape;1084;p56: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rgbClr val="000000"/>
                </a:solidFill>
                <a:latin typeface="Times New Roman"/>
                <a:ea typeface="Times New Roman"/>
                <a:cs typeface="Times New Roman"/>
                <a:sym typeface="Times New Roman"/>
              </a:rPr>
              <a:t>50</a:t>
            </a:fld>
            <a:endParaRPr sz="1200">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6"/>
        <p:cNvGrpSpPr/>
        <p:nvPr/>
      </p:nvGrpSpPr>
      <p:grpSpPr>
        <a:xfrm>
          <a:off x="0" y="0"/>
          <a:ext cx="0" cy="0"/>
          <a:chOff x="0" y="0"/>
          <a:chExt cx="0" cy="0"/>
        </a:xfrm>
      </p:grpSpPr>
      <p:sp>
        <p:nvSpPr>
          <p:cNvPr id="1117" name="Google Shape;1117;p57: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51</a:t>
            </a:fld>
            <a:endParaRPr sz="1200">
              <a:solidFill>
                <a:schemeClr val="dk1"/>
              </a:solidFill>
              <a:latin typeface="Times New Roman"/>
              <a:ea typeface="Times New Roman"/>
              <a:cs typeface="Times New Roman"/>
              <a:sym typeface="Times New Roman"/>
            </a:endParaRPr>
          </a:p>
        </p:txBody>
      </p:sp>
      <p:sp>
        <p:nvSpPr>
          <p:cNvPr id="1118" name="Google Shape;1118;p57: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19" name="Google Shape;1119;p57: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sz="1100" dirty="0"/>
              <a:t>Process in which initial baseline security controls are modified to align with organization environment. </a:t>
            </a:r>
            <a:endParaRPr dirty="0"/>
          </a:p>
          <a:p>
            <a:pPr marL="0" lvl="0" indent="0" algn="l" rtl="0">
              <a:spcBef>
                <a:spcPts val="330"/>
              </a:spcBef>
              <a:spcAft>
                <a:spcPts val="0"/>
              </a:spcAft>
              <a:buNone/>
            </a:pPr>
            <a:r>
              <a:rPr lang="en-US" sz="1100" dirty="0"/>
              <a:t>Coordinated with, and approved by, organizational officials prior to implementing the controls. Organizations have flexibility in tailoring  Document and support rationale for affected security controls is recorded in the security plan. </a:t>
            </a:r>
            <a:endParaRPr dirty="0"/>
          </a:p>
          <a:p>
            <a:pPr marL="0" lvl="0" indent="0" algn="l" rtl="0">
              <a:spcBef>
                <a:spcPts val="330"/>
              </a:spcBef>
              <a:spcAft>
                <a:spcPts val="0"/>
              </a:spcAft>
              <a:buNone/>
            </a:pPr>
            <a:endParaRPr sz="1100" dirty="0"/>
          </a:p>
          <a:p>
            <a:pPr marL="0" lvl="0" indent="0" algn="l" rtl="0">
              <a:spcBef>
                <a:spcPts val="330"/>
              </a:spcBef>
              <a:spcAft>
                <a:spcPts val="0"/>
              </a:spcAft>
              <a:buNone/>
            </a:pPr>
            <a:r>
              <a:rPr lang="en-US" sz="1100" dirty="0"/>
              <a:t>Remember a control is not scoped out if a capability does not exist, but the system requires that capability.  That is essentially an unfunded requirement and should be NC.  A control is N/A is the capability does not exist and even if it did, the system would not use it.  </a:t>
            </a:r>
            <a:endParaRPr dirty="0"/>
          </a:p>
          <a:p>
            <a:pPr marL="0" lvl="0" indent="0" algn="l" rtl="0">
              <a:spcBef>
                <a:spcPts val="330"/>
              </a:spcBef>
              <a:spcAft>
                <a:spcPts val="0"/>
              </a:spcAft>
              <a:buNone/>
            </a:pPr>
            <a:r>
              <a:rPr lang="en-US" sz="1100" dirty="0"/>
              <a:t>Again, all scoping requires justification which the independent assessors will also review carefully.</a:t>
            </a:r>
            <a:endParaRPr dirty="0"/>
          </a:p>
          <a:p>
            <a:pPr marL="0" lvl="0" indent="0" algn="l" rtl="0">
              <a:spcBef>
                <a:spcPts val="330"/>
              </a:spcBef>
              <a:spcAft>
                <a:spcPts val="0"/>
              </a:spcAft>
              <a:buNone/>
            </a:pPr>
            <a:r>
              <a:rPr lang="en-US" sz="1100" dirty="0"/>
              <a:t>Sometimes there is a safety concern, as the bottom example in the slide – a TSA air traffic controller in the tower would not want Session Lock or Network Disconnect at any point in time.</a:t>
            </a:r>
            <a:endParaRPr sz="1100" dirty="0"/>
          </a:p>
          <a:p>
            <a:pPr marL="0" lvl="0" indent="0" algn="l" rtl="0">
              <a:spcBef>
                <a:spcPts val="330"/>
              </a:spcBef>
              <a:spcAft>
                <a:spcPts val="0"/>
              </a:spcAft>
              <a:buNone/>
            </a:pPr>
            <a:endParaRPr sz="1100" dirty="0"/>
          </a:p>
          <a:p>
            <a:pPr marL="0" lvl="0" indent="0" algn="l" rtl="0">
              <a:spcBef>
                <a:spcPts val="330"/>
              </a:spcBef>
              <a:spcAft>
                <a:spcPts val="0"/>
              </a:spcAft>
              <a:buNone/>
            </a:pPr>
            <a:r>
              <a:rPr lang="en-US" sz="1100" dirty="0"/>
              <a:t>More information:</a:t>
            </a:r>
            <a:endParaRPr dirty="0"/>
          </a:p>
          <a:p>
            <a:pPr marL="0" lvl="0" indent="0" algn="l" rtl="0">
              <a:spcBef>
                <a:spcPts val="330"/>
              </a:spcBef>
              <a:spcAft>
                <a:spcPts val="0"/>
              </a:spcAft>
              <a:buNone/>
            </a:pPr>
            <a:r>
              <a:rPr lang="en-US" sz="1100" dirty="0"/>
              <a:t>SELECT/Tailor "Out" 3 of 3: Tailoring “out”:  Organization, component and system level tailoring; Example of tailoring out:  There is no wireless  (AC 18))  SC18 or 19 (VOIP) or AC18 (Tailor it out)</a:t>
            </a:r>
            <a:endParaRPr dirty="0"/>
          </a:p>
          <a:p>
            <a:pPr marL="0" lvl="0" indent="0" algn="l" rtl="0">
              <a:spcBef>
                <a:spcPts val="330"/>
              </a:spcBef>
              <a:spcAft>
                <a:spcPts val="0"/>
              </a:spcAft>
              <a:buNone/>
            </a:pPr>
            <a:endParaRPr sz="1100" dirty="0"/>
          </a:p>
          <a:p>
            <a:pPr marL="0" lvl="0" indent="0" algn="l" rtl="0">
              <a:spcBef>
                <a:spcPts val="330"/>
              </a:spcBef>
              <a:spcAft>
                <a:spcPts val="0"/>
              </a:spcAft>
              <a:buNone/>
            </a:pPr>
            <a:r>
              <a:rPr lang="en-US" sz="1100" dirty="0"/>
              <a:t>  CNSSI tailors at multiple levels.  CNSSI has tailored at the DoD level, there is component level tailoring, then there is system level tailoring. E.g. VOIP.  Now you have a final baseline defined from department level/component level down through local organization to the system level. All tiers have been addressed.</a:t>
            </a:r>
            <a:endParaRPr dirty="0"/>
          </a:p>
          <a:p>
            <a:pPr marL="0" lvl="0" indent="0" algn="l" rtl="0">
              <a:spcBef>
                <a:spcPts val="330"/>
              </a:spcBef>
              <a:spcAft>
                <a:spcPts val="0"/>
              </a:spcAft>
              <a:buNone/>
            </a:pPr>
            <a:endParaRPr sz="1100" dirty="0"/>
          </a:p>
          <a:p>
            <a:pPr marL="0" lvl="0" indent="0" algn="l" rtl="0">
              <a:spcBef>
                <a:spcPts val="330"/>
              </a:spcBef>
              <a:spcAft>
                <a:spcPts val="0"/>
              </a:spcAft>
              <a:buNone/>
            </a:pPr>
            <a:r>
              <a:rPr lang="en-US" sz="1100" dirty="0"/>
              <a:t> You can tailor out many controls related to interconnections if you are not connected. E.g. RDT&amp;E Research, Development, Test &amp; Evaluation) environment, you may be physically separated from any networks connections.</a:t>
            </a:r>
            <a:endParaRPr dirty="0"/>
          </a:p>
          <a:p>
            <a:pPr marL="0" lvl="0" indent="0" algn="l" rtl="0">
              <a:spcBef>
                <a:spcPts val="330"/>
              </a:spcBef>
              <a:spcAft>
                <a:spcPts val="0"/>
              </a:spcAft>
              <a:buNone/>
            </a:pPr>
            <a:endParaRPr sz="1100" dirty="0"/>
          </a:p>
          <a:p>
            <a:pPr marL="0" lvl="0" indent="0" algn="l" rtl="0">
              <a:spcBef>
                <a:spcPts val="330"/>
              </a:spcBef>
              <a:spcAft>
                <a:spcPts val="0"/>
              </a:spcAft>
              <a:buNone/>
            </a:pPr>
            <a:r>
              <a:rPr lang="en-US" sz="1100" dirty="0"/>
              <a:t>Example: CM-2 – Baseline configuration control: The organization develops, documents, and maintains under configuration control, a current baseline configuration of the information system.  Tailoring In CM-7(4 “Blacklisting”)(5 “Whitelisting”) Tailoring Out</a:t>
            </a:r>
            <a:endParaRPr dirty="0"/>
          </a:p>
          <a:p>
            <a:pPr marL="0" lvl="0" indent="0" algn="l" rtl="0">
              <a:spcBef>
                <a:spcPts val="330"/>
              </a:spcBef>
              <a:spcAft>
                <a:spcPts val="0"/>
              </a:spcAft>
              <a:buNone/>
            </a:pPr>
            <a:r>
              <a:rPr lang="en-US" sz="1100" dirty="0"/>
              <a:t>For example, auditing controls are typically applied to components of an information system that provide auditing capability (e.g., servers, etc.) and are not necessarily applied to every user-level workstation within the organization.  Organizations should carefully assess the inventory of components that compose their information systems to determine which security controls are applicable to the various components.  </a:t>
            </a:r>
            <a:endParaRPr dirty="0"/>
          </a:p>
          <a:p>
            <a:pPr marL="0" lvl="0" indent="0" algn="l" rtl="0">
              <a:spcBef>
                <a:spcPts val="330"/>
              </a:spcBef>
              <a:spcAft>
                <a:spcPts val="0"/>
              </a:spcAft>
              <a:buNone/>
            </a:pPr>
            <a:r>
              <a:rPr lang="en-US" sz="1100" dirty="0"/>
              <a:t> </a:t>
            </a:r>
            <a:endParaRPr dirty="0"/>
          </a:p>
          <a:p>
            <a:pPr marL="0" lvl="0" indent="0" algn="l" rtl="0">
              <a:spcBef>
                <a:spcPts val="330"/>
              </a:spcBef>
              <a:spcAft>
                <a:spcPts val="0"/>
              </a:spcAft>
              <a:buNone/>
            </a:pPr>
            <a:endParaRPr sz="1100" dirty="0"/>
          </a:p>
          <a:p>
            <a:pPr marL="1371600" lvl="3" indent="0" algn="l" rtl="0">
              <a:spcBef>
                <a:spcPts val="330"/>
              </a:spcBef>
              <a:spcAft>
                <a:spcPts val="0"/>
              </a:spcAft>
              <a:buNone/>
            </a:pPr>
            <a:endParaRPr sz="1100" dirty="0"/>
          </a:p>
          <a:p>
            <a:pPr marL="0" lvl="0" indent="0" algn="l" rtl="0">
              <a:spcBef>
                <a:spcPts val="330"/>
              </a:spcBef>
              <a:spcAft>
                <a:spcPts val="0"/>
              </a:spcAft>
              <a:buNone/>
            </a:pPr>
            <a:endParaRPr sz="1100" dirty="0"/>
          </a:p>
          <a:p>
            <a:pPr marL="0" lvl="0" indent="0" algn="l" rtl="0">
              <a:spcBef>
                <a:spcPts val="330"/>
              </a:spcBef>
              <a:spcAft>
                <a:spcPts val="0"/>
              </a:spcAft>
              <a:buNone/>
            </a:pPr>
            <a:endParaRPr sz="1100" dirty="0"/>
          </a:p>
          <a:p>
            <a:pPr marL="0" lvl="0" indent="0" algn="l" rtl="0">
              <a:spcBef>
                <a:spcPts val="330"/>
              </a:spcBef>
              <a:spcAft>
                <a:spcPts val="0"/>
              </a:spcAft>
              <a:buNone/>
            </a:pPr>
            <a:endParaRPr sz="1100" dirty="0"/>
          </a:p>
          <a:p>
            <a:pPr marL="0" lvl="0" indent="0" algn="l" rtl="0">
              <a:spcBef>
                <a:spcPts val="330"/>
              </a:spcBef>
              <a:spcAft>
                <a:spcPts val="0"/>
              </a:spcAft>
              <a:buNone/>
            </a:pPr>
            <a:endParaRPr sz="1100" dirty="0"/>
          </a:p>
        </p:txBody>
      </p:sp>
      <p:sp>
        <p:nvSpPr>
          <p:cNvPr id="1120" name="Google Shape;1120;p57:notes"/>
          <p:cNvSpPr txBox="1"/>
          <p:nvPr/>
        </p:nvSpPr>
        <p:spPr>
          <a:xfrm>
            <a:off x="4008500" y="8900026"/>
            <a:ext cx="3067040" cy="467851"/>
          </a:xfrm>
          <a:prstGeom prst="rect">
            <a:avLst/>
          </a:prstGeom>
          <a:noFill/>
          <a:ln>
            <a:noFill/>
          </a:ln>
        </p:spPr>
        <p:txBody>
          <a:bodyPr spcFirstLastPara="1" wrap="square" lIns="93950" tIns="46975" rIns="93950" bIns="46975" anchor="b" anchorCtr="0">
            <a:noAutofit/>
          </a:bodyPr>
          <a:lstStyle/>
          <a:p>
            <a:pPr marL="0" marR="0" lvl="0" indent="0" algn="r" rtl="0">
              <a:spcBef>
                <a:spcPts val="0"/>
              </a:spcBef>
              <a:spcAft>
                <a:spcPts val="0"/>
              </a:spcAft>
              <a:buNone/>
            </a:pPr>
            <a:fld id="{00000000-1234-1234-1234-123412341234}" type="slidenum">
              <a:rPr lang="en-US" sz="1300">
                <a:solidFill>
                  <a:schemeClr val="dk1"/>
                </a:solidFill>
                <a:latin typeface="Arial"/>
                <a:ea typeface="Arial"/>
                <a:cs typeface="Arial"/>
                <a:sym typeface="Arial"/>
              </a:rPr>
              <a:t>51</a:t>
            </a:fld>
            <a:endParaRPr sz="1300">
              <a:solidFill>
                <a:schemeClr val="dk1"/>
              </a:solidFill>
              <a:latin typeface="Arial"/>
              <a:ea typeface="Arial"/>
              <a:cs typeface="Arial"/>
              <a:sym typeface="Arial"/>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4"/>
        <p:cNvGrpSpPr/>
        <p:nvPr/>
      </p:nvGrpSpPr>
      <p:grpSpPr>
        <a:xfrm>
          <a:off x="0" y="0"/>
          <a:ext cx="0" cy="0"/>
          <a:chOff x="0" y="0"/>
          <a:chExt cx="0" cy="0"/>
        </a:xfrm>
      </p:grpSpPr>
      <p:sp>
        <p:nvSpPr>
          <p:cNvPr id="1125" name="Google Shape;1125;p58: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26" name="Google Shape;1126;p58: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b="0" dirty="0"/>
              <a:t>Pick any example you have experience with.  The Air Gap system is a good example of a stand-alone situation not requiring boundary protection because not connected to the internet.  An example would be an air gap system used in a closed restricted environment to check CDs or media for viruses or malicious code.  An example of a tactical system could be a weapon (PIT or PIT component) that operates in a tactical stand-alone mode and would never need an alternate processing site.</a:t>
            </a:r>
            <a:endParaRPr b="0" dirty="0"/>
          </a:p>
          <a:p>
            <a:pPr marL="0" lvl="0" indent="0" algn="l" rtl="0">
              <a:spcBef>
                <a:spcPts val="360"/>
              </a:spcBef>
              <a:spcAft>
                <a:spcPts val="0"/>
              </a:spcAft>
              <a:buNone/>
            </a:pPr>
            <a:endParaRPr b="1" dirty="0"/>
          </a:p>
          <a:p>
            <a:pPr marL="0" lvl="0" indent="0" algn="l" rtl="0">
              <a:spcBef>
                <a:spcPts val="360"/>
              </a:spcBef>
              <a:spcAft>
                <a:spcPts val="0"/>
              </a:spcAft>
              <a:buNone/>
            </a:pPr>
            <a:r>
              <a:rPr lang="en-US" b="1" dirty="0"/>
              <a:t>More information:</a:t>
            </a:r>
            <a:endParaRPr dirty="0"/>
          </a:p>
          <a:p>
            <a:pPr marL="0" lvl="0" indent="0" algn="l" rtl="0">
              <a:spcBef>
                <a:spcPts val="360"/>
              </a:spcBef>
              <a:spcAft>
                <a:spcPts val="0"/>
              </a:spcAft>
              <a:buNone/>
            </a:pPr>
            <a:r>
              <a:rPr lang="en-US" b="1" dirty="0"/>
              <a:t>Information and System Non-Persistence </a:t>
            </a:r>
            <a:endParaRPr dirty="0"/>
          </a:p>
          <a:p>
            <a:pPr marL="0" lvl="0" indent="0" algn="l" rtl="0">
              <a:spcBef>
                <a:spcPts val="360"/>
              </a:spcBef>
              <a:spcAft>
                <a:spcPts val="0"/>
              </a:spcAft>
              <a:buNone/>
            </a:pPr>
            <a:r>
              <a:rPr lang="en-US" dirty="0"/>
              <a:t>For some applications and environments of operation (e.g., tactical systems, industrial control systems), the persistence* of user information is often very limited in duration. For information systems processing, storing, or transmitting such non-persistent information, several security controls in the Contingency Planning (CP) family such as CP-6, Alternate Storage Site, CP-7, Alternate Processing Site, and CP-9, Information System Backup, may not be practical and can be tailored out at the discretion of organizations.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For similar reasons, controls such as MP-6, Media Sanitization, and SC-28, Protection of Information at Rest, are good candidates for removal through tailoring. In addition to the non-persistence of information, the information systems/services may be non-persistent as well. This can be achieved by the use of virtualization techniques to establish non-persistent instantiations of operating systems and applications. Depending on the duration of the instantiations, some baseline controls might not be applicable. - </a:t>
            </a:r>
            <a:endParaRPr dirty="0"/>
          </a:p>
          <a:p>
            <a:pPr marL="0" lvl="0" indent="0" algn="l" rtl="0">
              <a:spcBef>
                <a:spcPts val="360"/>
              </a:spcBef>
              <a:spcAft>
                <a:spcPts val="0"/>
              </a:spcAft>
              <a:buNone/>
            </a:pPr>
            <a:r>
              <a:rPr lang="en-US" dirty="0"/>
              <a:t>*Persistent data/information has utility for a relatively long duration (e.g., days, weeks). </a:t>
            </a:r>
            <a:endParaRPr dirty="0"/>
          </a:p>
          <a:p>
            <a:pPr marL="0" lvl="0" indent="0" algn="l" rtl="0">
              <a:spcBef>
                <a:spcPts val="360"/>
              </a:spcBef>
              <a:spcAft>
                <a:spcPts val="0"/>
              </a:spcAft>
              <a:buNone/>
            </a:pPr>
            <a:endParaRPr dirty="0"/>
          </a:p>
        </p:txBody>
      </p:sp>
      <p:sp>
        <p:nvSpPr>
          <p:cNvPr id="1127" name="Google Shape;1127;p58: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52</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1"/>
        <p:cNvGrpSpPr/>
        <p:nvPr/>
      </p:nvGrpSpPr>
      <p:grpSpPr>
        <a:xfrm>
          <a:off x="0" y="0"/>
          <a:ext cx="0" cy="0"/>
          <a:chOff x="0" y="0"/>
          <a:chExt cx="0" cy="0"/>
        </a:xfrm>
      </p:grpSpPr>
      <p:sp>
        <p:nvSpPr>
          <p:cNvPr id="1142" name="Google Shape;1142;p60: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43" name="Google Shape;1143;p60: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dirty="0"/>
              <a:t>Then we have supplementing and compensating.  Both involve adding additional controls.  Overlays supplement the baseline.  Previous assessment of risk could determine the need for a control to mitigate a risk and that control does not currently reside in the baseline. It would have to be added.</a:t>
            </a:r>
            <a:endParaRPr dirty="0"/>
          </a:p>
          <a:p>
            <a:pPr marL="0" lvl="0" indent="0" algn="l" rtl="0">
              <a:spcBef>
                <a:spcPts val="360"/>
              </a:spcBef>
              <a:spcAft>
                <a:spcPts val="0"/>
              </a:spcAft>
              <a:buNone/>
            </a:pPr>
            <a:r>
              <a:rPr lang="en-US" dirty="0"/>
              <a:t> Alternative controls may also be added to the baseline to compensate for a situation; to strengthen security; or provide mitigation if another control cannot be implemented for some reason (i.e., possibly an unfunded requirement).  If you cannot separate duties (example above) you may want to do more auditing or accountability controls to make sure the conflict of interest is mitigated.  Remember all additions must be justified.</a:t>
            </a:r>
            <a:endParaRPr dirty="0"/>
          </a:p>
        </p:txBody>
      </p:sp>
      <p:sp>
        <p:nvSpPr>
          <p:cNvPr id="1144" name="Google Shape;1144;p60: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rgbClr val="000000"/>
                </a:solidFill>
                <a:latin typeface="Times New Roman"/>
                <a:ea typeface="Times New Roman"/>
                <a:cs typeface="Times New Roman"/>
                <a:sym typeface="Times New Roman"/>
              </a:rPr>
              <a:t>53</a:t>
            </a:fld>
            <a:endParaRPr sz="1200">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7"/>
        <p:cNvGrpSpPr/>
        <p:nvPr/>
      </p:nvGrpSpPr>
      <p:grpSpPr>
        <a:xfrm>
          <a:off x="0" y="0"/>
          <a:ext cx="0" cy="0"/>
          <a:chOff x="0" y="0"/>
          <a:chExt cx="0" cy="0"/>
        </a:xfrm>
      </p:grpSpPr>
      <p:sp>
        <p:nvSpPr>
          <p:cNvPr id="1178" name="Google Shape;1178;p61: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79" name="Google Shape;1179;p61: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163564" lvl="0" indent="-163564" algn="l" rtl="0">
              <a:spcBef>
                <a:spcPts val="0"/>
              </a:spcBef>
              <a:spcAft>
                <a:spcPts val="0"/>
              </a:spcAft>
              <a:buNone/>
            </a:pPr>
            <a:r>
              <a:rPr lang="en-US" dirty="0"/>
              <a:t>Supplementing and Compensating require careful analysis.  Justification must be provided, and the System Owner may decide not to approve the additional control because of significant cost requirements (or people or time).  </a:t>
            </a:r>
            <a:endParaRPr dirty="0"/>
          </a:p>
          <a:p>
            <a:pPr marL="163564" lvl="0" indent="-163564" algn="l" rtl="0">
              <a:spcBef>
                <a:spcPts val="360"/>
              </a:spcBef>
              <a:spcAft>
                <a:spcPts val="0"/>
              </a:spcAft>
              <a:buNone/>
            </a:pPr>
            <a:r>
              <a:rPr lang="en-US" dirty="0"/>
              <a:t>Obtain specific and credible threat information.</a:t>
            </a:r>
            <a:endParaRPr dirty="0"/>
          </a:p>
          <a:p>
            <a:pPr marL="163564" lvl="0" indent="-163564" algn="l" rtl="0">
              <a:spcBef>
                <a:spcPts val="360"/>
              </a:spcBef>
              <a:spcAft>
                <a:spcPts val="0"/>
              </a:spcAft>
              <a:buNone/>
            </a:pPr>
            <a:r>
              <a:rPr lang="en-US" dirty="0"/>
              <a:t>Establish requirements.</a:t>
            </a:r>
            <a:endParaRPr dirty="0"/>
          </a:p>
          <a:p>
            <a:pPr marL="163564" lvl="0" indent="-163564" algn="l" rtl="0">
              <a:spcBef>
                <a:spcPts val="360"/>
              </a:spcBef>
              <a:spcAft>
                <a:spcPts val="0"/>
              </a:spcAft>
              <a:buNone/>
            </a:pP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p:txBody>
      </p:sp>
      <p:sp>
        <p:nvSpPr>
          <p:cNvPr id="1180" name="Google Shape;1180;p61: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54</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7"/>
        <p:cNvGrpSpPr/>
        <p:nvPr/>
      </p:nvGrpSpPr>
      <p:grpSpPr>
        <a:xfrm>
          <a:off x="0" y="0"/>
          <a:ext cx="0" cy="0"/>
          <a:chOff x="0" y="0"/>
          <a:chExt cx="0" cy="0"/>
        </a:xfrm>
      </p:grpSpPr>
      <p:sp>
        <p:nvSpPr>
          <p:cNvPr id="1188" name="Google Shape;1188;p62: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89" name="Google Shape;1189;p62: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dirty="0"/>
              <a:t>Pick an example you are familiar with and discuss.  Some additional information is available below.</a:t>
            </a:r>
            <a:endParaRPr dirty="0"/>
          </a:p>
          <a:p>
            <a:pPr marL="0" lvl="0" indent="0" algn="l" rtl="0">
              <a:spcBef>
                <a:spcPts val="360"/>
              </a:spcBef>
              <a:spcAft>
                <a:spcPts val="0"/>
              </a:spcAft>
              <a:buNone/>
            </a:pPr>
            <a:r>
              <a:rPr lang="en-US" dirty="0"/>
              <a:t>Supplementing is unique and specialized to the issues of that system or organization.</a:t>
            </a:r>
            <a:endParaRPr dirty="0"/>
          </a:p>
          <a:p>
            <a:pPr marL="0" lvl="0" indent="0" algn="l" rtl="0">
              <a:spcBef>
                <a:spcPts val="360"/>
              </a:spcBef>
              <a:spcAft>
                <a:spcPts val="0"/>
              </a:spcAft>
              <a:buNone/>
            </a:pPr>
            <a:r>
              <a:rPr lang="en-US" dirty="0"/>
              <a:t>For example:</a:t>
            </a:r>
            <a:endParaRPr dirty="0"/>
          </a:p>
          <a:p>
            <a:pPr marL="0" lvl="0" indent="0" algn="l" rtl="0">
              <a:spcBef>
                <a:spcPts val="360"/>
              </a:spcBef>
              <a:spcAft>
                <a:spcPts val="0"/>
              </a:spcAft>
              <a:buNone/>
            </a:pPr>
            <a:r>
              <a:rPr lang="en-US" dirty="0"/>
              <a:t>MP-6(8) Media Sanitization/Remote Purging/Wiping is not in the typical baseline however some organizations experience issues with classified spillage.  If the media is a mobile device that has automatic push download of email and classified spillage occurs through this email, then the organization may have to use a remote purging/wiping process. This would have to be documented and followed.  This could be a unique situation for some systems/organizations.</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MA-5(4) – Depending on the location of the system (could be in a tactical environment) there is a requirement to allow foreign nationals (non-U.S. citizens) maintenance access – this would probably involve an escort process that would be documented and tracked.</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More information:</a:t>
            </a:r>
            <a:endParaRPr dirty="0"/>
          </a:p>
          <a:p>
            <a:pPr marL="0" lvl="0" indent="0" algn="l" rtl="0">
              <a:spcBef>
                <a:spcPts val="360"/>
              </a:spcBef>
              <a:spcAft>
                <a:spcPts val="0"/>
              </a:spcAft>
              <a:buNone/>
            </a:pPr>
            <a:r>
              <a:rPr lang="en-US" dirty="0"/>
              <a:t>CM-5 (4) Dual Authorization, AKA 2-person control: Org creates physical and logical access restrictions associated with changes to the information system and enforces dual authorization for implementing changes to [Assignment: organization-defined information system components and system-level information]. (Two qualified individuals implement changes. Both have sufficient expertise to determine if the proposed changes are correct implementations. </a:t>
            </a:r>
            <a:endParaRPr dirty="0"/>
          </a:p>
          <a:p>
            <a:pPr marL="0" lvl="0" indent="0" algn="l" rtl="0">
              <a:spcBef>
                <a:spcPts val="360"/>
              </a:spcBef>
              <a:spcAft>
                <a:spcPts val="0"/>
              </a:spcAft>
              <a:buNone/>
            </a:pPr>
            <a:r>
              <a:rPr lang="en-US" dirty="0"/>
              <a:t>Examples: SC-29 HETEROGENEITY  Org employs a diverse set of IT for [Assignment: organization-defined information system components] in the implementation of the IS. Increasing IT diversity within the organizational IS reduces impact of potential exploits to specific technologies and defends against common mode failures, including failures induced by supply chain attacks. Reduces likelihood that how adversaries compromise one IS will be as effective against other system components, so requires additional effort by the adversary to conduct cyber attacks. This likely adds complexity and management overhead, however, so could lead to mistakes and unauthorized configurations. </a:t>
            </a:r>
            <a:endParaRPr dirty="0"/>
          </a:p>
          <a:p>
            <a:pPr marL="0" lvl="0" indent="0" algn="l" rtl="0">
              <a:spcBef>
                <a:spcPts val="360"/>
              </a:spcBef>
              <a:spcAft>
                <a:spcPts val="0"/>
              </a:spcAft>
              <a:buNone/>
            </a:pPr>
            <a:r>
              <a:rPr lang="en-US" dirty="0"/>
              <a:t>SC 26 Honeypots Control:  Setting up a decoy to attract adversaries to help detect, deflect, and analyze the attacks. </a:t>
            </a:r>
            <a:endParaRPr dirty="0"/>
          </a:p>
          <a:p>
            <a:pPr marL="0" lvl="0" indent="0" algn="l" rtl="0">
              <a:spcBef>
                <a:spcPts val="360"/>
              </a:spcBef>
              <a:spcAft>
                <a:spcPts val="0"/>
              </a:spcAft>
              <a:buNone/>
            </a:pPr>
            <a:r>
              <a:rPr lang="en-US" dirty="0"/>
              <a:t>SC-7 (13) BOUNDARY PROTECTION | ISOLATION OF SECURITY TOOLS / MECHANISMS / SUPPORT COMPONENTS  Org isolates specifically defined information security tools, mechanisms, and support components from other internal IS components by physically separating subnetworks. Isolating computer network defenses from critical operational processing networks helps prevent adversaries from discovering the analysis and forensics techniques of organizations. </a:t>
            </a:r>
            <a:endParaRPr dirty="0"/>
          </a:p>
        </p:txBody>
      </p:sp>
      <p:sp>
        <p:nvSpPr>
          <p:cNvPr id="1190" name="Google Shape;1190;p62: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55</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5"/>
        <p:cNvGrpSpPr/>
        <p:nvPr/>
      </p:nvGrpSpPr>
      <p:grpSpPr>
        <a:xfrm>
          <a:off x="0" y="0"/>
          <a:ext cx="0" cy="0"/>
          <a:chOff x="0" y="0"/>
          <a:chExt cx="0" cy="0"/>
        </a:xfrm>
      </p:grpSpPr>
      <p:sp>
        <p:nvSpPr>
          <p:cNvPr id="1196" name="Google Shape;1196;p63: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97" name="Google Shape;1197;p63: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a:t>What if the System Owner declines to approve the additional control you have recommended.  They have the decision authority at the system level.  You may have to think of other things you can do within the system to provide additional security protection, i.e., permissions, partitioning, air gapping.  Or there may be nothing you can do but the System Owner has decided to accept this risk.  Ultimately, it is their system.</a:t>
            </a:r>
            <a:endParaRPr/>
          </a:p>
        </p:txBody>
      </p:sp>
      <p:sp>
        <p:nvSpPr>
          <p:cNvPr id="1198" name="Google Shape;1198;p63: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56</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4"/>
        <p:cNvGrpSpPr/>
        <p:nvPr/>
      </p:nvGrpSpPr>
      <p:grpSpPr>
        <a:xfrm>
          <a:off x="0" y="0"/>
          <a:ext cx="0" cy="0"/>
          <a:chOff x="0" y="0"/>
          <a:chExt cx="0" cy="0"/>
        </a:xfrm>
      </p:grpSpPr>
      <p:sp>
        <p:nvSpPr>
          <p:cNvPr id="1205" name="Google Shape;1205;p64: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06" name="Google Shape;1206;p64: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a:t> Organizational parameters are another way of tailoring.  However, the tailoring exists within the control implementation.  One organization may fill in the blank [ ] differently than another.  However, the parameters outlined in Appendix E of the CNSSI 1253 must be considered.  Any organizational parameter outside the constraints of the enterprise parameters provided in that appendix must be justified and the independent assessor may challenge that.</a:t>
            </a:r>
            <a:endParaRPr/>
          </a:p>
          <a:p>
            <a:pPr marL="0" lvl="0" indent="0" algn="l" rtl="0">
              <a:spcBef>
                <a:spcPts val="360"/>
              </a:spcBef>
              <a:spcAft>
                <a:spcPts val="0"/>
              </a:spcAft>
              <a:buNone/>
            </a:pPr>
            <a:endParaRPr/>
          </a:p>
        </p:txBody>
      </p:sp>
      <p:sp>
        <p:nvSpPr>
          <p:cNvPr id="1207" name="Google Shape;1207;p64: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rgbClr val="000000"/>
                </a:solidFill>
                <a:latin typeface="Times New Roman"/>
                <a:ea typeface="Times New Roman"/>
                <a:cs typeface="Times New Roman"/>
                <a:sym typeface="Times New Roman"/>
              </a:rPr>
              <a:t>57</a:t>
            </a:fld>
            <a:endParaRPr sz="1200">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8"/>
        <p:cNvGrpSpPr/>
        <p:nvPr/>
      </p:nvGrpSpPr>
      <p:grpSpPr>
        <a:xfrm>
          <a:off x="0" y="0"/>
          <a:ext cx="0" cy="0"/>
          <a:chOff x="0" y="0"/>
          <a:chExt cx="0" cy="0"/>
        </a:xfrm>
      </p:grpSpPr>
      <p:sp>
        <p:nvSpPr>
          <p:cNvPr id="1279" name="Google Shape;1279;p68: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80" name="Google Shape;1280;p68: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a:t>Common controls can either be inherited based on residency of a system; or they can be common policy controls inherited based on organization wide policies.  </a:t>
            </a:r>
            <a:br>
              <a:rPr lang="en-US"/>
            </a:br>
            <a:endParaRPr/>
          </a:p>
          <a:p>
            <a:pPr marL="0" lvl="0" indent="0" algn="l" rtl="0">
              <a:spcBef>
                <a:spcPts val="360"/>
              </a:spcBef>
              <a:spcAft>
                <a:spcPts val="0"/>
              </a:spcAft>
              <a:buNone/>
            </a:pPr>
            <a:r>
              <a:rPr lang="en-US"/>
              <a:t>Common controls based on residency are usually negotiated and approved with an MOA or SLA (service level agreement) or contract (i.e., the cloud).  In government organizations there are multiple AO’s.  One AO may be responsible for the network, while a major application that resides on the network may also have a Mission AO.  </a:t>
            </a:r>
            <a:endParaRPr/>
          </a:p>
          <a:p>
            <a:pPr marL="0" lvl="0" indent="0" algn="l" rtl="0">
              <a:spcBef>
                <a:spcPts val="360"/>
              </a:spcBef>
              <a:spcAft>
                <a:spcPts val="0"/>
              </a:spcAft>
              <a:buNone/>
            </a:pPr>
            <a:r>
              <a:rPr lang="en-US"/>
              <a:t>However, when controls are external and the relationship is established via contract, there are not contractor AOs.  The AO of the government organization initiating the contract retains the responsibility in that case. </a:t>
            </a:r>
            <a:endParaRPr/>
          </a:p>
          <a:p>
            <a:pPr marL="0" lvl="0" indent="0" algn="l" rtl="0">
              <a:spcBef>
                <a:spcPts val="360"/>
              </a:spcBef>
              <a:spcAft>
                <a:spcPts val="0"/>
              </a:spcAft>
              <a:buNone/>
            </a:pPr>
            <a:endParaRPr/>
          </a:p>
          <a:p>
            <a:pPr marL="0" lvl="0" indent="0" algn="l" rtl="0">
              <a:spcBef>
                <a:spcPts val="360"/>
              </a:spcBef>
              <a:spcAft>
                <a:spcPts val="0"/>
              </a:spcAft>
              <a:buNone/>
            </a:pPr>
            <a:r>
              <a:rPr lang="en-US"/>
              <a:t>List of DoD common policy controls can be found on the Knowledge Service.  An example of a common policy control might be Awareness Training as that is a requirement across all DoD organizations.  It is a requirement to have awareness training when obtaining initial access to a DoD system and then annually thereafter – this is an organizational wide common policy control.</a:t>
            </a:r>
            <a:endParaRPr/>
          </a:p>
          <a:p>
            <a:pPr marL="0" lvl="0" indent="0" algn="l" rtl="0">
              <a:spcBef>
                <a:spcPts val="360"/>
              </a:spcBef>
              <a:spcAft>
                <a:spcPts val="0"/>
              </a:spcAft>
              <a:buNone/>
            </a:pPr>
            <a:endParaRPr/>
          </a:p>
          <a:p>
            <a:pPr marL="0" lvl="0" indent="0" algn="l" rtl="0">
              <a:spcBef>
                <a:spcPts val="360"/>
              </a:spcBef>
              <a:spcAft>
                <a:spcPts val="0"/>
              </a:spcAft>
              <a:buNone/>
            </a:pPr>
            <a:r>
              <a:rPr lang="en-US"/>
              <a:t>The Individual, group, or organization responsible for developing, implementing, assessing, and monitoring common controls documents the organization-identified common controls in a security plan (or equivalent).</a:t>
            </a:r>
            <a:endParaRPr/>
          </a:p>
          <a:p>
            <a:pPr marL="0" lvl="0" indent="0" algn="l" rtl="0">
              <a:spcBef>
                <a:spcPts val="360"/>
              </a:spcBef>
              <a:spcAft>
                <a:spcPts val="0"/>
              </a:spcAft>
              <a:buNone/>
            </a:pPr>
            <a:r>
              <a:rPr lang="en-US"/>
              <a:t>Ensures assessments of common controls are carried out by qualified assessors with a level of independence as defined by the organization.</a:t>
            </a:r>
            <a:endParaRPr/>
          </a:p>
          <a:p>
            <a:pPr marL="0" lvl="0" indent="0" algn="l" rtl="0">
              <a:spcBef>
                <a:spcPts val="360"/>
              </a:spcBef>
              <a:spcAft>
                <a:spcPts val="0"/>
              </a:spcAft>
              <a:buNone/>
            </a:pPr>
            <a:endParaRPr/>
          </a:p>
          <a:p>
            <a:pPr marL="0" lvl="0" indent="0" algn="l" rtl="0">
              <a:spcBef>
                <a:spcPts val="360"/>
              </a:spcBef>
              <a:spcAft>
                <a:spcPts val="0"/>
              </a:spcAft>
              <a:buNone/>
            </a:pPr>
            <a:r>
              <a:rPr lang="en-US"/>
              <a:t>More information on common policy controls:</a:t>
            </a:r>
            <a:endParaRPr/>
          </a:p>
          <a:p>
            <a:pPr marL="0" lvl="0" indent="0" algn="l" rtl="0">
              <a:spcBef>
                <a:spcPts val="360"/>
              </a:spcBef>
              <a:spcAft>
                <a:spcPts val="0"/>
              </a:spcAft>
              <a:buNone/>
            </a:pPr>
            <a:r>
              <a:rPr lang="en-US"/>
              <a:t>Common Control Identification.  This task is the responsibility of the DoD CIO, DoD Component CIOs, and other organizations and entities that provide solutions for common controls.  Common controls are selected as “common” and provided via the KS based on risk assessments conducted by these entities at the Tier 1 and Tier 2 levels.  By identifying the security controls that are provided by the organization as common solutions for IS and PIT systems, and documenting the assessment and authorization of the controls in a security plan (or equivalent document), individual systems within those organizations can leverage these common controls through inheritance.  See the KS for identification of common controls for DoD and additional information on how they are documented within the security authorization package.   (Ref 8510)</a:t>
            </a:r>
            <a:endParaRPr/>
          </a:p>
          <a:p>
            <a:pPr marL="0" lvl="0" indent="0" algn="l" rtl="0">
              <a:spcBef>
                <a:spcPts val="360"/>
              </a:spcBef>
              <a:spcAft>
                <a:spcPts val="0"/>
              </a:spcAft>
              <a:buNone/>
            </a:pPr>
            <a:endParaRPr>
              <a:solidFill>
                <a:srgbClr val="FF0000"/>
              </a:solidFill>
            </a:endParaRPr>
          </a:p>
          <a:p>
            <a:pPr marL="0" lvl="0" indent="0" algn="l" rtl="0">
              <a:spcBef>
                <a:spcPts val="360"/>
              </a:spcBef>
              <a:spcAft>
                <a:spcPts val="0"/>
              </a:spcAft>
              <a:buNone/>
            </a:pPr>
            <a:endParaRPr/>
          </a:p>
          <a:p>
            <a:pPr marL="0" lvl="0" indent="0" algn="l" rtl="0">
              <a:spcBef>
                <a:spcPts val="360"/>
              </a:spcBef>
              <a:spcAft>
                <a:spcPts val="0"/>
              </a:spcAft>
              <a:buNone/>
            </a:pPr>
            <a:endParaRPr/>
          </a:p>
        </p:txBody>
      </p:sp>
      <p:sp>
        <p:nvSpPr>
          <p:cNvPr id="1281" name="Google Shape;1281;p68: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58</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3"/>
        <p:cNvGrpSpPr/>
        <p:nvPr/>
      </p:nvGrpSpPr>
      <p:grpSpPr>
        <a:xfrm>
          <a:off x="0" y="0"/>
          <a:ext cx="0" cy="0"/>
          <a:chOff x="0" y="0"/>
          <a:chExt cx="0" cy="0"/>
        </a:xfrm>
      </p:grpSpPr>
      <p:sp>
        <p:nvSpPr>
          <p:cNvPr id="1314" name="Google Shape;1314;p69: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rgbClr val="000000"/>
                </a:solidFill>
                <a:latin typeface="Times New Roman"/>
                <a:ea typeface="Times New Roman"/>
                <a:cs typeface="Times New Roman"/>
                <a:sym typeface="Times New Roman"/>
              </a:rPr>
              <a:t>59</a:t>
            </a:fld>
            <a:endParaRPr sz="1200">
              <a:solidFill>
                <a:srgbClr val="000000"/>
              </a:solidFill>
              <a:latin typeface="Times New Roman"/>
              <a:ea typeface="Times New Roman"/>
              <a:cs typeface="Times New Roman"/>
              <a:sym typeface="Times New Roman"/>
            </a:endParaRPr>
          </a:p>
        </p:txBody>
      </p:sp>
      <p:sp>
        <p:nvSpPr>
          <p:cNvPr id="1315" name="Google Shape;1315;p69: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16" name="Google Shape;1316;p69: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dirty="0"/>
              <a:t>In your implementation plan, you must designate which controls are System Specific; Common Only; or Hybrid.  This is called Allocation.  Policies can be common controls with the procedures being system-specific so most of the *-1 controls can be Hybrid. (Note:  All -1 controls are policies and procedures).  But there are some Common inherited controls (via residency) that may also be Hybrid because responsibilities are either shared or there is a dependence situation.  For those hybrid, each must write an implementation statement.</a:t>
            </a:r>
            <a:endParaRPr dirty="0"/>
          </a:p>
          <a:p>
            <a:pPr marL="0" lvl="0" indent="0" algn="l" rtl="0">
              <a:spcBef>
                <a:spcPts val="360"/>
              </a:spcBef>
              <a:spcAft>
                <a:spcPts val="0"/>
              </a:spcAft>
              <a:buNone/>
            </a:pPr>
            <a:r>
              <a:rPr lang="en-US" dirty="0"/>
              <a:t>For example:</a:t>
            </a:r>
            <a:endParaRPr dirty="0"/>
          </a:p>
          <a:p>
            <a:pPr marL="0" lvl="0" indent="0" algn="l" rtl="0">
              <a:spcBef>
                <a:spcPts val="360"/>
              </a:spcBef>
              <a:spcAft>
                <a:spcPts val="0"/>
              </a:spcAft>
              <a:buNone/>
            </a:pPr>
            <a:r>
              <a:rPr lang="en-US" dirty="0"/>
              <a:t>In a hosting environment you could have some of the audit (AU) controls being Hybrid if the hosted application does its own auditing. Some of the AC and IA controls can be Hybrid if, for instance, a Linux (or DB) administrator has direct login access to the OS (or DB) when user access is done through Active Directory that is provided by the hosting organization.</a:t>
            </a:r>
            <a:endParaRPr dirty="0"/>
          </a:p>
          <a:p>
            <a:pPr marL="0" lvl="0" indent="0" algn="l" rtl="0">
              <a:spcBef>
                <a:spcPts val="360"/>
              </a:spcBef>
              <a:spcAft>
                <a:spcPts val="0"/>
              </a:spcAft>
              <a:buNone/>
            </a:pPr>
            <a:br>
              <a:rPr lang="en-US" dirty="0"/>
            </a:br>
            <a:endParaRPr dirty="0"/>
          </a:p>
        </p:txBody>
      </p:sp>
      <p:sp>
        <p:nvSpPr>
          <p:cNvPr id="1317" name="Google Shape;1317;p69:notes"/>
          <p:cNvSpPr txBox="1"/>
          <p:nvPr/>
        </p:nvSpPr>
        <p:spPr>
          <a:xfrm>
            <a:off x="4008500" y="8900026"/>
            <a:ext cx="3067040" cy="467851"/>
          </a:xfrm>
          <a:prstGeom prst="rect">
            <a:avLst/>
          </a:prstGeom>
          <a:noFill/>
          <a:ln>
            <a:noFill/>
          </a:ln>
        </p:spPr>
        <p:txBody>
          <a:bodyPr spcFirstLastPara="1" wrap="square" lIns="93950" tIns="46975" rIns="93950" bIns="46975" anchor="b" anchorCtr="0">
            <a:noAutofit/>
          </a:bodyPr>
          <a:lstStyle/>
          <a:p>
            <a:pPr marL="0" marR="0" lvl="0" indent="0" algn="r" rtl="0">
              <a:spcBef>
                <a:spcPts val="0"/>
              </a:spcBef>
              <a:spcAft>
                <a:spcPts val="0"/>
              </a:spcAft>
              <a:buNone/>
            </a:pPr>
            <a:fld id="{00000000-1234-1234-1234-123412341234}" type="slidenum">
              <a:rPr lang="en-US" sz="1300">
                <a:solidFill>
                  <a:srgbClr val="000000"/>
                </a:solidFill>
                <a:latin typeface="Arial"/>
                <a:ea typeface="Arial"/>
                <a:cs typeface="Arial"/>
                <a:sym typeface="Arial"/>
              </a:rPr>
              <a:t>59</a:t>
            </a:fld>
            <a:endParaRPr sz="1300">
              <a:solidFill>
                <a:srgbClr val="000000"/>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5">
          <a:extLst>
            <a:ext uri="{FF2B5EF4-FFF2-40B4-BE49-F238E27FC236}">
              <a16:creationId xmlns:a16="http://schemas.microsoft.com/office/drawing/2014/main" id="{D978DA0C-50CB-4EAD-2083-634C3A1B15F9}"/>
            </a:ext>
          </a:extLst>
        </p:cNvPr>
        <p:cNvGrpSpPr/>
        <p:nvPr/>
      </p:nvGrpSpPr>
      <p:grpSpPr>
        <a:xfrm>
          <a:off x="0" y="0"/>
          <a:ext cx="0" cy="0"/>
          <a:chOff x="0" y="0"/>
          <a:chExt cx="0" cy="0"/>
        </a:xfrm>
      </p:grpSpPr>
      <p:sp>
        <p:nvSpPr>
          <p:cNvPr id="446" name="Google Shape;446;p4:notes">
            <a:extLst>
              <a:ext uri="{FF2B5EF4-FFF2-40B4-BE49-F238E27FC236}">
                <a16:creationId xmlns:a16="http://schemas.microsoft.com/office/drawing/2014/main" id="{E63EAD09-BCDB-BAAB-A8F5-B180FA6A078B}"/>
              </a:ext>
            </a:extLst>
          </p:cNvPr>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47" name="Google Shape;447;p4:notes">
            <a:extLst>
              <a:ext uri="{FF2B5EF4-FFF2-40B4-BE49-F238E27FC236}">
                <a16:creationId xmlns:a16="http://schemas.microsoft.com/office/drawing/2014/main" id="{5EE79AA1-3568-6D2F-739C-4DD036EC656C}"/>
              </a:ext>
            </a:extLst>
          </p:cNvPr>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dirty="0"/>
              <a:t>The NIST Cybersecurity and Privacy Tool should be checked occasionally for new publication updates.  The link above takes one to the list of publications that are available for review on the new site.  Once a publication is selected, you can drill down through several levels looking for publication updates.  Example above shows the first update to the NIST SP 800-53 R5 to R5.1.1 which has one new control with three enhancements.  The control information is available on the site.  (IA-13)</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This may be the only source of publication updates until NIST decides in the future to do a full publication rewrite.  Good source of information.  Also, Supplemental Material on the site list several mapping (spreadsheet) options to provide further information; </a:t>
            </a:r>
            <a:r>
              <a:rPr lang="en-US" dirty="0" err="1"/>
              <a:t>ie</a:t>
            </a:r>
            <a:r>
              <a:rPr lang="en-US" dirty="0"/>
              <a:t> mapping privacy Rev 4 controls to Rev 5 controls.</a:t>
            </a:r>
          </a:p>
          <a:p>
            <a:pPr marL="0" lvl="0" indent="0" algn="l" rtl="0">
              <a:spcBef>
                <a:spcPts val="0"/>
              </a:spcBef>
              <a:spcAft>
                <a:spcPts val="0"/>
              </a:spcAft>
              <a:buNone/>
            </a:pPr>
            <a:r>
              <a:rPr lang="en-US" dirty="0"/>
              <a:t>Supplemental Material:</a:t>
            </a:r>
          </a:p>
          <a:p>
            <a:pPr marL="0" lvl="0" indent="0" algn="l" rtl="0">
              <a:spcBef>
                <a:spcPts val="0"/>
              </a:spcBef>
              <a:spcAft>
                <a:spcPts val="0"/>
              </a:spcAft>
              <a:buNone/>
            </a:pPr>
            <a:r>
              <a:rPr lang="en-US" dirty="0"/>
              <a:t>Potential updates</a:t>
            </a:r>
          </a:p>
          <a:p>
            <a:pPr marL="0" lvl="0" indent="0" algn="l" rtl="0">
              <a:spcBef>
                <a:spcPts val="0"/>
              </a:spcBef>
              <a:spcAft>
                <a:spcPts val="0"/>
              </a:spcAft>
              <a:buNone/>
            </a:pPr>
            <a:r>
              <a:rPr lang="en-US" dirty="0"/>
              <a:t>Control Catalog spreadsheet</a:t>
            </a:r>
          </a:p>
          <a:p>
            <a:pPr marL="0" lvl="0" indent="0" algn="l" rtl="0">
              <a:spcBef>
                <a:spcPts val="0"/>
              </a:spcBef>
              <a:spcAft>
                <a:spcPts val="0"/>
              </a:spcAft>
              <a:buNone/>
            </a:pPr>
            <a:r>
              <a:rPr lang="en-US" dirty="0"/>
              <a:t>Analysis of updates between 800-53 Rev 5 and Rev 4</a:t>
            </a:r>
          </a:p>
          <a:p>
            <a:pPr marL="0" lvl="0" indent="0" algn="l" rtl="0">
              <a:spcBef>
                <a:spcPts val="0"/>
              </a:spcBef>
              <a:spcAft>
                <a:spcPts val="0"/>
              </a:spcAft>
              <a:buNone/>
            </a:pPr>
            <a:r>
              <a:rPr lang="en-US" dirty="0"/>
              <a:t>Mapping Appendix J Privacy Controls (Rev 4) to Rev 5</a:t>
            </a:r>
          </a:p>
          <a:p>
            <a:pPr marL="0" lvl="0" indent="0" algn="l" rtl="0">
              <a:spcBef>
                <a:spcPts val="0"/>
              </a:spcBef>
              <a:spcAft>
                <a:spcPts val="0"/>
              </a:spcAft>
              <a:buNone/>
            </a:pPr>
            <a:r>
              <a:rPr lang="en-US" dirty="0"/>
              <a:t>Mappings: Cybersecurity Framework and Privacy Framework to Rev 5</a:t>
            </a:r>
          </a:p>
          <a:p>
            <a:pPr marL="0" lvl="0" indent="0" algn="l" rtl="0">
              <a:spcBef>
                <a:spcPts val="0"/>
              </a:spcBef>
              <a:spcAft>
                <a:spcPts val="0"/>
              </a:spcAft>
              <a:buNone/>
            </a:pPr>
            <a:r>
              <a:rPr lang="en-US" dirty="0"/>
              <a:t>Crosswalk 800-53 Rev 5 to ISO/IEC 27001:2022</a:t>
            </a:r>
          </a:p>
          <a:p>
            <a:pPr marL="0" lvl="0" indent="0" algn="l" rtl="0">
              <a:spcBef>
                <a:spcPts val="0"/>
              </a:spcBef>
              <a:spcAft>
                <a:spcPts val="0"/>
              </a:spcAft>
              <a:buNone/>
            </a:pPr>
            <a:r>
              <a:rPr lang="en-US" dirty="0"/>
              <a:t>Etc.</a:t>
            </a:r>
          </a:p>
          <a:p>
            <a:pPr marL="0" lvl="0" indent="0" algn="l" rtl="0">
              <a:spcBef>
                <a:spcPts val="0"/>
              </a:spcBef>
              <a:spcAft>
                <a:spcPts val="0"/>
              </a:spcAft>
              <a:buNone/>
            </a:pPr>
            <a:endParaRPr dirty="0"/>
          </a:p>
          <a:p>
            <a:pPr marL="0" lvl="0" indent="0" algn="l" rtl="0">
              <a:spcBef>
                <a:spcPts val="360"/>
              </a:spcBef>
              <a:spcAft>
                <a:spcPts val="0"/>
              </a:spcAft>
              <a:buNone/>
            </a:pPr>
            <a:endParaRPr dirty="0"/>
          </a:p>
        </p:txBody>
      </p:sp>
      <p:sp>
        <p:nvSpPr>
          <p:cNvPr id="448" name="Google Shape;448;p4:notes">
            <a:extLst>
              <a:ext uri="{FF2B5EF4-FFF2-40B4-BE49-F238E27FC236}">
                <a16:creationId xmlns:a16="http://schemas.microsoft.com/office/drawing/2014/main" id="{18B79AF0-183F-E037-2D9A-96C3A20A8717}"/>
              </a:ext>
            </a:extLst>
          </p:cNvPr>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6</a:t>
            </a:fld>
            <a:endParaRPr sz="1200">
              <a:solidFill>
                <a:schemeClr val="dk1"/>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224967995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1"/>
        <p:cNvGrpSpPr/>
        <p:nvPr/>
      </p:nvGrpSpPr>
      <p:grpSpPr>
        <a:xfrm>
          <a:off x="0" y="0"/>
          <a:ext cx="0" cy="0"/>
          <a:chOff x="0" y="0"/>
          <a:chExt cx="0" cy="0"/>
        </a:xfrm>
      </p:grpSpPr>
      <p:sp>
        <p:nvSpPr>
          <p:cNvPr id="1332" name="Google Shape;1332;p70: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60</a:t>
            </a:fld>
            <a:endParaRPr sz="1200">
              <a:solidFill>
                <a:schemeClr val="dk1"/>
              </a:solidFill>
              <a:latin typeface="Times New Roman"/>
              <a:ea typeface="Times New Roman"/>
              <a:cs typeface="Times New Roman"/>
              <a:sym typeface="Times New Roman"/>
            </a:endParaRPr>
          </a:p>
        </p:txBody>
      </p:sp>
      <p:sp>
        <p:nvSpPr>
          <p:cNvPr id="1333" name="Google Shape;1333;p70: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34" name="Google Shape;1334;p70: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a:t>Just like many other areas of RMF, you need to do analysis.  Similar to boundary determination, you need to determine who is responsible for what.  The example here is pretty typical of a Common Only control.  The Common control provider (for example, network or data center) is probably also responsible for the facility and fire protection.  The system then inherits this control via an MOA, SLA or contract.</a:t>
            </a:r>
            <a:endParaRPr/>
          </a:p>
        </p:txBody>
      </p:sp>
      <p:sp>
        <p:nvSpPr>
          <p:cNvPr id="1335" name="Google Shape;1335;p70:notes"/>
          <p:cNvSpPr txBox="1"/>
          <p:nvPr/>
        </p:nvSpPr>
        <p:spPr>
          <a:xfrm>
            <a:off x="4008500" y="8900026"/>
            <a:ext cx="3067040" cy="467851"/>
          </a:xfrm>
          <a:prstGeom prst="rect">
            <a:avLst/>
          </a:prstGeom>
          <a:noFill/>
          <a:ln>
            <a:noFill/>
          </a:ln>
        </p:spPr>
        <p:txBody>
          <a:bodyPr spcFirstLastPara="1" wrap="square" lIns="93950" tIns="46975" rIns="93950" bIns="46975" anchor="b" anchorCtr="0">
            <a:noAutofit/>
          </a:bodyPr>
          <a:lstStyle/>
          <a:p>
            <a:pPr marL="0" marR="0" lvl="0" indent="0" algn="r" rtl="0">
              <a:spcBef>
                <a:spcPts val="0"/>
              </a:spcBef>
              <a:spcAft>
                <a:spcPts val="0"/>
              </a:spcAft>
              <a:buNone/>
            </a:pPr>
            <a:fld id="{00000000-1234-1234-1234-123412341234}" type="slidenum">
              <a:rPr lang="en-US" sz="1300">
                <a:solidFill>
                  <a:schemeClr val="dk1"/>
                </a:solidFill>
                <a:latin typeface="Arial"/>
                <a:ea typeface="Arial"/>
                <a:cs typeface="Arial"/>
                <a:sym typeface="Arial"/>
              </a:rPr>
              <a:t>60</a:t>
            </a:fld>
            <a:endParaRPr sz="1300">
              <a:solidFill>
                <a:schemeClr val="dk1"/>
              </a:solidFill>
              <a:latin typeface="Arial"/>
              <a:ea typeface="Arial"/>
              <a:cs typeface="Arial"/>
              <a:sym typeface="Arial"/>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0"/>
        <p:cNvGrpSpPr/>
        <p:nvPr/>
      </p:nvGrpSpPr>
      <p:grpSpPr>
        <a:xfrm>
          <a:off x="0" y="0"/>
          <a:ext cx="0" cy="0"/>
          <a:chOff x="0" y="0"/>
          <a:chExt cx="0" cy="0"/>
        </a:xfrm>
      </p:grpSpPr>
      <p:sp>
        <p:nvSpPr>
          <p:cNvPr id="1351" name="Google Shape;1351;p71: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52" name="Google Shape;1352;p71: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dirty="0"/>
              <a:t>Essentially common controls (inherited via residency) do not require implementation statements on the part of the system.  Implementation via MOA may suffice.  There are several examples here of common controls – such as personnel badging may be done for everyone on an installation by a certain organization. Another example is Physical security protection for an entire installation at the guard gates. </a:t>
            </a:r>
            <a:endParaRPr dirty="0"/>
          </a:p>
          <a:p>
            <a:pPr marL="0" lvl="0" indent="0" algn="l" rtl="0">
              <a:spcBef>
                <a:spcPts val="360"/>
              </a:spcBef>
              <a:spcAft>
                <a:spcPts val="0"/>
              </a:spcAft>
              <a:buNone/>
            </a:pPr>
            <a:r>
              <a:rPr lang="en-US" dirty="0"/>
              <a:t>The picture here tracks back to the Defense in Depth picture from the first day.  Now the circles represent families of common controls providing arms of protection around the system data.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More information:</a:t>
            </a:r>
            <a:endParaRPr dirty="0"/>
          </a:p>
          <a:p>
            <a:pPr marL="0" lvl="0" indent="0" algn="l" rtl="0">
              <a:spcBef>
                <a:spcPts val="360"/>
              </a:spcBef>
              <a:spcAft>
                <a:spcPts val="0"/>
              </a:spcAft>
              <a:buNone/>
            </a:pPr>
            <a:r>
              <a:rPr lang="en-US" dirty="0"/>
              <a:t>Per 800-53: </a:t>
            </a:r>
            <a:endParaRPr dirty="0"/>
          </a:p>
          <a:p>
            <a:pPr marL="0" lvl="0" indent="0" algn="l" rtl="0">
              <a:spcBef>
                <a:spcPts val="360"/>
              </a:spcBef>
              <a:spcAft>
                <a:spcPts val="0"/>
              </a:spcAft>
              <a:buNone/>
            </a:pPr>
            <a:r>
              <a:rPr lang="en-US" dirty="0"/>
              <a:t>Identifying and Designating Common Controls Common controls are controls that may be inherited by one or more organizational information systems. If an information system inherits a common control, then that system does not need to explicitly implement that control—that is, the security capability is being provided by another entity. Therefore, when the security controls in Appendix F call for an information system to implement or perform a particular security function, it should not be interpreted to mean that all systems that are part of larger, more complex systems or all components of a particular system need to implement the control or function. Organizational decisions on which security controls are designated as common controls may greatly affect the responsibilities of individual system owners with regard to the implementation of controls in a particular baseline. Common control selection can also affect the overall resource expenditures by organizations (i.e., the greater the number of common controls implemented, the greater potential cost savings). </a:t>
            </a:r>
            <a:endParaRPr dirty="0"/>
          </a:p>
          <a:p>
            <a:pPr marL="0" lvl="0" indent="0" algn="l" rtl="0">
              <a:spcBef>
                <a:spcPts val="360"/>
              </a:spcBef>
              <a:spcAft>
                <a:spcPts val="0"/>
              </a:spcAft>
              <a:buNone/>
            </a:pPr>
            <a:endParaRPr dirty="0"/>
          </a:p>
        </p:txBody>
      </p:sp>
      <p:sp>
        <p:nvSpPr>
          <p:cNvPr id="1353" name="Google Shape;1353;p71: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61</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1"/>
        <p:cNvGrpSpPr/>
        <p:nvPr/>
      </p:nvGrpSpPr>
      <p:grpSpPr>
        <a:xfrm>
          <a:off x="0" y="0"/>
          <a:ext cx="0" cy="0"/>
          <a:chOff x="0" y="0"/>
          <a:chExt cx="0" cy="0"/>
        </a:xfrm>
      </p:grpSpPr>
      <p:sp>
        <p:nvSpPr>
          <p:cNvPr id="1392" name="Google Shape;1392;p72: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62</a:t>
            </a:fld>
            <a:endParaRPr sz="1200">
              <a:solidFill>
                <a:schemeClr val="dk1"/>
              </a:solidFill>
              <a:latin typeface="Times New Roman"/>
              <a:ea typeface="Times New Roman"/>
              <a:cs typeface="Times New Roman"/>
              <a:sym typeface="Times New Roman"/>
            </a:endParaRPr>
          </a:p>
        </p:txBody>
      </p:sp>
      <p:sp>
        <p:nvSpPr>
          <p:cNvPr id="1393" name="Google Shape;1393;p72: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94" name="Google Shape;1394;p72: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dirty="0"/>
              <a:t>Once again, there needs to be some analysis as well as negotiating with the Common Control provider organization.  Many common controls are provided for a fee and the system organization has to determine what they will pay for or go elsewhere.  There can be external common control providers as well – look at the cloud!</a:t>
            </a:r>
            <a:endParaRPr dirty="0"/>
          </a:p>
        </p:txBody>
      </p:sp>
      <p:sp>
        <p:nvSpPr>
          <p:cNvPr id="1395" name="Google Shape;1395;p72:notes"/>
          <p:cNvSpPr txBox="1"/>
          <p:nvPr/>
        </p:nvSpPr>
        <p:spPr>
          <a:xfrm>
            <a:off x="4008500" y="8900026"/>
            <a:ext cx="3067040" cy="467851"/>
          </a:xfrm>
          <a:prstGeom prst="rect">
            <a:avLst/>
          </a:prstGeom>
          <a:noFill/>
          <a:ln>
            <a:noFill/>
          </a:ln>
        </p:spPr>
        <p:txBody>
          <a:bodyPr spcFirstLastPara="1" wrap="square" lIns="93950" tIns="46975" rIns="93950" bIns="46975" anchor="b" anchorCtr="0">
            <a:noAutofit/>
          </a:bodyPr>
          <a:lstStyle/>
          <a:p>
            <a:pPr marL="0" marR="0" lvl="0" indent="0" algn="r" rtl="0">
              <a:spcBef>
                <a:spcPts val="0"/>
              </a:spcBef>
              <a:spcAft>
                <a:spcPts val="0"/>
              </a:spcAft>
              <a:buNone/>
            </a:pPr>
            <a:fld id="{00000000-1234-1234-1234-123412341234}" type="slidenum">
              <a:rPr lang="en-US" sz="1300">
                <a:solidFill>
                  <a:schemeClr val="dk1"/>
                </a:solidFill>
                <a:latin typeface="Arial"/>
                <a:ea typeface="Arial"/>
                <a:cs typeface="Arial"/>
                <a:sym typeface="Arial"/>
              </a:rPr>
              <a:t>62</a:t>
            </a:fld>
            <a:endParaRPr sz="1300">
              <a:solidFill>
                <a:schemeClr val="dk1"/>
              </a:solidFill>
              <a:latin typeface="Arial"/>
              <a:ea typeface="Arial"/>
              <a:cs typeface="Arial"/>
              <a:sym typeface="Arial"/>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4"/>
        <p:cNvGrpSpPr/>
        <p:nvPr/>
      </p:nvGrpSpPr>
      <p:grpSpPr>
        <a:xfrm>
          <a:off x="0" y="0"/>
          <a:ext cx="0" cy="0"/>
          <a:chOff x="0" y="0"/>
          <a:chExt cx="0" cy="0"/>
        </a:xfrm>
      </p:grpSpPr>
      <p:sp>
        <p:nvSpPr>
          <p:cNvPr id="1405" name="Google Shape;1405;p73: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rgbClr val="000000"/>
                </a:solidFill>
                <a:latin typeface="Times New Roman"/>
                <a:ea typeface="Times New Roman"/>
                <a:cs typeface="Times New Roman"/>
                <a:sym typeface="Times New Roman"/>
              </a:rPr>
              <a:t>63</a:t>
            </a:fld>
            <a:endParaRPr sz="1200">
              <a:solidFill>
                <a:srgbClr val="000000"/>
              </a:solidFill>
              <a:latin typeface="Times New Roman"/>
              <a:ea typeface="Times New Roman"/>
              <a:cs typeface="Times New Roman"/>
              <a:sym typeface="Times New Roman"/>
            </a:endParaRPr>
          </a:p>
        </p:txBody>
      </p:sp>
      <p:sp>
        <p:nvSpPr>
          <p:cNvPr id="1406" name="Google Shape;1406;p73: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07" name="Google Shape;1407;p73: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dirty="0"/>
              <a:t>What do you do if your common control provider is not doing their job? Ask the class for their ideas.</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Report to the System Owner.  Usually, this is a job for the chain of command to address.  Sometimes resolution can be made at the ISSM-to-ISSM level across organizations.  But if that does not happen the System Owner, or CIO, may have to address the MOA, SLA or contract with the other organization.  Fees may be withheld. </a:t>
            </a:r>
            <a:endParaRPr dirty="0"/>
          </a:p>
          <a:p>
            <a:pPr marL="0" lvl="0" indent="0" algn="l" rtl="0">
              <a:spcBef>
                <a:spcPts val="360"/>
              </a:spcBef>
              <a:spcAft>
                <a:spcPts val="0"/>
              </a:spcAft>
              <a:buNone/>
            </a:pPr>
            <a:r>
              <a:rPr lang="en-US" dirty="0"/>
              <a:t> </a:t>
            </a:r>
            <a:endParaRPr dirty="0"/>
          </a:p>
          <a:p>
            <a:pPr marL="0" lvl="0" indent="0" algn="l" rtl="0">
              <a:spcBef>
                <a:spcPts val="360"/>
              </a:spcBef>
              <a:spcAft>
                <a:spcPts val="0"/>
              </a:spcAft>
              <a:buNone/>
            </a:pPr>
            <a:r>
              <a:rPr lang="en-US" dirty="0"/>
              <a:t>Another option is to apply compensating controls on the system side.  Although this seems painful, it could protect valuable data or resources.  An example could be additional backups or a system contingency plan if the common control provider is not providing adequate system backup or restoration in an outage.</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Last but not least, you could pull out and go elsewhere.</a:t>
            </a:r>
          </a:p>
          <a:p>
            <a:pPr marL="0" lvl="0" indent="0" algn="l" rtl="0">
              <a:spcBef>
                <a:spcPts val="360"/>
              </a:spcBef>
              <a:spcAft>
                <a:spcPts val="0"/>
              </a:spcAft>
              <a:buNone/>
            </a:pPr>
            <a:endParaRPr lang="en-US" dirty="0"/>
          </a:p>
          <a:p>
            <a:pPr marL="0" marR="0" lvl="0" indent="0" algn="l" defTabSz="914400" rtl="0" eaLnBrk="1" fontAlgn="auto" latinLnBrk="0" hangingPunct="1">
              <a:lnSpc>
                <a:spcPct val="100000"/>
              </a:lnSpc>
              <a:spcBef>
                <a:spcPts val="360"/>
              </a:spcBef>
              <a:spcAft>
                <a:spcPts val="0"/>
              </a:spcAft>
              <a:buClr>
                <a:srgbClr val="000000"/>
              </a:buClr>
              <a:buSzPts val="1400"/>
              <a:buFont typeface="Arial"/>
              <a:buNone/>
              <a:tabLst/>
              <a:defRPr/>
            </a:pPr>
            <a:r>
              <a:rPr lang="en-US" sz="1800" dirty="0">
                <a:effectLst/>
                <a:latin typeface="Calibri" panose="020F0502020204030204" pitchFamily="34" charset="0"/>
                <a:ea typeface="Symbol" panose="05050102010706020507" pitchFamily="18" charset="2"/>
                <a:cs typeface="Symbol" panose="05050102010706020507" pitchFamily="18" charset="2"/>
              </a:rPr>
              <a:t>SITUATION: The Common Control Provider is not fully implementing one or more common controls. What recourse does a system owner have? </a:t>
            </a:r>
            <a:r>
              <a:rPr lang="en-US" sz="1800" b="1" dirty="0">
                <a:effectLst/>
                <a:latin typeface="Calibri" panose="020F0502020204030204" pitchFamily="34" charset="0"/>
                <a:ea typeface="Symbol" panose="05050102010706020507" pitchFamily="18" charset="2"/>
                <a:cs typeface="Symbol" panose="05050102010706020507" pitchFamily="18" charset="2"/>
              </a:rPr>
              <a:t>ANSWER: </a:t>
            </a:r>
            <a:r>
              <a:rPr lang="en-US" sz="1800" dirty="0">
                <a:effectLst/>
                <a:latin typeface="Calibri" panose="020F0502020204030204" pitchFamily="34" charset="0"/>
                <a:ea typeface="Symbol" panose="05050102010706020507" pitchFamily="18" charset="2"/>
                <a:cs typeface="Symbol" panose="05050102010706020507" pitchFamily="18" charset="2"/>
              </a:rPr>
              <a:t>Avoid risk, mitigate risk, accept</a:t>
            </a:r>
            <a:r>
              <a:rPr lang="en-US" sz="1800" spc="-25" dirty="0">
                <a:effectLst/>
                <a:latin typeface="Calibri" panose="020F0502020204030204" pitchFamily="34" charset="0"/>
                <a:ea typeface="Symbol" panose="05050102010706020507" pitchFamily="18" charset="2"/>
                <a:cs typeface="Symbol" panose="05050102010706020507" pitchFamily="18" charset="2"/>
              </a:rPr>
              <a:t> </a:t>
            </a:r>
            <a:r>
              <a:rPr lang="en-US" sz="1800" dirty="0">
                <a:effectLst/>
                <a:latin typeface="Calibri" panose="020F0502020204030204" pitchFamily="34" charset="0"/>
                <a:ea typeface="Symbol" panose="05050102010706020507" pitchFamily="18" charset="2"/>
                <a:cs typeface="Symbol" panose="05050102010706020507" pitchFamily="18" charset="2"/>
              </a:rPr>
              <a:t>risk.</a:t>
            </a:r>
            <a:r>
              <a:rPr lang="en-US" sz="1800" spc="-25" dirty="0">
                <a:effectLst/>
                <a:latin typeface="Calibri" panose="020F0502020204030204" pitchFamily="34" charset="0"/>
                <a:ea typeface="Symbol" panose="05050102010706020507" pitchFamily="18" charset="2"/>
                <a:cs typeface="Symbol" panose="05050102010706020507" pitchFamily="18" charset="2"/>
              </a:rPr>
              <a:t> </a:t>
            </a:r>
            <a:r>
              <a:rPr lang="en-US" sz="1800" dirty="0">
                <a:effectLst/>
                <a:latin typeface="Calibri" panose="020F0502020204030204" pitchFamily="34" charset="0"/>
                <a:ea typeface="Symbol" panose="05050102010706020507" pitchFamily="18" charset="2"/>
                <a:cs typeface="Symbol" panose="05050102010706020507" pitchFamily="18" charset="2"/>
              </a:rPr>
              <a:t>To</a:t>
            </a:r>
            <a:r>
              <a:rPr lang="en-US" sz="1800" spc="-25" dirty="0">
                <a:effectLst/>
                <a:latin typeface="Calibri" panose="020F0502020204030204" pitchFamily="34" charset="0"/>
                <a:ea typeface="Symbol" panose="05050102010706020507" pitchFamily="18" charset="2"/>
                <a:cs typeface="Symbol" panose="05050102010706020507" pitchFamily="18" charset="2"/>
              </a:rPr>
              <a:t> </a:t>
            </a:r>
            <a:r>
              <a:rPr lang="en-US" sz="1800" dirty="0">
                <a:effectLst/>
                <a:latin typeface="Calibri" panose="020F0502020204030204" pitchFamily="34" charset="0"/>
                <a:ea typeface="Symbol" panose="05050102010706020507" pitchFamily="18" charset="2"/>
                <a:cs typeface="Symbol" panose="05050102010706020507" pitchFamily="18" charset="2"/>
              </a:rPr>
              <a:t>mitigate,</a:t>
            </a:r>
            <a:r>
              <a:rPr lang="en-US" sz="1800" spc="-25" dirty="0">
                <a:effectLst/>
                <a:latin typeface="Calibri" panose="020F0502020204030204" pitchFamily="34" charset="0"/>
                <a:ea typeface="Symbol" panose="05050102010706020507" pitchFamily="18" charset="2"/>
                <a:cs typeface="Symbol" panose="05050102010706020507" pitchFamily="18" charset="2"/>
              </a:rPr>
              <a:t> </a:t>
            </a:r>
            <a:r>
              <a:rPr lang="en-US" sz="1800" dirty="0">
                <a:effectLst/>
                <a:latin typeface="Calibri" panose="020F0502020204030204" pitchFamily="34" charset="0"/>
                <a:ea typeface="Symbol" panose="05050102010706020507" pitchFamily="18" charset="2"/>
                <a:cs typeface="Symbol" panose="05050102010706020507" pitchFamily="18" charset="2"/>
              </a:rPr>
              <a:t>implement</a:t>
            </a:r>
            <a:r>
              <a:rPr lang="en-US" sz="1800" spc="-25" dirty="0">
                <a:effectLst/>
                <a:latin typeface="Calibri" panose="020F0502020204030204" pitchFamily="34" charset="0"/>
                <a:ea typeface="Symbol" panose="05050102010706020507" pitchFamily="18" charset="2"/>
                <a:cs typeface="Symbol" panose="05050102010706020507" pitchFamily="18" charset="2"/>
              </a:rPr>
              <a:t> </a:t>
            </a:r>
            <a:r>
              <a:rPr lang="en-US" sz="1800" dirty="0">
                <a:effectLst/>
                <a:latin typeface="Calibri" panose="020F0502020204030204" pitchFamily="34" charset="0"/>
                <a:ea typeface="Symbol" panose="05050102010706020507" pitchFamily="18" charset="2"/>
                <a:cs typeface="Symbol" panose="05050102010706020507" pitchFamily="18" charset="2"/>
              </a:rPr>
              <a:t>supplemental</a:t>
            </a:r>
            <a:r>
              <a:rPr lang="en-US" sz="1800" spc="-130" dirty="0">
                <a:effectLst/>
                <a:latin typeface="Calibri" panose="020F0502020204030204" pitchFamily="34" charset="0"/>
                <a:ea typeface="Symbol" panose="05050102010706020507" pitchFamily="18" charset="2"/>
                <a:cs typeface="Symbol" panose="05050102010706020507" pitchFamily="18" charset="2"/>
              </a:rPr>
              <a:t> </a:t>
            </a:r>
            <a:r>
              <a:rPr lang="en-US" sz="1800" dirty="0">
                <a:effectLst/>
                <a:latin typeface="Calibri" panose="020F0502020204030204" pitchFamily="34" charset="0"/>
                <a:ea typeface="Symbol" panose="05050102010706020507" pitchFamily="18" charset="2"/>
                <a:cs typeface="Symbol" panose="05050102010706020507" pitchFamily="18" charset="2"/>
              </a:rPr>
              <a:t>controls or compensating controls.</a:t>
            </a:r>
          </a:p>
          <a:p>
            <a:pPr marL="0" lvl="0" indent="0" algn="l" rtl="0">
              <a:spcBef>
                <a:spcPts val="360"/>
              </a:spcBef>
              <a:spcAft>
                <a:spcPts val="0"/>
              </a:spcAft>
              <a:buNone/>
            </a:pPr>
            <a:endParaRPr dirty="0"/>
          </a:p>
        </p:txBody>
      </p:sp>
      <p:sp>
        <p:nvSpPr>
          <p:cNvPr id="1408" name="Google Shape;1408;p73:notes"/>
          <p:cNvSpPr txBox="1"/>
          <p:nvPr/>
        </p:nvSpPr>
        <p:spPr>
          <a:xfrm>
            <a:off x="4008500" y="8900026"/>
            <a:ext cx="3067040" cy="467851"/>
          </a:xfrm>
          <a:prstGeom prst="rect">
            <a:avLst/>
          </a:prstGeom>
          <a:noFill/>
          <a:ln>
            <a:noFill/>
          </a:ln>
        </p:spPr>
        <p:txBody>
          <a:bodyPr spcFirstLastPara="1" wrap="square" lIns="93950" tIns="46975" rIns="93950" bIns="46975" anchor="b" anchorCtr="0">
            <a:noAutofit/>
          </a:bodyPr>
          <a:lstStyle/>
          <a:p>
            <a:pPr marL="0" marR="0" lvl="0" indent="0" algn="r" rtl="0">
              <a:spcBef>
                <a:spcPts val="0"/>
              </a:spcBef>
              <a:spcAft>
                <a:spcPts val="0"/>
              </a:spcAft>
              <a:buNone/>
            </a:pPr>
            <a:fld id="{00000000-1234-1234-1234-123412341234}" type="slidenum">
              <a:rPr lang="en-US" sz="1300">
                <a:solidFill>
                  <a:srgbClr val="000000"/>
                </a:solidFill>
                <a:latin typeface="Arial"/>
                <a:ea typeface="Arial"/>
                <a:cs typeface="Arial"/>
                <a:sym typeface="Arial"/>
              </a:rPr>
              <a:t>63</a:t>
            </a:fld>
            <a:endParaRPr sz="1300">
              <a:solidFill>
                <a:srgbClr val="000000"/>
              </a:solidFill>
              <a:latin typeface="Arial"/>
              <a:ea typeface="Arial"/>
              <a:cs typeface="Arial"/>
              <a:sym typeface="Arial"/>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1"/>
        <p:cNvGrpSpPr/>
        <p:nvPr/>
      </p:nvGrpSpPr>
      <p:grpSpPr>
        <a:xfrm>
          <a:off x="0" y="0"/>
          <a:ext cx="0" cy="0"/>
          <a:chOff x="0" y="0"/>
          <a:chExt cx="0" cy="0"/>
        </a:xfrm>
      </p:grpSpPr>
      <p:sp>
        <p:nvSpPr>
          <p:cNvPr id="1412" name="Google Shape;1412;p74: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13" name="Google Shape;1413;p74: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dirty="0"/>
              <a:t>Time for an activity on allocation of controls.  Remember allocation is determination of System Specific, Common Only or Hybrid.  We are using PCOMS again as the System for this activity.  Remember PCOMS owns and administers their own servers.  Remember HOSD is the data center (under RITOF) and is the common control provider.  Remember they manage Active Directory.  The PCOMS system description was reviewed yesterday and is available if needed in the Course Activities Guide.</a:t>
            </a:r>
            <a:endParaRPr dirty="0"/>
          </a:p>
          <a:p>
            <a:pPr marL="0" lvl="0" indent="0" algn="l" rtl="0">
              <a:spcBef>
                <a:spcPts val="360"/>
              </a:spcBef>
              <a:spcAft>
                <a:spcPts val="0"/>
              </a:spcAft>
              <a:buNone/>
            </a:pPr>
            <a:r>
              <a:rPr lang="en-US" dirty="0"/>
              <a:t>Refer the students to the Course Activities Guide and the controls to be allocated; along with the 5 quiz questions also in that activity.</a:t>
            </a:r>
            <a:endParaRPr dirty="0"/>
          </a:p>
        </p:txBody>
      </p:sp>
      <p:sp>
        <p:nvSpPr>
          <p:cNvPr id="1414" name="Google Shape;1414;p74: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64</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9"/>
        <p:cNvGrpSpPr/>
        <p:nvPr/>
      </p:nvGrpSpPr>
      <p:grpSpPr>
        <a:xfrm>
          <a:off x="0" y="0"/>
          <a:ext cx="0" cy="0"/>
          <a:chOff x="0" y="0"/>
          <a:chExt cx="0" cy="0"/>
        </a:xfrm>
      </p:grpSpPr>
      <p:sp>
        <p:nvSpPr>
          <p:cNvPr id="1430" name="Google Shape;1430;p76: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31" name="Google Shape;1431;p76: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a:t>We don’t try to tell you how to write justifications – but keep it simple and short because you don’t have much space – in the automated tools or on a spreadsheet.  </a:t>
            </a:r>
            <a:endParaRPr/>
          </a:p>
          <a:p>
            <a:pPr marL="0" lvl="0" indent="0" algn="l" rtl="0">
              <a:spcBef>
                <a:spcPts val="360"/>
              </a:spcBef>
              <a:spcAft>
                <a:spcPts val="0"/>
              </a:spcAft>
              <a:buNone/>
            </a:pPr>
            <a:r>
              <a:rPr lang="en-US"/>
              <a:t>This one is an example for supplementing or adding a control enhancement from the Privacy Overlay.  Any time you tailor your baseline, you must justify.</a:t>
            </a:r>
            <a:endParaRPr/>
          </a:p>
        </p:txBody>
      </p:sp>
      <p:sp>
        <p:nvSpPr>
          <p:cNvPr id="1432" name="Google Shape;1432;p76: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65</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7"/>
        <p:cNvGrpSpPr/>
        <p:nvPr/>
      </p:nvGrpSpPr>
      <p:grpSpPr>
        <a:xfrm>
          <a:off x="0" y="0"/>
          <a:ext cx="0" cy="0"/>
          <a:chOff x="0" y="0"/>
          <a:chExt cx="0" cy="0"/>
        </a:xfrm>
      </p:grpSpPr>
      <p:sp>
        <p:nvSpPr>
          <p:cNvPr id="1438" name="Google Shape;1438;p77: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439" name="Google Shape;1439;p77: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a:t>This is an example that points to a memorandum.  Include this memorandum with your artifacts to support your justification.  </a:t>
            </a:r>
            <a:endParaRPr/>
          </a:p>
        </p:txBody>
      </p:sp>
      <p:sp>
        <p:nvSpPr>
          <p:cNvPr id="1440" name="Google Shape;1440;p77: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a:t>66</a:t>
            </a:fld>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5"/>
        <p:cNvGrpSpPr/>
        <p:nvPr/>
      </p:nvGrpSpPr>
      <p:grpSpPr>
        <a:xfrm>
          <a:off x="0" y="0"/>
          <a:ext cx="0" cy="0"/>
          <a:chOff x="0" y="0"/>
          <a:chExt cx="0" cy="0"/>
        </a:xfrm>
      </p:grpSpPr>
      <p:sp>
        <p:nvSpPr>
          <p:cNvPr id="1446" name="Google Shape;1446;p78: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47" name="Google Shape;1447;p78: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sz="1000" dirty="0"/>
              <a:t>Now moving on to the final task of Select today – the requirement to build a Continuous Monitoring strategy during this step.  Even though it may not be fully implemented until Step 6 – monitoring, it’s best to build this now while working and building out the control implementations.   This has been acknowledged in eMASS as the System Level Continuous Monitoring data entry screen appears inside the Implementation screen.</a:t>
            </a:r>
            <a:endParaRPr dirty="0"/>
          </a:p>
          <a:p>
            <a:pPr marL="0" lvl="0" indent="0" algn="l" rtl="0">
              <a:spcBef>
                <a:spcPts val="300"/>
              </a:spcBef>
              <a:spcAft>
                <a:spcPts val="0"/>
              </a:spcAft>
              <a:buNone/>
            </a:pPr>
            <a:r>
              <a:rPr lang="en-US" sz="1000" dirty="0"/>
              <a:t>The goal is real-time risk management and continuous monitoring will lead us in that direction.  As we monitor controls throughout the life cycle, we will catch failures as they occur and address the risks immediately, not months later during annual review.</a:t>
            </a:r>
            <a:endParaRPr dirty="0"/>
          </a:p>
          <a:p>
            <a:pPr marL="0" lvl="0" indent="0" algn="l" rtl="0">
              <a:spcBef>
                <a:spcPts val="300"/>
              </a:spcBef>
              <a:spcAft>
                <a:spcPts val="0"/>
              </a:spcAft>
              <a:buNone/>
            </a:pPr>
            <a:endParaRPr sz="1000" dirty="0"/>
          </a:p>
          <a:p>
            <a:pPr marL="0" lvl="0" indent="0" algn="l" rtl="0">
              <a:spcBef>
                <a:spcPts val="300"/>
              </a:spcBef>
              <a:spcAft>
                <a:spcPts val="0"/>
              </a:spcAft>
              <a:buNone/>
            </a:pPr>
            <a:r>
              <a:rPr lang="en-US" sz="1000" dirty="0"/>
              <a:t>More information:</a:t>
            </a:r>
            <a:endParaRPr sz="1000" dirty="0"/>
          </a:p>
          <a:p>
            <a:pPr marL="0" lvl="0" indent="0" algn="l" rtl="0">
              <a:spcBef>
                <a:spcPts val="300"/>
              </a:spcBef>
              <a:spcAft>
                <a:spcPts val="0"/>
              </a:spcAft>
              <a:buNone/>
            </a:pPr>
            <a:r>
              <a:rPr lang="en-US" sz="1000" dirty="0"/>
              <a:t>OMB issued memorandum M-11-33, </a:t>
            </a:r>
            <a:r>
              <a:rPr lang="en-US" sz="1000" i="1" dirty="0"/>
              <a:t>FY 2011 Reporting Instructions for the Federal Information Security Management Act and Agency Privacy Management</a:t>
            </a:r>
            <a:r>
              <a:rPr lang="en-US" sz="1000" dirty="0"/>
              <a:t> - instructions for annual FISMA reporting. Emphasizes ongoing monitoring the security state of information systems with a frequency sufficient to make ongoing, risk-based decisions. </a:t>
            </a:r>
            <a:endParaRPr dirty="0"/>
          </a:p>
          <a:p>
            <a:pPr marL="0" lvl="0" indent="0" algn="l" rtl="0">
              <a:spcBef>
                <a:spcPts val="300"/>
              </a:spcBef>
              <a:spcAft>
                <a:spcPts val="0"/>
              </a:spcAft>
              <a:buNone/>
            </a:pPr>
            <a:r>
              <a:rPr lang="en-US" sz="1000" b="1" dirty="0"/>
              <a:t>Per KS: </a:t>
            </a:r>
            <a:r>
              <a:rPr lang="en-US" sz="1000" dirty="0"/>
              <a:t>RMF integrates the SDLC with information security and risk management. Monitoring cannot be efficiently achieved through manual processes alone or through automated processes alone.  All implemented security controls, including management and operational controls, must be regularly assessed for effectiveness, even if the monitoring of such controls cannot be automated or is not easily automated.</a:t>
            </a:r>
            <a:endParaRPr dirty="0"/>
          </a:p>
        </p:txBody>
      </p:sp>
      <p:sp>
        <p:nvSpPr>
          <p:cNvPr id="1448" name="Google Shape;1448;p78: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67</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3"/>
        <p:cNvGrpSpPr/>
        <p:nvPr/>
      </p:nvGrpSpPr>
      <p:grpSpPr>
        <a:xfrm>
          <a:off x="0" y="0"/>
          <a:ext cx="0" cy="0"/>
          <a:chOff x="0" y="0"/>
          <a:chExt cx="0" cy="0"/>
        </a:xfrm>
      </p:grpSpPr>
      <p:sp>
        <p:nvSpPr>
          <p:cNvPr id="1454" name="Google Shape;1454;p79: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55" name="Google Shape;1455;p79: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b="0"/>
              <a:t>The monitoring strategy needs to establish which controls can be monitored more frequently than annual – e.g., daily, weekly, monthly, quarterly, etc.  The system needs to consider controls that are more volatile, are higher priority, or simply can be monitored because of automated tools.  These need to be at the top of the list.  The rest may have to default to annual until more tools, people, time and money are available to expand upon the CON MON plan.  Metrics is useful and important for measuring against expected results.  The Con MON strategy is an artifact to the Security Plan.</a:t>
            </a:r>
            <a:endParaRPr b="0"/>
          </a:p>
          <a:p>
            <a:pPr marL="0" lvl="0" indent="0" algn="l" rtl="0">
              <a:spcBef>
                <a:spcPts val="360"/>
              </a:spcBef>
              <a:spcAft>
                <a:spcPts val="0"/>
              </a:spcAft>
              <a:buNone/>
            </a:pPr>
            <a:endParaRPr b="1"/>
          </a:p>
          <a:p>
            <a:pPr marL="0" lvl="0" indent="0" algn="l" rtl="0">
              <a:spcBef>
                <a:spcPts val="360"/>
              </a:spcBef>
              <a:spcAft>
                <a:spcPts val="0"/>
              </a:spcAft>
              <a:buNone/>
            </a:pPr>
            <a:r>
              <a:rPr lang="en-US" b="1"/>
              <a:t>More information:</a:t>
            </a:r>
            <a:endParaRPr/>
          </a:p>
          <a:p>
            <a:pPr marL="0" lvl="0" indent="0" algn="l" rtl="0">
              <a:spcBef>
                <a:spcPts val="360"/>
              </a:spcBef>
              <a:spcAft>
                <a:spcPts val="0"/>
              </a:spcAft>
              <a:buNone/>
            </a:pPr>
            <a:r>
              <a:rPr lang="en-US" b="1"/>
              <a:t>Per DoD 8510 </a:t>
            </a:r>
            <a:r>
              <a:rPr lang="en-US"/>
              <a:t>(3)  Monitoring Strategy.  Develop and document a system-level strategy for the continuous monitoring of the effectiveness of security controls employed within or inherited by the system and monitoring of any proposed or actual changes to the system and its environment of operation.  The strategy must include the plan for annual assessments of a subset of implemented security controls, and the level of independence required of the assessor (e.g., ISSM or SCA).  The breadth, depth, and rigor of these annual assessments should be reflective of the security categorization of the system and threats to the system.  </a:t>
            </a:r>
            <a:endParaRPr/>
          </a:p>
          <a:p>
            <a:pPr marL="0" lvl="0" indent="0" algn="l" rtl="0">
              <a:spcBef>
                <a:spcPts val="360"/>
              </a:spcBef>
              <a:spcAft>
                <a:spcPts val="0"/>
              </a:spcAft>
              <a:buNone/>
            </a:pPr>
            <a:r>
              <a:rPr lang="en-US"/>
              <a:t>The SCA should be integral to the development of this strategy.  The system-level continuous monitoring strategy must conform to all applicable published DoD enterprise-level or DoD Component-level continuous monitoring strategies. </a:t>
            </a:r>
            <a:endParaRPr/>
          </a:p>
        </p:txBody>
      </p:sp>
      <p:sp>
        <p:nvSpPr>
          <p:cNvPr id="1456" name="Google Shape;1456;p79: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68</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0"/>
        <p:cNvGrpSpPr/>
        <p:nvPr/>
      </p:nvGrpSpPr>
      <p:grpSpPr>
        <a:xfrm>
          <a:off x="0" y="0"/>
          <a:ext cx="0" cy="0"/>
          <a:chOff x="0" y="0"/>
          <a:chExt cx="0" cy="0"/>
        </a:xfrm>
      </p:grpSpPr>
      <p:sp>
        <p:nvSpPr>
          <p:cNvPr id="1461" name="Google Shape;1461;p80: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62" name="Google Shape;1462;p80: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a:t>The most important thing is flexibility.  The Con Mon Plan (Strategy) must be flexible – which is why it is called a strategy.  Frequencies may need to change based on situations like a security incident.  Maybe the control needs to be monitored more often for awhile.  Methodologies of monitoring may have to change if expected results do not answer the question – is the control still healthy.  Trends could identify potential risks and risks must be addressed by the System Owner.  There needs to be a reporting process and tracking process – possibly the Con Mon activity will result in a failure leading to a POA&amp;M or Risk Assessment Report entry for tracking.  </a:t>
            </a:r>
            <a:endParaRPr/>
          </a:p>
        </p:txBody>
      </p:sp>
      <p:sp>
        <p:nvSpPr>
          <p:cNvPr id="1463" name="Google Shape;1463;p80: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69</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Google Shape;467;p6: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68" name="Google Shape;468;p6: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dirty="0"/>
              <a:t>The new update R5 was released in late 2020.  Shortly thereafter, SP 800-53B was also released.  The document was basically split into two documents.  The 800-53R5 is now strictly a security control document.  Now the control baselines have been moved to the SP 800-53B for the Federal Agencies.  But different organizations will determine their own baseline methodology (e.g., DoD uses CNSSI 1253) so that is now addressed by separating out the baseline portion.  More information on the next chart. </a:t>
            </a:r>
            <a:endParaRPr dirty="0"/>
          </a:p>
          <a:p>
            <a:pPr marL="0" lvl="0" indent="0" algn="l" rtl="0">
              <a:spcBef>
                <a:spcPts val="360"/>
              </a:spcBef>
              <a:spcAft>
                <a:spcPts val="0"/>
              </a:spcAft>
              <a:buNone/>
            </a:pPr>
            <a:r>
              <a:rPr lang="en-US" dirty="0"/>
              <a:t>NOTE: It’s important to understand that even though 800-53R5 has been published, the roll-out of this publication will take much more time.  It will have a waterfall effect on many subsequent publications, creating changes in NIST 800-53A; the CNSSI 1253; the Privacy Overlay; the eMASS DoD Automated Tool; the DoD Knowledge Service; etc.  We all need to be patient and watch as these changes occur over time and determine how the changes affect our RMF packages.</a:t>
            </a:r>
            <a:endParaRPr dirty="0"/>
          </a:p>
        </p:txBody>
      </p:sp>
      <p:sp>
        <p:nvSpPr>
          <p:cNvPr id="469" name="Google Shape;469;p6: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7</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Slide Image Placeholder 1">
            <a:extLst>
              <a:ext uri="{FF2B5EF4-FFF2-40B4-BE49-F238E27FC236}">
                <a16:creationId xmlns:a16="http://schemas.microsoft.com/office/drawing/2014/main" id="{C6D42CC5-AF1E-4BF5-BD0B-82264971F279}"/>
              </a:ext>
            </a:extLst>
          </p:cNvPr>
          <p:cNvSpPr>
            <a:spLocks noGrp="1" noRot="1" noChangeAspect="1" noTextEdit="1"/>
          </p:cNvSpPr>
          <p:nvPr>
            <p:ph type="sldImg"/>
          </p:nvPr>
        </p:nvSpPr>
        <p:spPr>
          <a:ln/>
        </p:spPr>
      </p:sp>
      <p:sp>
        <p:nvSpPr>
          <p:cNvPr id="196611" name="Notes Placeholder 2">
            <a:extLst>
              <a:ext uri="{FF2B5EF4-FFF2-40B4-BE49-F238E27FC236}">
                <a16:creationId xmlns:a16="http://schemas.microsoft.com/office/drawing/2014/main" id="{6149C45F-6F93-420E-B74E-FBA4EC0058AA}"/>
              </a:ext>
            </a:extLst>
          </p:cNvPr>
          <p:cNvSpPr>
            <a:spLocks noGrp="1"/>
          </p:cNvSpPr>
          <p:nvPr>
            <p:ph type="body" idx="1"/>
          </p:nvPr>
        </p:nvSpPr>
        <p:spPr>
          <a:noFill/>
        </p:spPr>
        <p:txBody>
          <a:bodyPr/>
          <a:lstStyle/>
          <a:p>
            <a:r>
              <a:rPr lang="en-US" altLang="en-US" b="1" dirty="0"/>
              <a:t>Monitoring Strategy: </a:t>
            </a:r>
            <a:r>
              <a:rPr lang="en-US" altLang="en-US" dirty="0"/>
              <a:t>Maintaining an up-to-date view of information security risks across an organization is a complex, multifaceted undertaking. Information System Continuous Monitoring (ISCM) provides security status or risk scores for a single system, for a collection of systems, across a core business process, or for the entire organization. The end state is situational awareness of risks to organizational assets. </a:t>
            </a:r>
          </a:p>
        </p:txBody>
      </p:sp>
      <p:sp>
        <p:nvSpPr>
          <p:cNvPr id="196612" name="Slide Number Placeholder 3">
            <a:extLst>
              <a:ext uri="{FF2B5EF4-FFF2-40B4-BE49-F238E27FC236}">
                <a16:creationId xmlns:a16="http://schemas.microsoft.com/office/drawing/2014/main" id="{55900712-154A-4894-93DE-5E87ABB34D6E}"/>
              </a:ext>
            </a:extLst>
          </p:cNvPr>
          <p:cNvSpPr>
            <a:spLocks noGrp="1"/>
          </p:cNvSpPr>
          <p:nvPr>
            <p:ph type="sldNum" sz="quarter" idx="5"/>
          </p:nvPr>
        </p:nvSpPr>
        <p:spPr>
          <a:noFill/>
        </p:spPr>
        <p:txBody>
          <a:bodyPr/>
          <a:lstStyle>
            <a:lvl1pPr defTabSz="964974">
              <a:defRPr sz="2500">
                <a:solidFill>
                  <a:schemeClr val="tx1"/>
                </a:solidFill>
                <a:latin typeface="Tahoma" panose="020B0604030504040204" pitchFamily="34" charset="0"/>
              </a:defRPr>
            </a:lvl1pPr>
            <a:lvl2pPr marL="742668" indent="-284882" defTabSz="964974">
              <a:defRPr sz="2500">
                <a:solidFill>
                  <a:schemeClr val="tx1"/>
                </a:solidFill>
                <a:latin typeface="Tahoma" panose="020B0604030504040204" pitchFamily="34" charset="0"/>
              </a:defRPr>
            </a:lvl2pPr>
            <a:lvl3pPr marL="1142819" indent="-227246" defTabSz="964974">
              <a:defRPr sz="2500">
                <a:solidFill>
                  <a:schemeClr val="tx1"/>
                </a:solidFill>
                <a:latin typeface="Tahoma" panose="020B0604030504040204" pitchFamily="34" charset="0"/>
              </a:defRPr>
            </a:lvl3pPr>
            <a:lvl4pPr marL="1598960" indent="-227246" defTabSz="964974">
              <a:defRPr sz="2500">
                <a:solidFill>
                  <a:schemeClr val="tx1"/>
                </a:solidFill>
                <a:latin typeface="Tahoma" panose="020B0604030504040204" pitchFamily="34" charset="0"/>
              </a:defRPr>
            </a:lvl4pPr>
            <a:lvl5pPr marL="2056746" indent="-227246" defTabSz="964974">
              <a:defRPr sz="2500">
                <a:solidFill>
                  <a:schemeClr val="tx1"/>
                </a:solidFill>
                <a:latin typeface="Tahoma" panose="020B0604030504040204" pitchFamily="34" charset="0"/>
              </a:defRPr>
            </a:lvl5pPr>
            <a:lvl6pPr marL="2531000" indent="-227246" defTabSz="964974" eaLnBrk="0" fontAlgn="base" hangingPunct="0">
              <a:spcBef>
                <a:spcPct val="0"/>
              </a:spcBef>
              <a:spcAft>
                <a:spcPct val="0"/>
              </a:spcAft>
              <a:defRPr sz="2500">
                <a:solidFill>
                  <a:schemeClr val="tx1"/>
                </a:solidFill>
                <a:latin typeface="Tahoma" panose="020B0604030504040204" pitchFamily="34" charset="0"/>
              </a:defRPr>
            </a:lvl6pPr>
            <a:lvl7pPr marL="3005253" indent="-227246" defTabSz="964974" eaLnBrk="0" fontAlgn="base" hangingPunct="0">
              <a:spcBef>
                <a:spcPct val="0"/>
              </a:spcBef>
              <a:spcAft>
                <a:spcPct val="0"/>
              </a:spcAft>
              <a:defRPr sz="2500">
                <a:solidFill>
                  <a:schemeClr val="tx1"/>
                </a:solidFill>
                <a:latin typeface="Tahoma" panose="020B0604030504040204" pitchFamily="34" charset="0"/>
              </a:defRPr>
            </a:lvl7pPr>
            <a:lvl8pPr marL="3479507" indent="-227246" defTabSz="964974" eaLnBrk="0" fontAlgn="base" hangingPunct="0">
              <a:spcBef>
                <a:spcPct val="0"/>
              </a:spcBef>
              <a:spcAft>
                <a:spcPct val="0"/>
              </a:spcAft>
              <a:defRPr sz="2500">
                <a:solidFill>
                  <a:schemeClr val="tx1"/>
                </a:solidFill>
                <a:latin typeface="Tahoma" panose="020B0604030504040204" pitchFamily="34" charset="0"/>
              </a:defRPr>
            </a:lvl8pPr>
            <a:lvl9pPr marL="3953760" indent="-227246" defTabSz="964974" eaLnBrk="0" fontAlgn="base" hangingPunct="0">
              <a:spcBef>
                <a:spcPct val="0"/>
              </a:spcBef>
              <a:spcAft>
                <a:spcPct val="0"/>
              </a:spcAft>
              <a:defRPr sz="2500">
                <a:solidFill>
                  <a:schemeClr val="tx1"/>
                </a:solidFill>
                <a:latin typeface="Tahoma" panose="020B0604030504040204" pitchFamily="34" charset="0"/>
              </a:defRPr>
            </a:lvl9pPr>
          </a:lstStyle>
          <a:p>
            <a:fld id="{FC92E9D8-2B8C-4BC6-A6FD-21937382E6CA}" type="slidenum">
              <a:rPr lang="en-US" altLang="en-US" sz="1200">
                <a:solidFill>
                  <a:srgbClr val="000000"/>
                </a:solidFill>
                <a:latin typeface="Times New Roman" panose="02020603050405020304" pitchFamily="18" charset="0"/>
              </a:rPr>
              <a:pPr/>
              <a:t>70</a:t>
            </a:fld>
            <a:endParaRPr lang="en-US" altLang="en-US" sz="120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23116497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2"/>
        <p:cNvGrpSpPr/>
        <p:nvPr/>
      </p:nvGrpSpPr>
      <p:grpSpPr>
        <a:xfrm>
          <a:off x="0" y="0"/>
          <a:ext cx="0" cy="0"/>
          <a:chOff x="0" y="0"/>
          <a:chExt cx="0" cy="0"/>
        </a:xfrm>
      </p:grpSpPr>
      <p:sp>
        <p:nvSpPr>
          <p:cNvPr id="1483" name="Google Shape;1483;p82: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84" name="Google Shape;1484;p82: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dirty="0"/>
              <a:t>Monitoring tracks with assessment.  Essentially when working on an RMF package for an ATO, you have two point-in-time assessments.  First there is the self-assessment or the completion of the CCIs in DoD.  Even though CCIs are not a requirement of the Federal “civil” agencies, it is recommended that they conduct internal assessment of their control implementations.  Then the independent assessor comes to visit, does a review of control compliance, and prepares a Security Assessment Report – the second point-in-time assessment.  But after this information goes to the AO for a possible ATO, assessment is often not continued.  But it must be continued throughout the life cycle of the system, in the form of continuous monitoring.  For each control, a continuous monitoring activity needs to be accomplished, daily or weekly or monthly or quarterly (whatever depending on priority and volatility of the control) in order to verify that the control is still operating as expected.  These same assessment techniques of examine, interview and test can be used.</a:t>
            </a:r>
            <a:endParaRPr dirty="0"/>
          </a:p>
          <a:p>
            <a:pPr marL="0" lvl="0" indent="0" algn="l" rtl="0">
              <a:spcBef>
                <a:spcPts val="360"/>
              </a:spcBef>
              <a:spcAft>
                <a:spcPts val="0"/>
              </a:spcAft>
              <a:buNone/>
            </a:pPr>
            <a:endParaRPr dirty="0"/>
          </a:p>
        </p:txBody>
      </p:sp>
      <p:sp>
        <p:nvSpPr>
          <p:cNvPr id="1485" name="Google Shape;1485;p82: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71</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0"/>
        <p:cNvGrpSpPr/>
        <p:nvPr/>
      </p:nvGrpSpPr>
      <p:grpSpPr>
        <a:xfrm>
          <a:off x="0" y="0"/>
          <a:ext cx="0" cy="0"/>
          <a:chOff x="0" y="0"/>
          <a:chExt cx="0" cy="0"/>
        </a:xfrm>
      </p:grpSpPr>
      <p:sp>
        <p:nvSpPr>
          <p:cNvPr id="1501" name="Google Shape;1501;p83: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02" name="Google Shape;1502;p83:notes"/>
          <p:cNvSpPr txBox="1">
            <a:spLocks noGrp="1"/>
          </p:cNvSpPr>
          <p:nvPr>
            <p:ph type="body" idx="1"/>
          </p:nvPr>
        </p:nvSpPr>
        <p:spPr>
          <a:xfrm>
            <a:off x="708016" y="4450319"/>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sz="1100" dirty="0"/>
              <a:t>The additional piece that assists in continuous monitoring is the use of metrics.  Metrics are difficult and not well liked.  However, having a measuring tool can help with the understanding of the control compliance or non-compliance.  But metrics need to provide trends and metrics need to be developed based on collected information.  In order to create a metric for an Incident Handling control, information should be collected in some system – possibly a remedy system so that trends can be reviewed and assessed for possible risks.</a:t>
            </a:r>
            <a:endParaRPr sz="1100" dirty="0"/>
          </a:p>
          <a:p>
            <a:pPr marL="0" lvl="0" indent="0" algn="l" rtl="0">
              <a:spcBef>
                <a:spcPts val="330"/>
              </a:spcBef>
              <a:spcAft>
                <a:spcPts val="0"/>
              </a:spcAft>
              <a:buNone/>
            </a:pPr>
            <a:endParaRPr sz="1100" dirty="0"/>
          </a:p>
          <a:p>
            <a:pPr marL="0" lvl="0" indent="0" algn="l" rtl="0">
              <a:spcBef>
                <a:spcPts val="330"/>
              </a:spcBef>
              <a:spcAft>
                <a:spcPts val="0"/>
              </a:spcAft>
              <a:buNone/>
            </a:pPr>
            <a:r>
              <a:rPr lang="en-US" sz="1100" dirty="0"/>
              <a:t>More information:</a:t>
            </a:r>
            <a:endParaRPr dirty="0"/>
          </a:p>
          <a:p>
            <a:pPr marL="0" lvl="0" indent="0" algn="l" rtl="0">
              <a:spcBef>
                <a:spcPts val="330"/>
              </a:spcBef>
              <a:spcAft>
                <a:spcPts val="0"/>
              </a:spcAft>
              <a:buNone/>
            </a:pPr>
            <a:r>
              <a:rPr lang="en-US" sz="1100" dirty="0"/>
              <a:t>NIST SP 800-61 Computer Security Incident Handling Guide:  Organizations should identify a standard set of incident-related data elements to be collected for each incident. </a:t>
            </a:r>
            <a:endParaRPr dirty="0"/>
          </a:p>
          <a:p>
            <a:pPr marL="166651" lvl="0" indent="-166651" algn="l" rtl="0">
              <a:spcBef>
                <a:spcPts val="330"/>
              </a:spcBef>
              <a:spcAft>
                <a:spcPts val="0"/>
              </a:spcAft>
              <a:buClr>
                <a:schemeClr val="dk1"/>
              </a:buClr>
              <a:buSzPts val="1100"/>
              <a:buFont typeface="Arial"/>
              <a:buChar char="•"/>
            </a:pPr>
            <a:r>
              <a:rPr lang="en-US" sz="1100" dirty="0"/>
              <a:t>This effort will not only facilitate more effective and consistent incident handling, but also assist the organization in meeting applicable incident reporting requirements. </a:t>
            </a:r>
            <a:endParaRPr dirty="0"/>
          </a:p>
          <a:p>
            <a:pPr marL="166651" lvl="0" indent="-166651" algn="l" rtl="0">
              <a:spcBef>
                <a:spcPts val="330"/>
              </a:spcBef>
              <a:spcAft>
                <a:spcPts val="0"/>
              </a:spcAft>
              <a:buClr>
                <a:schemeClr val="dk1"/>
              </a:buClr>
              <a:buSzPts val="1100"/>
              <a:buFont typeface="Arial"/>
              <a:buChar char="•"/>
            </a:pPr>
            <a:r>
              <a:rPr lang="en-US" sz="1100" dirty="0"/>
              <a:t>The organization should designate a set of basic elements (e.g., incident reporter’s name, phone number, and location) to be collected when the </a:t>
            </a:r>
            <a:r>
              <a:rPr lang="en-US" sz="1100" b="1" dirty="0"/>
              <a:t>incident is reported </a:t>
            </a:r>
            <a:r>
              <a:rPr lang="en-US" sz="1100" dirty="0"/>
              <a:t>and an </a:t>
            </a:r>
            <a:r>
              <a:rPr lang="en-US" sz="1100" b="1" dirty="0"/>
              <a:t>additional set of elements to be collected by the incident handlers </a:t>
            </a:r>
            <a:r>
              <a:rPr lang="en-US" sz="1100" dirty="0"/>
              <a:t>during their response. </a:t>
            </a:r>
            <a:endParaRPr dirty="0"/>
          </a:p>
          <a:p>
            <a:pPr marL="166651" lvl="0" indent="-166651" algn="l" rtl="0">
              <a:spcBef>
                <a:spcPts val="330"/>
              </a:spcBef>
              <a:spcAft>
                <a:spcPts val="0"/>
              </a:spcAft>
              <a:buClr>
                <a:schemeClr val="dk1"/>
              </a:buClr>
              <a:buSzPts val="1100"/>
              <a:buFont typeface="Arial"/>
              <a:buChar char="•"/>
            </a:pPr>
            <a:r>
              <a:rPr lang="en-US" sz="1100" dirty="0"/>
              <a:t>Each organization should create its own list of elements based on several factors, including its incident response team model and structure and its definition of the term “incident.” </a:t>
            </a:r>
            <a:endParaRPr dirty="0"/>
          </a:p>
          <a:p>
            <a:pPr marL="166651" lvl="0" indent="-166651" algn="l" rtl="0">
              <a:spcBef>
                <a:spcPts val="330"/>
              </a:spcBef>
              <a:spcAft>
                <a:spcPts val="0"/>
              </a:spcAft>
              <a:buClr>
                <a:schemeClr val="dk1"/>
              </a:buClr>
              <a:buSzPts val="1100"/>
              <a:buFont typeface="Arial"/>
              <a:buChar char="•"/>
            </a:pPr>
            <a:r>
              <a:rPr lang="en-US" sz="1100" dirty="0"/>
              <a:t>B.1 Basic Data Elements  Contact Information for the Incident Reporter and Handler – Name – Role – Organizational unit (e.g., agency, department, division, team) and affiliation – Email address – Phone number – Location (e.g., mailing address, office room number) </a:t>
            </a:r>
            <a:endParaRPr dirty="0"/>
          </a:p>
          <a:p>
            <a:pPr marL="166651" lvl="0" indent="-166651" algn="l" rtl="0">
              <a:spcBef>
                <a:spcPts val="330"/>
              </a:spcBef>
              <a:spcAft>
                <a:spcPts val="0"/>
              </a:spcAft>
              <a:buClr>
                <a:schemeClr val="dk1"/>
              </a:buClr>
              <a:buSzPts val="1100"/>
              <a:buFont typeface="Arial"/>
              <a:buChar char="•"/>
            </a:pPr>
            <a:r>
              <a:rPr lang="en-US" sz="1100" dirty="0"/>
              <a:t> Incident Details – Status change date/timestamps (including time zone): when the incident started, when the incident was discovered/detected, when the incident was reported, when the incident was resolved/ended, etc. – Physical location of the incident (e.g. city, state) – Current status of the incident (e.g. ongoing attack) – Source/cause of the incident (if known), including hostnames and IP addresses – Description of the incident (e.g. how it was detected, what occurred) – Description of affected resources (e.g. networks, hosts, applications, data), including systems’ hostnames, IP addresses, and function – If known, incident category, vectors of attack associated with the incident, and indicators related to the incident (traffic patterns, registry keys, etc.) – Prioritization factors (functional impact, information impact, recoverability, etc.) – Mitigating factors (e.g., stolen laptop containing sensitive data was using full disk encryption) – Response actions performed (e.g., shut off host, disconnected host from network) – Other organizations contacted (e.g., software vendor)</a:t>
            </a:r>
            <a:endParaRPr dirty="0"/>
          </a:p>
        </p:txBody>
      </p:sp>
      <p:sp>
        <p:nvSpPr>
          <p:cNvPr id="1503" name="Google Shape;1503;p83: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72</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9"/>
        <p:cNvGrpSpPr/>
        <p:nvPr/>
      </p:nvGrpSpPr>
      <p:grpSpPr>
        <a:xfrm>
          <a:off x="0" y="0"/>
          <a:ext cx="0" cy="0"/>
          <a:chOff x="0" y="0"/>
          <a:chExt cx="0" cy="0"/>
        </a:xfrm>
      </p:grpSpPr>
      <p:sp>
        <p:nvSpPr>
          <p:cNvPr id="1510" name="Google Shape;1510;p84: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11" name="Google Shape;1511;p84:notes"/>
          <p:cNvSpPr txBox="1">
            <a:spLocks noGrp="1"/>
          </p:cNvSpPr>
          <p:nvPr>
            <p:ph type="body" idx="1"/>
          </p:nvPr>
        </p:nvSpPr>
        <p:spPr>
          <a:xfrm>
            <a:off x="461549" y="4450790"/>
            <a:ext cx="6230902"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sz="900" dirty="0"/>
              <a:t>Per SP 800-61 Incident Handling: Organizations should focus on collecting data that is actionable, rather than collecting data simply because it is available. Organizations should decide what incident data to collect based on reporting requirements and on the expected return on investment from the data (e.g., identifying a new threat and mitigating the related vulnerabilities before they can be exploited.) Possible metrics for incident-related data could include: </a:t>
            </a:r>
            <a:endParaRPr dirty="0"/>
          </a:p>
          <a:p>
            <a:pPr marL="0" lvl="0" indent="0" algn="l" rtl="0">
              <a:spcBef>
                <a:spcPts val="270"/>
              </a:spcBef>
              <a:spcAft>
                <a:spcPts val="0"/>
              </a:spcAft>
              <a:buNone/>
            </a:pPr>
            <a:r>
              <a:rPr lang="en-US" sz="900" dirty="0"/>
              <a:t> Time Per Incident. For each incident, time can be measured in several ways: – Total amount of labor spent working on the incident – Elapsed time from the beginning of the incident-to-incident discovery, to the initial impact assessment, and to each stage of the incident handling process (e.g., containment, recovery) </a:t>
            </a:r>
            <a:endParaRPr dirty="0"/>
          </a:p>
          <a:p>
            <a:pPr marL="0" lvl="0" indent="0" algn="l" rtl="0">
              <a:spcBef>
                <a:spcPts val="270"/>
              </a:spcBef>
              <a:spcAft>
                <a:spcPts val="0"/>
              </a:spcAft>
              <a:buNone/>
            </a:pPr>
            <a:r>
              <a:rPr lang="en-US" sz="900" dirty="0"/>
              <a:t>– How long it took the incident response team to respond to the initial report of the incident – How long it took to report the incident to management and, if necessary, appropriate external entities (e.g., US-CERT). </a:t>
            </a:r>
            <a:endParaRPr dirty="0"/>
          </a:p>
          <a:p>
            <a:pPr marL="0" lvl="0" indent="0" algn="l" rtl="0">
              <a:spcBef>
                <a:spcPts val="270"/>
              </a:spcBef>
              <a:spcAft>
                <a:spcPts val="0"/>
              </a:spcAft>
              <a:buNone/>
            </a:pPr>
            <a:endParaRPr sz="900" dirty="0"/>
          </a:p>
          <a:p>
            <a:pPr marL="0" lvl="0" indent="0" algn="l" rtl="0">
              <a:spcBef>
                <a:spcPts val="270"/>
              </a:spcBef>
              <a:spcAft>
                <a:spcPts val="0"/>
              </a:spcAft>
              <a:buNone/>
            </a:pPr>
            <a:r>
              <a:rPr lang="en-US" sz="900" dirty="0"/>
              <a:t>More information:</a:t>
            </a:r>
            <a:endParaRPr sz="900" dirty="0"/>
          </a:p>
          <a:p>
            <a:pPr marL="0" lvl="0" indent="0" algn="l" rtl="0">
              <a:spcBef>
                <a:spcPts val="270"/>
              </a:spcBef>
              <a:spcAft>
                <a:spcPts val="0"/>
              </a:spcAft>
              <a:buNone/>
            </a:pPr>
            <a:r>
              <a:rPr lang="en-US" sz="900" dirty="0"/>
              <a:t> Number of Incidents Handled. Handling more incidents is not necessarily better—for example, the number of incidents handled may decrease because of better network and host security controls, not because of negligence by the incident response team. The number of incidents handled is best taken as a measure of the relative amount of work that the incident response team had to perform, not as a measure of the quality of the team, unless it is considered in the context of other measures that collectively give an indication of work quality. It is more effective to produce separate incident counts for each incident category. Subcategories also can be used to provide more information. For example, a growing number of incidents performed by insiders could prompt stronger policy provisions concerning background investigations for personnel and misuse of computing resources and stronger security controls on internal networks (e.g. deploying intrusion detection software to more internal networks and hosts). </a:t>
            </a:r>
            <a:endParaRPr dirty="0"/>
          </a:p>
          <a:p>
            <a:pPr marL="0" lvl="0" indent="0" algn="l" rtl="0">
              <a:spcBef>
                <a:spcPts val="270"/>
              </a:spcBef>
              <a:spcAft>
                <a:spcPts val="0"/>
              </a:spcAft>
              <a:buNone/>
            </a:pPr>
            <a:r>
              <a:rPr lang="en-US" sz="900" dirty="0"/>
              <a:t> Objective Assessment of Each Incident. The response to an incident that has been resolved can be analyzed to determine how effective it was. The following are examples of performing an objective assessment of an incident: </a:t>
            </a:r>
            <a:endParaRPr dirty="0"/>
          </a:p>
          <a:p>
            <a:pPr marL="0" lvl="0" indent="0" algn="l" rtl="0">
              <a:spcBef>
                <a:spcPts val="270"/>
              </a:spcBef>
              <a:spcAft>
                <a:spcPts val="0"/>
              </a:spcAft>
              <a:buNone/>
            </a:pPr>
            <a:r>
              <a:rPr lang="en-US" sz="900" dirty="0"/>
              <a:t>– Reviewing logs, forms, reports, and other incident documentation for adherence to established incident response policies and procedures – Identifying which precursors and indicators of the incident were recorded to determine how effectively the incident was logged and identified – Determining if the incident caused damage before it was detected  </a:t>
            </a:r>
            <a:endParaRPr dirty="0"/>
          </a:p>
          <a:p>
            <a:pPr marL="0" lvl="0" indent="0" algn="l" rtl="0">
              <a:spcBef>
                <a:spcPts val="270"/>
              </a:spcBef>
              <a:spcAft>
                <a:spcPts val="0"/>
              </a:spcAft>
              <a:buNone/>
            </a:pPr>
            <a:r>
              <a:rPr lang="en-US" sz="900" dirty="0"/>
              <a:t>800-61: Determining if the actual cause of the incident was identified, and identifying the vector of attack, the vulnerabilities exploited, and the characteristics of the targeted or victimized systems, networks, and applications – Determining if the incident is a recurrence of a previous incident – Calculating the estimated monetary damage from the incident (e.g., information and critical business processes negatively affected by the incident) </a:t>
            </a:r>
            <a:endParaRPr dirty="0"/>
          </a:p>
          <a:p>
            <a:pPr marL="0" lvl="0" indent="0" algn="l" rtl="0">
              <a:spcBef>
                <a:spcPts val="270"/>
              </a:spcBef>
              <a:spcAft>
                <a:spcPts val="0"/>
              </a:spcAft>
              <a:buNone/>
            </a:pPr>
            <a:r>
              <a:rPr lang="en-US" sz="900" dirty="0"/>
              <a:t>– Measuring the difference between the initial impact assessment and the final impact assessment– Identifying which measures, if any, could have prevented the incident. </a:t>
            </a:r>
            <a:endParaRPr dirty="0"/>
          </a:p>
        </p:txBody>
      </p:sp>
      <p:sp>
        <p:nvSpPr>
          <p:cNvPr id="1512" name="Google Shape;1512;p84: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73</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7"/>
        <p:cNvGrpSpPr/>
        <p:nvPr/>
      </p:nvGrpSpPr>
      <p:grpSpPr>
        <a:xfrm>
          <a:off x="0" y="0"/>
          <a:ext cx="0" cy="0"/>
          <a:chOff x="0" y="0"/>
          <a:chExt cx="0" cy="0"/>
        </a:xfrm>
      </p:grpSpPr>
      <p:sp>
        <p:nvSpPr>
          <p:cNvPr id="1518" name="Google Shape;1518;p85: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19" name="Google Shape;1519;p85: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a:t>Metrics are useful only if they are actionable.  If the results are not what you expect, what action will you take.  They also need to be sustainable.  So, for example, you run a STIG compliance check on a quarterly basis.  Based on history and information collected in the past you expect a 96% server STIG compliance.  But now you are returning results that are in the lower 90% realm.  What is the problem?  Is there a trend either among systems or locations?  Is this an indication of a possible risk?  This requires reporting and tracking, two other important pieces of continuous monitoring.</a:t>
            </a:r>
            <a:endParaRPr/>
          </a:p>
        </p:txBody>
      </p:sp>
      <p:sp>
        <p:nvSpPr>
          <p:cNvPr id="1520" name="Google Shape;1520;p85: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74</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4"/>
        <p:cNvGrpSpPr/>
        <p:nvPr/>
      </p:nvGrpSpPr>
      <p:grpSpPr>
        <a:xfrm>
          <a:off x="0" y="0"/>
          <a:ext cx="0" cy="0"/>
          <a:chOff x="0" y="0"/>
          <a:chExt cx="0" cy="0"/>
        </a:xfrm>
      </p:grpSpPr>
      <p:sp>
        <p:nvSpPr>
          <p:cNvPr id="1525" name="Google Shape;1525;p86: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526" name="Google Shape;1526;p86: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dirty="0"/>
              <a:t>To learn more about metrics and performance measurement you can look at NIST SP 800-55 v1 and v2.  The template “Determine the purpose of the metric” can be used to determine a metric for continuous monitoring of a control and can be included with RMF documentation.   </a:t>
            </a:r>
            <a:endParaRPr dirty="0"/>
          </a:p>
        </p:txBody>
      </p:sp>
      <p:sp>
        <p:nvSpPr>
          <p:cNvPr id="1527" name="Google Shape;1527;p86: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a:t>75</a:t>
            </a:fld>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3"/>
        <p:cNvGrpSpPr/>
        <p:nvPr/>
      </p:nvGrpSpPr>
      <p:grpSpPr>
        <a:xfrm>
          <a:off x="0" y="0"/>
          <a:ext cx="0" cy="0"/>
          <a:chOff x="0" y="0"/>
          <a:chExt cx="0" cy="0"/>
        </a:xfrm>
      </p:grpSpPr>
      <p:sp>
        <p:nvSpPr>
          <p:cNvPr id="1544" name="Google Shape;1544;p88: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45" name="Google Shape;1545;p88: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b="0" i="0" dirty="0"/>
              <a:t>Of course, everyone wants automated tools to do the monitoring.  And it is desirable to use automation when available.  For these areas there are tools out in the market that can help out.  With a tool, you can set up a monitoring activity to run on a regular basis without additional manpower.  However, results still need to be reviewed, reported and tracked.</a:t>
            </a:r>
            <a:endParaRPr b="0" i="0" dirty="0"/>
          </a:p>
          <a:p>
            <a:pPr marL="0" lvl="0" indent="0" algn="l" rtl="0">
              <a:spcBef>
                <a:spcPts val="360"/>
              </a:spcBef>
              <a:spcAft>
                <a:spcPts val="0"/>
              </a:spcAft>
              <a:buNone/>
            </a:pPr>
            <a:endParaRPr b="1" i="1" dirty="0"/>
          </a:p>
          <a:p>
            <a:pPr marL="0" lvl="0" indent="0" algn="l" rtl="0">
              <a:spcBef>
                <a:spcPts val="360"/>
              </a:spcBef>
              <a:spcAft>
                <a:spcPts val="0"/>
              </a:spcAft>
              <a:buNone/>
            </a:pPr>
            <a:r>
              <a:rPr lang="en-US" b="1" i="1" dirty="0"/>
              <a:t>Local Computing Environment</a:t>
            </a:r>
            <a:r>
              <a:rPr lang="en-US" b="1" dirty="0"/>
              <a:t> </a:t>
            </a:r>
            <a:r>
              <a:rPr lang="en-US" dirty="0"/>
              <a:t>The Local Computing Environment typically contains servers, clients, printers, and the applications installed on them. Applications include, but are not limited to, those that provide services such as scheduling or time management, printing, word processing , or directories.</a:t>
            </a:r>
            <a:endParaRPr dirty="0"/>
          </a:p>
          <a:p>
            <a:pPr marL="0" lvl="0" indent="0" algn="l" rtl="0">
              <a:spcBef>
                <a:spcPts val="360"/>
              </a:spcBef>
              <a:spcAft>
                <a:spcPts val="0"/>
              </a:spcAft>
              <a:buNone/>
            </a:pPr>
            <a:r>
              <a:rPr lang="en-US" b="1" i="1" dirty="0"/>
              <a:t>Network and Infrastructure </a:t>
            </a:r>
            <a:r>
              <a:rPr lang="en-US" dirty="0"/>
              <a:t>The Network and Infrastructure provides connectivity between enclaves and contains the' information transmission components to move information between the network nodes. Network and infrastructure components include routers, switches, wireless, Voice over Internet Protocol (VoIP), etc.</a:t>
            </a:r>
            <a:endParaRPr dirty="0"/>
          </a:p>
          <a:p>
            <a:pPr marL="0" lvl="0" indent="0" algn="l" rtl="0">
              <a:spcBef>
                <a:spcPts val="360"/>
              </a:spcBef>
              <a:spcAft>
                <a:spcPts val="0"/>
              </a:spcAft>
              <a:buNone/>
            </a:pPr>
            <a:r>
              <a:rPr lang="en-US" b="1" i="1" dirty="0"/>
              <a:t>Enclave Boundary </a:t>
            </a:r>
            <a:r>
              <a:rPr lang="en-US" dirty="0"/>
              <a:t>The point at which information enters or leaves the enclave or organization. Many organizations have extensive connections to networks outside their control. Therefore, monitoring this layer of protection is needed to ensure that the information entering does not affect the organization 's operation or resources, and that the information leaving is authorized. This layer of protection is usually established through firewalls, guards, remote access connections, etc.</a:t>
            </a:r>
            <a:endParaRPr dirty="0"/>
          </a:p>
          <a:p>
            <a:pPr marL="0" lvl="0" indent="0" algn="l" rtl="0">
              <a:spcBef>
                <a:spcPts val="360"/>
              </a:spcBef>
              <a:spcAft>
                <a:spcPts val="0"/>
              </a:spcAft>
              <a:buNone/>
            </a:pPr>
            <a:r>
              <a:rPr lang="en-US" b="1" i="1" dirty="0"/>
              <a:t>Supporting  Infrastructure </a:t>
            </a:r>
            <a:r>
              <a:rPr lang="en-US" dirty="0"/>
              <a:t>Supporting Infrastructure provides the foundation upon which TA mechanisms are used in the network, enclave, and local computing environments for securely managing the system and providing security-enabled services.   Supporting Infrastructure provides security services for networks, end-user  workstations, web  applications, and  file servers, and  single-use infrastructure machines (e. g., higher-level Domain Name Server [DNS] services, higher-level directory servers). Applicable components to be monitored include, for example, Intrusion Detection/Prevention Systems (IOS/IPS) and Public Key Infrastructure (PK.I).</a:t>
            </a: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p:txBody>
      </p:sp>
      <p:sp>
        <p:nvSpPr>
          <p:cNvPr id="1546" name="Google Shape;1546;p88: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76</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0"/>
        <p:cNvGrpSpPr/>
        <p:nvPr/>
      </p:nvGrpSpPr>
      <p:grpSpPr>
        <a:xfrm>
          <a:off x="0" y="0"/>
          <a:ext cx="0" cy="0"/>
          <a:chOff x="0" y="0"/>
          <a:chExt cx="0" cy="0"/>
        </a:xfrm>
      </p:grpSpPr>
      <p:sp>
        <p:nvSpPr>
          <p:cNvPr id="1551" name="Google Shape;1551;p89: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52" name="Google Shape;1552;p89: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marR="0" lvl="0" indent="0" algn="l" rtl="0">
              <a:lnSpc>
                <a:spcPct val="100000"/>
              </a:lnSpc>
              <a:spcBef>
                <a:spcPts val="0"/>
              </a:spcBef>
              <a:spcAft>
                <a:spcPts val="0"/>
              </a:spcAft>
              <a:buClr>
                <a:schemeClr val="dk1"/>
              </a:buClr>
              <a:buSzPts val="1200"/>
              <a:buFont typeface="Times New Roman"/>
              <a:buNone/>
            </a:pPr>
            <a:r>
              <a:rPr lang="en-US" dirty="0"/>
              <a:t>This CONOPS document applies to the following: All civilian non-national security systems and national security systems under the oversight of the Committee on National Security Systems (CNSS), the Department of Defense (DoD), and, consistent with applicable law, the U.S. Intelligence Community; and All U.S. Government-owned , -controlled , -outsourced,  or -sponsored  information networks and information systems that receive, process, store, display, or transmit U.S. Government information, regardless of the classification level of that information, and regardless of whether those U.S. Government  information networks or information systems are operated directly by the U.S. Government or indirectly by a contractor, mission partner, or other entity on behalf of the U.S. Government, except as otherwise provided by law.</a:t>
            </a:r>
            <a:endParaRPr dirty="0"/>
          </a:p>
          <a:p>
            <a:pPr marL="0" marR="0" lvl="0" indent="0" algn="l" rtl="0">
              <a:lnSpc>
                <a:spcPct val="100000"/>
              </a:lnSpc>
              <a:spcBef>
                <a:spcPts val="360"/>
              </a:spcBef>
              <a:spcAft>
                <a:spcPts val="0"/>
              </a:spcAft>
              <a:buClr>
                <a:schemeClr val="dk1"/>
              </a:buClr>
              <a:buSzPts val="1200"/>
              <a:buFont typeface="Times New Roman"/>
              <a:buNone/>
            </a:pPr>
            <a:endParaRPr dirty="0"/>
          </a:p>
          <a:p>
            <a:pPr marL="0" marR="0" lvl="0" indent="0" algn="l" rtl="0">
              <a:lnSpc>
                <a:spcPct val="100000"/>
              </a:lnSpc>
              <a:spcBef>
                <a:spcPts val="360"/>
              </a:spcBef>
              <a:spcAft>
                <a:spcPts val="0"/>
              </a:spcAft>
              <a:buClr>
                <a:schemeClr val="dk1"/>
              </a:buClr>
              <a:buSzPts val="1200"/>
              <a:buFont typeface="Times New Roman"/>
              <a:buNone/>
            </a:pPr>
            <a:r>
              <a:rPr lang="en-US" dirty="0"/>
              <a:t>The problem is that it focuses on the federal “civil” side of the house.  DHS is responsible for assisting them with continuous monitoring.  Thus, a BPA was first issued on August 12, 2013, to provide a consistent, government-wide set of information security continuous monitoring (ISCM) tools to enhance the Federal government's ability to identify and respond, in real-time or near real-time, to the risk of emerging cyber threats. It also capitalizes on strategic sourcing to minimize the costs associated with implementing requirements of the Risk Management Framework. </a:t>
            </a:r>
            <a:endParaRPr dirty="0"/>
          </a:p>
          <a:p>
            <a:pPr marL="0" marR="0" lvl="0" indent="0" algn="l" rtl="0">
              <a:lnSpc>
                <a:spcPct val="100000"/>
              </a:lnSpc>
              <a:spcBef>
                <a:spcPts val="360"/>
              </a:spcBef>
              <a:spcAft>
                <a:spcPts val="0"/>
              </a:spcAft>
              <a:buClr>
                <a:schemeClr val="dk1"/>
              </a:buClr>
              <a:buSzPts val="1200"/>
              <a:buFont typeface="Times New Roman"/>
              <a:buNone/>
            </a:pPr>
            <a:endParaRPr dirty="0"/>
          </a:p>
          <a:p>
            <a:pPr marL="0" marR="0" lvl="0" indent="0" algn="l" rtl="0">
              <a:lnSpc>
                <a:spcPct val="100000"/>
              </a:lnSpc>
              <a:spcBef>
                <a:spcPts val="360"/>
              </a:spcBef>
              <a:spcAft>
                <a:spcPts val="0"/>
              </a:spcAft>
              <a:buClr>
                <a:schemeClr val="dk1"/>
              </a:buClr>
              <a:buSzPts val="1200"/>
              <a:buFont typeface="Times New Roman"/>
              <a:buNone/>
            </a:pPr>
            <a:r>
              <a:rPr lang="en-US" dirty="0"/>
              <a:t>The problem was the DoD side did not have the funds to utilize this BPA and were relying on DISA for assistance in Continuous Monitoring.  Therefore, the federal civil side moved out with DHS assistance, but not so on the DOD side of the fence.  However, remember, DoD has only been doing RMF since 2014 whereas the federal civil agencies have been doing this for an additional 10 years.</a:t>
            </a:r>
            <a:endParaRPr dirty="0"/>
          </a:p>
        </p:txBody>
      </p:sp>
      <p:sp>
        <p:nvSpPr>
          <p:cNvPr id="1553" name="Google Shape;1553;p89: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77</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0"/>
        <p:cNvGrpSpPr/>
        <p:nvPr/>
      </p:nvGrpSpPr>
      <p:grpSpPr>
        <a:xfrm>
          <a:off x="0" y="0"/>
          <a:ext cx="0" cy="0"/>
          <a:chOff x="0" y="0"/>
          <a:chExt cx="0" cy="0"/>
        </a:xfrm>
      </p:grpSpPr>
      <p:sp>
        <p:nvSpPr>
          <p:cNvPr id="1561" name="Google Shape;1561;p90: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62" name="Google Shape;1562;p90: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a:t>This is an example of services provided by DHS and you can read more about this Continuous Diagnostics set of tools on the DHS website.  But the bottom line is DoD is left trying to implement continuous monitoring without significant tools.  And DISA’s solution is the CMRS tool which has been slow to configure across DoD environments.  However, today the CMRS tool (Continuous Monitoring and Risk Scoring) is gaining more publicity because of a pilot under development to tie CMRS to eMASS. You would probably know if your organization is involved in that pilot because in eMASS your organization/system would have a CMRS tag.</a:t>
            </a:r>
            <a:endParaRPr/>
          </a:p>
          <a:p>
            <a:pPr marL="0" lvl="0" indent="0" algn="l" rtl="0">
              <a:spcBef>
                <a:spcPts val="360"/>
              </a:spcBef>
              <a:spcAft>
                <a:spcPts val="0"/>
              </a:spcAft>
              <a:buNone/>
            </a:pPr>
            <a:endParaRPr/>
          </a:p>
          <a:p>
            <a:pPr marL="0" lvl="0" indent="0" algn="l" rtl="0">
              <a:spcBef>
                <a:spcPts val="360"/>
              </a:spcBef>
              <a:spcAft>
                <a:spcPts val="0"/>
              </a:spcAft>
              <a:buNone/>
            </a:pPr>
            <a:r>
              <a:rPr lang="en-US"/>
              <a:t>http://www.dhs.gov/cdm</a:t>
            </a:r>
            <a:endParaRPr/>
          </a:p>
          <a:p>
            <a:pPr marL="0" lvl="0" indent="0" algn="l" rtl="0">
              <a:spcBef>
                <a:spcPts val="360"/>
              </a:spcBef>
              <a:spcAft>
                <a:spcPts val="0"/>
              </a:spcAft>
              <a:buNone/>
            </a:pPr>
            <a:r>
              <a:rPr lang="en-US"/>
              <a:t>DHS, in partnership with the General Services Administration, established a government-wide acquisition vehicle for continuous diagnostics and mitigation (CDM). The CDM blanket purchase agreement (BPA) is available to Federal, State, local, and tribal government entities. BPA participants achieve cost savings through tiered-price and task order discounts, enabling more efficient use of scarce resources to be spread further. This strategy results in an enterprise approach to continuous diagnostics, including consistent application of best practices.</a:t>
            </a:r>
            <a:endParaRPr/>
          </a:p>
        </p:txBody>
      </p:sp>
      <p:sp>
        <p:nvSpPr>
          <p:cNvPr id="1563" name="Google Shape;1563;p90: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78</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1"/>
        <p:cNvGrpSpPr/>
        <p:nvPr/>
      </p:nvGrpSpPr>
      <p:grpSpPr>
        <a:xfrm>
          <a:off x="0" y="0"/>
          <a:ext cx="0" cy="0"/>
          <a:chOff x="0" y="0"/>
          <a:chExt cx="0" cy="0"/>
        </a:xfrm>
      </p:grpSpPr>
      <p:sp>
        <p:nvSpPr>
          <p:cNvPr id="1572" name="Google Shape;1572;p91: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73" name="Google Shape;1573;p91: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dirty="0"/>
              <a:t>The CONOPS outlines three options for agencies to implement ISCM:  (1) Do-It­  Yourself with Commercial Off-the-Shelf  (COTS)/ Government  Off-the-Shelf (GOTS) Tools; (2) Leverage the Department  of Homeland  Security (DHS) Continuous Diagnostics and Mitigation (CDM) Program; and (3) a Hybrid Approach which combines the first two options in a variety of ways.  Each option has pros and cons and should be carefully evaluated by each Agency.</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ISCM requirements are grouped into three phases.  A phase is a set of requirements to continuously monitor.  Phase I  has been defined and includes: asset management,  malware detection, vulnerability management, and configuration  management. Additional phase definitions and associated requirements are under development and will be published  in future versions of this document and associated documents.</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Everyone, even DoD, should be able to accomplish Phase 1 with the tools they have available.  For example, malware detection – most organizations have McAfee or Symantec for virus protection.  Vulnerability Management – most organization use ACAS for scanning their system for unpatched vulnerabilities.  Configuration Management – organizations download DISA STIGS and run a compliance checker (SCC) tool.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a:t>
            </a:r>
            <a:endParaRPr dirty="0"/>
          </a:p>
        </p:txBody>
      </p:sp>
      <p:sp>
        <p:nvSpPr>
          <p:cNvPr id="1574" name="Google Shape;1574;p91: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79</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8"/>
        <p:cNvGrpSpPr/>
        <p:nvPr/>
      </p:nvGrpSpPr>
      <p:grpSpPr>
        <a:xfrm>
          <a:off x="0" y="0"/>
          <a:ext cx="0" cy="0"/>
          <a:chOff x="0" y="0"/>
          <a:chExt cx="0" cy="0"/>
        </a:xfrm>
      </p:grpSpPr>
      <p:sp>
        <p:nvSpPr>
          <p:cNvPr id="479" name="Google Shape;479;p7: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80" name="Google Shape;480;p7: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marR="0" lvl="0" indent="0" algn="l" rtl="0">
              <a:lnSpc>
                <a:spcPct val="100000"/>
              </a:lnSpc>
              <a:spcBef>
                <a:spcPts val="0"/>
              </a:spcBef>
              <a:spcAft>
                <a:spcPts val="0"/>
              </a:spcAft>
              <a:buClr>
                <a:schemeClr val="dk1"/>
              </a:buClr>
              <a:buSzPts val="1200"/>
              <a:buFont typeface="Times New Roman"/>
              <a:buNone/>
            </a:pPr>
            <a:r>
              <a:rPr lang="en-US" dirty="0"/>
              <a:t>Newly updated controls address mobile technology, Industrial Control Systems, and Internet of Things devices.  It will have more support for the Platform Information Technology systems. It will also separate the Privacy controls from their own set of controls and merge them into the other already existing families, mostly the PM controls. However, there is a new PII family and Supply Chain Risk Management family.  The next couple of slides will show the additional families.</a:t>
            </a:r>
            <a:endParaRPr dirty="0"/>
          </a:p>
          <a:p>
            <a:pPr marL="0" lvl="0" indent="0" algn="l" rtl="0">
              <a:spcBef>
                <a:spcPts val="360"/>
              </a:spcBef>
              <a:spcAft>
                <a:spcPts val="0"/>
              </a:spcAft>
              <a:buNone/>
            </a:pPr>
            <a:endParaRPr dirty="0"/>
          </a:p>
        </p:txBody>
      </p:sp>
      <p:sp>
        <p:nvSpPr>
          <p:cNvPr id="481" name="Google Shape;481;p7: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a:t>8</a:t>
            </a:fld>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8"/>
        <p:cNvGrpSpPr/>
        <p:nvPr/>
      </p:nvGrpSpPr>
      <p:grpSpPr>
        <a:xfrm>
          <a:off x="0" y="0"/>
          <a:ext cx="0" cy="0"/>
          <a:chOff x="0" y="0"/>
          <a:chExt cx="0" cy="0"/>
        </a:xfrm>
      </p:grpSpPr>
      <p:sp>
        <p:nvSpPr>
          <p:cNvPr id="879" name="Google Shape;879;p28: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80" name="Google Shape;880;p28:notes"/>
          <p:cNvSpPr txBox="1">
            <a:spLocks noGrp="1"/>
          </p:cNvSpPr>
          <p:nvPr>
            <p:ph type="body" idx="1"/>
          </p:nvPr>
        </p:nvSpPr>
        <p:spPr>
          <a:xfrm>
            <a:off x="708025" y="4451350"/>
            <a:ext cx="5661025" cy="4214813"/>
          </a:xfrm>
          <a:prstGeom prst="rect">
            <a:avLst/>
          </a:prstGeom>
          <a:noFill/>
          <a:ln>
            <a:noFill/>
          </a:ln>
        </p:spPr>
        <p:txBody>
          <a:bodyPr spcFirstLastPara="1" wrap="square" lIns="93950" tIns="46975" rIns="93950" bIns="46975" anchor="t" anchorCtr="0">
            <a:noAutofit/>
          </a:bodyPr>
          <a:lstStyle/>
          <a:p>
            <a:pPr marL="0" lvl="0" indent="0" algn="l" rtl="0">
              <a:spcBef>
                <a:spcPts val="0"/>
              </a:spcBef>
              <a:spcAft>
                <a:spcPts val="0"/>
              </a:spcAft>
              <a:buNone/>
            </a:pPr>
            <a:r>
              <a:rPr lang="en-US" dirty="0"/>
              <a:t>These sunflower petals are called Automation Domains. This comes from the SP 800-137 continuous monitoring publication.  These are areas that should be able to be continuously monitored via some tool.  </a:t>
            </a:r>
            <a:endParaRPr dirty="0"/>
          </a:p>
          <a:p>
            <a:pPr marL="0" lvl="0" indent="0" algn="l" rtl="0">
              <a:spcBef>
                <a:spcPts val="360"/>
              </a:spcBef>
              <a:spcAft>
                <a:spcPts val="0"/>
              </a:spcAft>
              <a:buNone/>
            </a:pPr>
            <a:r>
              <a:rPr lang="en-US" dirty="0"/>
              <a:t>Examples of tools for these automation domains? Can you think of any (note see below).  Also notice again the four areas of Phase I: Asset Management; Malware Detection; Vulnerability Management; and Configuration Management (of systems).</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Instructor Note:  Some of these tools below may be out of date.  Research is being done on this.</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Malware Detection:  Symantec; McAfee</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License Management:  </a:t>
            </a:r>
            <a:r>
              <a:rPr lang="en-US" dirty="0" err="1"/>
              <a:t>Flexnet</a:t>
            </a:r>
            <a:r>
              <a:rPr lang="en-US" dirty="0"/>
              <a:t>; </a:t>
            </a:r>
            <a:r>
              <a:rPr lang="en-US" dirty="0" err="1"/>
              <a:t>Keyserver</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Information Management:  Symantec DLP; McAfee DLP</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Software Assurance:  HP Fortify; </a:t>
            </a:r>
            <a:r>
              <a:rPr lang="en-US" dirty="0" err="1"/>
              <a:t>Checkmarx</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SIEM Tools:  ArcSight; Checkpoint</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Configuration Management:  Microsoft SCCM; McAfee Policy Auditor; Security Compliance Checker (SCAP)</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Incident Management:  Firewalls; Intrusion Detection; Log Mgmt – Splunk; ArcSight Logger</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Vulnerability Management:  ACAS; Tenable; </a:t>
            </a:r>
            <a:r>
              <a:rPr lang="en-US" dirty="0" err="1"/>
              <a:t>Eeye</a:t>
            </a:r>
            <a:r>
              <a:rPr lang="en-US" dirty="0"/>
              <a:t> Retina</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Patch Management:  Microsoft SCCM; WSUS</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Asset Management:  HP Asset Manager; CA IT Asset Manager</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Network Management:  HP Intelligent Management Center; </a:t>
            </a:r>
            <a:r>
              <a:rPr lang="en-US" dirty="0" err="1"/>
              <a:t>Solarwinds</a:t>
            </a: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p:txBody>
      </p:sp>
      <p:sp>
        <p:nvSpPr>
          <p:cNvPr id="881" name="Google Shape;881;p28:notes"/>
          <p:cNvSpPr txBox="1">
            <a:spLocks noGrp="1"/>
          </p:cNvSpPr>
          <p:nvPr>
            <p:ph type="sldNum" idx="12"/>
          </p:nvPr>
        </p:nvSpPr>
        <p:spPr>
          <a:xfrm>
            <a:off x="4008438" y="8901113"/>
            <a:ext cx="3067050" cy="466725"/>
          </a:xfrm>
          <a:prstGeom prst="rect">
            <a:avLst/>
          </a:prstGeom>
          <a:noFill/>
          <a:ln>
            <a:noFill/>
          </a:ln>
        </p:spPr>
        <p:txBody>
          <a:bodyPr spcFirstLastPara="1" wrap="square" lIns="93950" tIns="46975" rIns="93950" bIns="46975"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a:ln>
                  <a:noFill/>
                </a:ln>
                <a:solidFill>
                  <a:srgbClr val="000000"/>
                </a:solidFill>
                <a:effectLst/>
                <a:uLnTx/>
                <a:uFillTx/>
                <a:latin typeface="Times New Roman"/>
                <a:ea typeface="Times New Roman"/>
                <a:cs typeface="Times New Roman"/>
                <a:sym typeface="Times New Roman"/>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80</a:t>
            </a:fld>
            <a:endParaRPr kumimoji="0" sz="1200" b="0" i="0" u="none" strike="noStrike" kern="0" cap="none" spc="0" normalizeH="0" baseline="0" noProof="0">
              <a:ln>
                <a:noFill/>
              </a:ln>
              <a:solidFill>
                <a:srgbClr val="000000"/>
              </a:solidFill>
              <a:effectLst/>
              <a:uLnTx/>
              <a:uFillTx/>
              <a:latin typeface="Times New Roman"/>
              <a:ea typeface="Times New Roman"/>
              <a:cs typeface="Times New Roman"/>
              <a:sym typeface="Times New Roman"/>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3"/>
        <p:cNvGrpSpPr/>
        <p:nvPr/>
      </p:nvGrpSpPr>
      <p:grpSpPr>
        <a:xfrm>
          <a:off x="0" y="0"/>
          <a:ext cx="0" cy="0"/>
          <a:chOff x="0" y="0"/>
          <a:chExt cx="0" cy="0"/>
        </a:xfrm>
      </p:grpSpPr>
      <p:sp>
        <p:nvSpPr>
          <p:cNvPr id="1544" name="Google Shape;1544;p88: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45" name="Google Shape;1545;p88: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r>
              <a:rPr lang="en-US" dirty="0"/>
              <a:t>There are several essential elements that make up a good Continuous Monitoring Plan.  Many of these items are also part of a system Implementation Plan.  In fact, as solid Implementation statement will lead right into continuous monitoring.  Let’s talk through these essential elements.  </a:t>
            </a:r>
          </a:p>
          <a:p>
            <a:r>
              <a:rPr lang="en-US" b="1" dirty="0"/>
              <a:t>Criticality</a:t>
            </a:r>
            <a:r>
              <a:rPr lang="en-US" dirty="0"/>
              <a:t> – When starting to build your plan, it’s important to understand the criticality and/or priority of certain controls.  Controls that can impact the posture of the cybersecurity program and usually more critical.  For example, a critical controls might be the configuration of the servers via the Security technical Implementation Guides (STIGS) – control CM-6.  Another critical control is the scanning of the servers for unpatched vulnerabilities – control RA-5.  Bottom line, if your servers are not in good shape, your system is not in good shape.  Monitoring these controls throughout the system life cycle – the forever – is essential.</a:t>
            </a:r>
          </a:p>
          <a:p>
            <a:endParaRPr lang="en-US" dirty="0"/>
          </a:p>
          <a:p>
            <a:r>
              <a:rPr lang="en-US" b="1" dirty="0"/>
              <a:t>Frequency – </a:t>
            </a:r>
            <a:r>
              <a:rPr lang="en-US" b="0" dirty="0"/>
              <a:t>Based on the criticality to your system, how often do you need to monitor or assess this control to ensure it remains healthy.  Choices are usually daily, weekly, bi-weekly, monthly, quarterly, semi-annually.  The FISMA default is annual, but the idea of continuous monitoring is to review controls more often in order to catch problems as the occur and deal with them as they occur, not a year later.</a:t>
            </a:r>
          </a:p>
          <a:p>
            <a:endParaRPr lang="en-US" b="0" dirty="0"/>
          </a:p>
          <a:p>
            <a:r>
              <a:rPr lang="en-US" b="1" dirty="0"/>
              <a:t>Method – </a:t>
            </a:r>
            <a:r>
              <a:rPr lang="en-US" b="0" dirty="0"/>
              <a:t>How will you monitor the control?  What is the one thing you can review to make sure the control is still operating correctly.  Think about risk avoidance.  What risk are you trying to avoid by performing this control and what can you look at in the performance of this control to ensure you are avoiding the risk.  Maybe get a printout from a data base; maybe review a audit log; maybe run a system scan; etc.  Again, if your implementation statement for this control is solid, then it will lead you to a continuous monitoring method or activity.</a:t>
            </a:r>
          </a:p>
          <a:p>
            <a:endParaRPr lang="en-US" b="0" dirty="0"/>
          </a:p>
          <a:p>
            <a:r>
              <a:rPr lang="en-US" b="1" dirty="0"/>
              <a:t>Expected Results – </a:t>
            </a:r>
            <a:r>
              <a:rPr lang="en-US" b="0" dirty="0"/>
              <a:t>In order to measure performance, you need to know what to expect from your continuous monitoring method or activity.  How do you know if you pass or fail?  The expected results can be measured using metrics but be careful.  Don’t just pick a metric out of the sky.  Base your metric on historical information that you have tracked in the past for this control determining what your goal is; or what you will accept.  But sometimes metrics will not work for some controls.  Metrics work better for technical controls than organizational controls, for example.</a:t>
            </a:r>
          </a:p>
          <a:p>
            <a:r>
              <a:rPr lang="en-US" b="0" dirty="0"/>
              <a:t>More essential elements on the next slide.</a:t>
            </a:r>
            <a:endParaRPr lang="en-US" b="1" dirty="0"/>
          </a:p>
          <a:p>
            <a:pPr marL="0" lvl="0" indent="0" algn="l" rtl="0">
              <a:spcBef>
                <a:spcPts val="360"/>
              </a:spcBef>
              <a:spcAft>
                <a:spcPts val="0"/>
              </a:spcAft>
              <a:buNone/>
            </a:pPr>
            <a:endParaRPr dirty="0"/>
          </a:p>
        </p:txBody>
      </p:sp>
      <p:sp>
        <p:nvSpPr>
          <p:cNvPr id="1546" name="Google Shape;1546;p88: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81</a:t>
            </a:fld>
            <a:endParaRPr sz="1200">
              <a:solidFill>
                <a:schemeClr val="dk1"/>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360293066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3"/>
        <p:cNvGrpSpPr/>
        <p:nvPr/>
      </p:nvGrpSpPr>
      <p:grpSpPr>
        <a:xfrm>
          <a:off x="0" y="0"/>
          <a:ext cx="0" cy="0"/>
          <a:chOff x="0" y="0"/>
          <a:chExt cx="0" cy="0"/>
        </a:xfrm>
      </p:grpSpPr>
      <p:sp>
        <p:nvSpPr>
          <p:cNvPr id="1544" name="Google Shape;1544;p88: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45" name="Google Shape;1545;p88: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r>
              <a:rPr lang="en-US" b="1" dirty="0"/>
              <a:t>Individual – </a:t>
            </a:r>
            <a:r>
              <a:rPr lang="en-US" b="0" dirty="0"/>
              <a:t>Who will perform the monitoring activity or method.  This could be someone in your organization or with a common control provider.  Don’t use names, but a job position.  For example, the system administrator might be the individual running the vulnerability scans.</a:t>
            </a:r>
          </a:p>
          <a:p>
            <a:endParaRPr lang="en-US" b="0" dirty="0"/>
          </a:p>
          <a:p>
            <a:r>
              <a:rPr lang="en-US" b="1" dirty="0"/>
              <a:t>Reporting –</a:t>
            </a:r>
            <a:r>
              <a:rPr lang="en-US" b="0" dirty="0"/>
              <a:t> Who will review the results of the continuous monitoring activity (method)?  It is pretty typical in organizations to provide the results to the organizational ISSM or System Owner.</a:t>
            </a:r>
          </a:p>
          <a:p>
            <a:endParaRPr lang="en-US" b="0" dirty="0"/>
          </a:p>
          <a:p>
            <a:r>
              <a:rPr lang="en-US" b="1" dirty="0"/>
              <a:t>Tracking – </a:t>
            </a:r>
            <a:r>
              <a:rPr lang="en-US" b="0" dirty="0"/>
              <a:t>What action will you take if you do not receive your expected results?  You need to determine this now; not wait until it happens.  Will you rerun the activity a second time; will you develop a POA&amp;M to show control non-compliance; will you do some other action?  This leads to potential RISK, and someone needs to make a risk management decision.</a:t>
            </a:r>
          </a:p>
          <a:p>
            <a:endParaRPr lang="en-US" b="0" dirty="0"/>
          </a:p>
          <a:p>
            <a:r>
              <a:rPr lang="en-US" b="1" dirty="0"/>
              <a:t>Document – </a:t>
            </a:r>
            <a:r>
              <a:rPr lang="en-US" b="0" dirty="0"/>
              <a:t>How will you prove that you actually performed the continuous monitoring activity (method) in accordance with the frequency you stated.  What if there were Con Mon auditors visiting your organization to determine your compliance with the ISCM concepts and they asked for proof – well, this is the purpose of the new NIST SP 800-137A.  Will your proof be a memorandum signed by a manager, a copy of the scan or file created and saved on SharePoint; or an artifact in an automated RMF tool like eMASS.</a:t>
            </a:r>
          </a:p>
          <a:p>
            <a:endParaRPr lang="en-US" b="0" dirty="0"/>
          </a:p>
          <a:p>
            <a:r>
              <a:rPr lang="en-US" b="0" dirty="0"/>
              <a:t>These elements from this slide and the previous slide need to be collected for each control on your continuous monitoring plan.  You can combine controls if there is a relationship, and they can be monitored together.</a:t>
            </a:r>
            <a:endParaRPr lang="en-US" b="1" dirty="0"/>
          </a:p>
          <a:p>
            <a:pPr marL="0" lvl="0" indent="0" algn="l" rtl="0">
              <a:spcBef>
                <a:spcPts val="360"/>
              </a:spcBef>
              <a:spcAft>
                <a:spcPts val="0"/>
              </a:spcAft>
              <a:buNone/>
            </a:pPr>
            <a:endParaRPr dirty="0"/>
          </a:p>
        </p:txBody>
      </p:sp>
      <p:sp>
        <p:nvSpPr>
          <p:cNvPr id="1546" name="Google Shape;1546;p88: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82</a:t>
            </a:fld>
            <a:endParaRPr sz="1200">
              <a:solidFill>
                <a:schemeClr val="dk1"/>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334383443"/>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3"/>
        <p:cNvGrpSpPr/>
        <p:nvPr/>
      </p:nvGrpSpPr>
      <p:grpSpPr>
        <a:xfrm>
          <a:off x="0" y="0"/>
          <a:ext cx="0" cy="0"/>
          <a:chOff x="0" y="0"/>
          <a:chExt cx="0" cy="0"/>
        </a:xfrm>
      </p:grpSpPr>
      <p:sp>
        <p:nvSpPr>
          <p:cNvPr id="1544" name="Google Shape;1544;p88: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45" name="Google Shape;1545;p88: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r>
              <a:rPr lang="en-US" altLang="en-US" dirty="0"/>
              <a:t>There are some resources out there to help you develop your Continuous Monitoring strategy.  One of them is a document on the Knowledge service in the KS Reference Library, called DoD Guide for Developing a System-Level Continuous Monitoring Strategy.  As you can see by the columns on this spreadsheet, these are some of the essential elements discussed in the previous slides.  The spreadsheet is organized by controls and then summarizes the Con Mon Strategy or plan for monitoring performance.  This document was posted on the DoD Knowledge service in 2019.  </a:t>
            </a:r>
          </a:p>
          <a:p>
            <a:pPr marL="0" lvl="0" indent="0" algn="l" rtl="0">
              <a:spcBef>
                <a:spcPts val="360"/>
              </a:spcBef>
              <a:spcAft>
                <a:spcPts val="0"/>
              </a:spcAft>
              <a:buNone/>
            </a:pPr>
            <a:endParaRPr dirty="0"/>
          </a:p>
        </p:txBody>
      </p:sp>
      <p:sp>
        <p:nvSpPr>
          <p:cNvPr id="1546" name="Google Shape;1546;p88: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83</a:t>
            </a:fld>
            <a:endParaRPr sz="1200">
              <a:solidFill>
                <a:schemeClr val="dk1"/>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1278127343"/>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3"/>
        <p:cNvGrpSpPr/>
        <p:nvPr/>
      </p:nvGrpSpPr>
      <p:grpSpPr>
        <a:xfrm>
          <a:off x="0" y="0"/>
          <a:ext cx="0" cy="0"/>
          <a:chOff x="0" y="0"/>
          <a:chExt cx="0" cy="0"/>
        </a:xfrm>
      </p:grpSpPr>
      <p:sp>
        <p:nvSpPr>
          <p:cNvPr id="1544" name="Google Shape;1544;p88: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45" name="Google Shape;1545;p88: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r>
              <a:rPr lang="en-US" altLang="en-US" dirty="0"/>
              <a:t>Another resource in DoD is the Enterprise Mission Assurance Support Service (eMASS).  Not everyone is DoD utilizes eMASS, but it is actively used by the three major services.  Within the Implementation Menu, there is a System-Level Continuous Monitoring Strategy.  Looking at these data elements, do they look familiar?  Yes, they are also essential elements.  This is the Select step portion of eMASS which ties to the requirement to build a Continuous Monitoring Strategy during Select.  It only makes sense because you are working on the control implementation statement and then follow up with a potential method for continuous monitoring of that control,  The method is usually explained in the SLCM comments block.</a:t>
            </a:r>
          </a:p>
          <a:p>
            <a:endParaRPr lang="en-US" altLang="en-US" dirty="0"/>
          </a:p>
          <a:p>
            <a:r>
              <a:rPr lang="en-US" altLang="en-US" dirty="0"/>
              <a:t>In the Frequency drop-down and the Method drop-down, there is a choice of “Undetermined”.  That allows the Continuous Monitoring Plan to be put on hold for a control that is still in the Planned phase and not completely implemented.  </a:t>
            </a:r>
          </a:p>
          <a:p>
            <a:pPr marL="0" lvl="0" indent="0" algn="l" rtl="0">
              <a:spcBef>
                <a:spcPts val="360"/>
              </a:spcBef>
              <a:spcAft>
                <a:spcPts val="0"/>
              </a:spcAft>
              <a:buNone/>
            </a:pPr>
            <a:endParaRPr dirty="0"/>
          </a:p>
        </p:txBody>
      </p:sp>
      <p:sp>
        <p:nvSpPr>
          <p:cNvPr id="1546" name="Google Shape;1546;p88: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84</a:t>
            </a:fld>
            <a:endParaRPr sz="1200">
              <a:solidFill>
                <a:schemeClr val="dk1"/>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63538395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9"/>
        <p:cNvGrpSpPr/>
        <p:nvPr/>
      </p:nvGrpSpPr>
      <p:grpSpPr>
        <a:xfrm>
          <a:off x="0" y="0"/>
          <a:ext cx="0" cy="0"/>
          <a:chOff x="0" y="0"/>
          <a:chExt cx="0" cy="0"/>
        </a:xfrm>
      </p:grpSpPr>
      <p:sp>
        <p:nvSpPr>
          <p:cNvPr id="1580" name="Google Shape;1580;p92: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81" name="Google Shape;1581;p92: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a:t>Today has been all about Select – as with all steps, it must be planned out.  Developing a project plan with milestones to be accomplished, dates and responsible individuals will help keep this moving along.</a:t>
            </a:r>
            <a:endParaRPr/>
          </a:p>
        </p:txBody>
      </p:sp>
      <p:sp>
        <p:nvSpPr>
          <p:cNvPr id="1582" name="Google Shape;1582;p92: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85</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6"/>
        <p:cNvGrpSpPr/>
        <p:nvPr/>
      </p:nvGrpSpPr>
      <p:grpSpPr>
        <a:xfrm>
          <a:off x="0" y="0"/>
          <a:ext cx="0" cy="0"/>
          <a:chOff x="0" y="0"/>
          <a:chExt cx="0" cy="0"/>
        </a:xfrm>
      </p:grpSpPr>
      <p:sp>
        <p:nvSpPr>
          <p:cNvPr id="1587" name="Google Shape;1587;p93: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88" name="Google Shape;1588;p93: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a:t>Resources (time, money, people) are needed to get this done.  Available tools such as eMASS need to be explored and used if possible.  This Select step could take weeks or possibly months depending on the organization.  </a:t>
            </a:r>
            <a:endParaRPr/>
          </a:p>
        </p:txBody>
      </p:sp>
      <p:sp>
        <p:nvSpPr>
          <p:cNvPr id="1589" name="Google Shape;1589;p93: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86</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Slide Image Placeholder 1">
            <a:extLst>
              <a:ext uri="{FF2B5EF4-FFF2-40B4-BE49-F238E27FC236}">
                <a16:creationId xmlns:a16="http://schemas.microsoft.com/office/drawing/2014/main" id="{C5E33520-D635-4B8D-B456-725A2F320FF1}"/>
              </a:ext>
            </a:extLst>
          </p:cNvPr>
          <p:cNvSpPr>
            <a:spLocks noGrp="1" noRot="1" noChangeAspect="1" noTextEdit="1"/>
          </p:cNvSpPr>
          <p:nvPr>
            <p:ph type="sldImg"/>
          </p:nvPr>
        </p:nvSpPr>
        <p:spPr>
          <a:ln/>
        </p:spPr>
      </p:sp>
      <p:sp>
        <p:nvSpPr>
          <p:cNvPr id="237571" name="Notes Placeholder 2">
            <a:extLst>
              <a:ext uri="{FF2B5EF4-FFF2-40B4-BE49-F238E27FC236}">
                <a16:creationId xmlns:a16="http://schemas.microsoft.com/office/drawing/2014/main" id="{E2E70A33-7C1F-48C3-9276-BCF22678BB79}"/>
              </a:ext>
            </a:extLst>
          </p:cNvPr>
          <p:cNvSpPr>
            <a:spLocks noGrp="1"/>
          </p:cNvSpPr>
          <p:nvPr>
            <p:ph type="body" idx="1"/>
          </p:nvPr>
        </p:nvSpPr>
        <p:spPr>
          <a:noFill/>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dirty="0"/>
              <a:t>We’ve</a:t>
            </a:r>
            <a:r>
              <a:rPr lang="en-US" altLang="en-US" baseline="0" dirty="0"/>
              <a:t> been talking all day about building out controls and there are several NIST publications out there to help you.  These are just examples of a very few that will help you with some of the required artifacts.  But the NIST Resource website has documents for everything.</a:t>
            </a:r>
            <a:endParaRPr lang="en-US" altLang="en-US" dirty="0"/>
          </a:p>
          <a:p>
            <a:endParaRPr lang="en-US" altLang="en-US" dirty="0"/>
          </a:p>
        </p:txBody>
      </p:sp>
      <p:sp>
        <p:nvSpPr>
          <p:cNvPr id="237572" name="Slide Number Placeholder 3">
            <a:extLst>
              <a:ext uri="{FF2B5EF4-FFF2-40B4-BE49-F238E27FC236}">
                <a16:creationId xmlns:a16="http://schemas.microsoft.com/office/drawing/2014/main" id="{AC9EBC78-FC83-4DF0-BBE1-CA22564B1C74}"/>
              </a:ext>
            </a:extLst>
          </p:cNvPr>
          <p:cNvSpPr>
            <a:spLocks noGrp="1"/>
          </p:cNvSpPr>
          <p:nvPr>
            <p:ph type="sldNum" sz="quarter" idx="5"/>
          </p:nvPr>
        </p:nvSpPr>
        <p:spPr>
          <a:noFill/>
        </p:spPr>
        <p:txBody>
          <a:bodyPr/>
          <a:lstStyle>
            <a:lvl1pPr defTabSz="964974">
              <a:defRPr sz="2500">
                <a:solidFill>
                  <a:schemeClr val="tx1"/>
                </a:solidFill>
                <a:latin typeface="Tahoma" panose="020B0604030504040204" pitchFamily="34" charset="0"/>
              </a:defRPr>
            </a:lvl1pPr>
            <a:lvl2pPr marL="742668" indent="-284882" defTabSz="964974">
              <a:defRPr sz="2500">
                <a:solidFill>
                  <a:schemeClr val="tx1"/>
                </a:solidFill>
                <a:latin typeface="Tahoma" panose="020B0604030504040204" pitchFamily="34" charset="0"/>
              </a:defRPr>
            </a:lvl2pPr>
            <a:lvl3pPr marL="1142819" indent="-227246" defTabSz="964974">
              <a:defRPr sz="2500">
                <a:solidFill>
                  <a:schemeClr val="tx1"/>
                </a:solidFill>
                <a:latin typeface="Tahoma" panose="020B0604030504040204" pitchFamily="34" charset="0"/>
              </a:defRPr>
            </a:lvl3pPr>
            <a:lvl4pPr marL="1598960" indent="-227246" defTabSz="964974">
              <a:defRPr sz="2500">
                <a:solidFill>
                  <a:schemeClr val="tx1"/>
                </a:solidFill>
                <a:latin typeface="Tahoma" panose="020B0604030504040204" pitchFamily="34" charset="0"/>
              </a:defRPr>
            </a:lvl4pPr>
            <a:lvl5pPr marL="2056746" indent="-227246" defTabSz="964974">
              <a:defRPr sz="2500">
                <a:solidFill>
                  <a:schemeClr val="tx1"/>
                </a:solidFill>
                <a:latin typeface="Tahoma" panose="020B0604030504040204" pitchFamily="34" charset="0"/>
              </a:defRPr>
            </a:lvl5pPr>
            <a:lvl6pPr marL="2531000" indent="-227246" defTabSz="964974" eaLnBrk="0" fontAlgn="base" hangingPunct="0">
              <a:spcBef>
                <a:spcPct val="0"/>
              </a:spcBef>
              <a:spcAft>
                <a:spcPct val="0"/>
              </a:spcAft>
              <a:defRPr sz="2500">
                <a:solidFill>
                  <a:schemeClr val="tx1"/>
                </a:solidFill>
                <a:latin typeface="Tahoma" panose="020B0604030504040204" pitchFamily="34" charset="0"/>
              </a:defRPr>
            </a:lvl6pPr>
            <a:lvl7pPr marL="3005253" indent="-227246" defTabSz="964974" eaLnBrk="0" fontAlgn="base" hangingPunct="0">
              <a:spcBef>
                <a:spcPct val="0"/>
              </a:spcBef>
              <a:spcAft>
                <a:spcPct val="0"/>
              </a:spcAft>
              <a:defRPr sz="2500">
                <a:solidFill>
                  <a:schemeClr val="tx1"/>
                </a:solidFill>
                <a:latin typeface="Tahoma" panose="020B0604030504040204" pitchFamily="34" charset="0"/>
              </a:defRPr>
            </a:lvl7pPr>
            <a:lvl8pPr marL="3479507" indent="-227246" defTabSz="964974" eaLnBrk="0" fontAlgn="base" hangingPunct="0">
              <a:spcBef>
                <a:spcPct val="0"/>
              </a:spcBef>
              <a:spcAft>
                <a:spcPct val="0"/>
              </a:spcAft>
              <a:defRPr sz="2500">
                <a:solidFill>
                  <a:schemeClr val="tx1"/>
                </a:solidFill>
                <a:latin typeface="Tahoma" panose="020B0604030504040204" pitchFamily="34" charset="0"/>
              </a:defRPr>
            </a:lvl8pPr>
            <a:lvl9pPr marL="3953760" indent="-227246" defTabSz="964974" eaLnBrk="0" fontAlgn="base" hangingPunct="0">
              <a:spcBef>
                <a:spcPct val="0"/>
              </a:spcBef>
              <a:spcAft>
                <a:spcPct val="0"/>
              </a:spcAft>
              <a:defRPr sz="2500">
                <a:solidFill>
                  <a:schemeClr val="tx1"/>
                </a:solidFill>
                <a:latin typeface="Tahoma" panose="020B0604030504040204" pitchFamily="34" charset="0"/>
              </a:defRPr>
            </a:lvl9pPr>
          </a:lstStyle>
          <a:p>
            <a:fld id="{BC689661-59C5-4818-BA78-58392AE59770}" type="slidenum">
              <a:rPr lang="en-US" altLang="en-US" sz="1200">
                <a:latin typeface="Times New Roman" panose="02020603050405020304" pitchFamily="18" charset="0"/>
              </a:rPr>
              <a:pPr/>
              <a:t>87</a:t>
            </a:fld>
            <a:endParaRPr lang="en-US" altLang="en-US" sz="1200" dirty="0">
              <a:latin typeface="Times New Roman" panose="02020603050405020304" pitchFamily="18" charset="0"/>
            </a:endParaRPr>
          </a:p>
        </p:txBody>
      </p:sp>
    </p:spTree>
    <p:extLst>
      <p:ext uri="{BB962C8B-B14F-4D97-AF65-F5344CB8AC3E}">
        <p14:creationId xmlns:p14="http://schemas.microsoft.com/office/powerpoint/2010/main" val="333064990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1"/>
        <p:cNvGrpSpPr/>
        <p:nvPr/>
      </p:nvGrpSpPr>
      <p:grpSpPr>
        <a:xfrm>
          <a:off x="0" y="0"/>
          <a:ext cx="0" cy="0"/>
          <a:chOff x="0" y="0"/>
          <a:chExt cx="0" cy="0"/>
        </a:xfrm>
      </p:grpSpPr>
      <p:sp>
        <p:nvSpPr>
          <p:cNvPr id="1602" name="Google Shape;1602;p95: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03" name="Google Shape;1603;p95: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dirty="0"/>
              <a:t>This slide is important as it provides a list of system artifacts that are expected.  Along with policies and desk procedures and drawings and other systems artifacts, everyone must have the approvals (AO or ISO); a Risk Assessment Report; PIA – Privacy Impact Assessment (in DoD, whether you have PII or not, you must have a signed PIA); Interconnection agreements if you pass or receive data from another system; Contingency plan of some level; System configurations (i.e.., STIGS, ACAS, Virus) ; Configuration Mgmt. Plan documentation (Charter, Procedures, Log, Minutes); Incident Response Plan and Continuous Monitoring Strategy.</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Document the assessment and authorization of the controls in a security plan (or equivalent document). This enables individual systems to inherit these common controls.  </a:t>
            </a:r>
            <a:endParaRPr dirty="0"/>
          </a:p>
          <a:p>
            <a:pPr marL="0" lvl="0" indent="0" algn="l" rtl="0">
              <a:spcBef>
                <a:spcPts val="360"/>
              </a:spcBef>
              <a:spcAft>
                <a:spcPts val="0"/>
              </a:spcAft>
              <a:buNone/>
            </a:pPr>
            <a:r>
              <a:rPr lang="en-US" dirty="0"/>
              <a:t>(See NIST SP 800-53 R4, Appendix E.) 3. Document in the security plan the relevant decisions made during the tailoring process, providing a sound rationale for those decisions.   4. Document and justify in the security plan any security controls from the initial security control set that cannot or will not be implemented in the system and for which no compensating control(s) will be substituted.  At the discretion of the authorizing official, this information may be included in the plan of action and milestones.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More information:</a:t>
            </a:r>
            <a:endParaRPr dirty="0"/>
          </a:p>
          <a:p>
            <a:pPr marL="0" lvl="0" indent="0" algn="l" rtl="0">
              <a:spcBef>
                <a:spcPts val="360"/>
              </a:spcBef>
              <a:spcAft>
                <a:spcPts val="0"/>
              </a:spcAft>
              <a:buNone/>
            </a:pPr>
            <a:r>
              <a:rPr lang="en-US" b="1" dirty="0"/>
              <a:t>SSP Changes:</a:t>
            </a:r>
            <a:endParaRPr dirty="0"/>
          </a:p>
          <a:p>
            <a:pPr marL="0" lvl="0" indent="0" algn="l" rtl="0">
              <a:spcBef>
                <a:spcPts val="360"/>
              </a:spcBef>
              <a:spcAft>
                <a:spcPts val="0"/>
              </a:spcAft>
              <a:buNone/>
            </a:pPr>
            <a:r>
              <a:rPr lang="en-US" dirty="0"/>
              <a:t>Step 2 – Select Security Controls ◦ Select security controls (Document within the security plan) ◦ Review and approve the security plan and continuous monitoring strategy. </a:t>
            </a:r>
            <a:endParaRPr dirty="0"/>
          </a:p>
          <a:p>
            <a:pPr marL="0" lvl="0" indent="0" algn="l" rtl="0">
              <a:spcBef>
                <a:spcPts val="360"/>
              </a:spcBef>
              <a:spcAft>
                <a:spcPts val="0"/>
              </a:spcAft>
              <a:buNone/>
            </a:pPr>
            <a:r>
              <a:rPr lang="en-US" dirty="0"/>
              <a:t>Step 3 – Implement Security Controls ◦ Document security control implementation in the security plan. </a:t>
            </a:r>
            <a:endParaRPr dirty="0"/>
          </a:p>
          <a:p>
            <a:pPr marL="0" lvl="0" indent="0" algn="l" rtl="0">
              <a:spcBef>
                <a:spcPts val="360"/>
              </a:spcBef>
              <a:spcAft>
                <a:spcPts val="0"/>
              </a:spcAft>
              <a:buNone/>
            </a:pPr>
            <a:endParaRPr dirty="0"/>
          </a:p>
        </p:txBody>
      </p:sp>
      <p:sp>
        <p:nvSpPr>
          <p:cNvPr id="1604" name="Google Shape;1604;p95: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rgbClr val="000000"/>
                </a:solidFill>
                <a:latin typeface="Times New Roman"/>
                <a:ea typeface="Times New Roman"/>
                <a:cs typeface="Times New Roman"/>
                <a:sym typeface="Times New Roman"/>
              </a:rPr>
              <a:t>88</a:t>
            </a:fld>
            <a:endParaRPr sz="1200">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3"/>
        <p:cNvGrpSpPr/>
        <p:nvPr/>
      </p:nvGrpSpPr>
      <p:grpSpPr>
        <a:xfrm>
          <a:off x="0" y="0"/>
          <a:ext cx="0" cy="0"/>
          <a:chOff x="0" y="0"/>
          <a:chExt cx="0" cy="0"/>
        </a:xfrm>
      </p:grpSpPr>
      <p:sp>
        <p:nvSpPr>
          <p:cNvPr id="1624" name="Google Shape;1624;p98: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25" name="Google Shape;1625;p98: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a:t>These are the steps and responsibilities downloaded from the KS.  We have talked about Select and blended in Implement all day.  A baseline of security controls is established; common controls are determined; Overlays and tailoring take place with justifications; Continuous Monitoring strategy is developed; approvals are received on all; and then Implementation begins.  And we will continue with Implementation in the morning.</a:t>
            </a:r>
            <a:endParaRPr/>
          </a:p>
        </p:txBody>
      </p:sp>
      <p:sp>
        <p:nvSpPr>
          <p:cNvPr id="1626" name="Google Shape;1626;p98: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89</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p8: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88" name="Google Shape;488;p8: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a:t>Once the SP 800-53 R5 is implemented, we will be working with 20 families.  Today with the R4, the Program Management family is considered organizational and separate from the 17 System families.  Also, today the Privacy controls are separated into privacy families – an additional appendix in the 800-53 R4.  This changes with the R5.  There is now a privacy-pure family, Personally Identifiable Information Processing and Transparency.  Also, many of the privacy controls merged into the PM family as well as a few other families.  We provided charts on the new families on Monday and have a Privacy Control relationship chart coming up.  </a:t>
            </a:r>
            <a:endParaRPr/>
          </a:p>
          <a:p>
            <a:pPr marL="0" lvl="0" indent="0" algn="l" rtl="0">
              <a:spcBef>
                <a:spcPts val="360"/>
              </a:spcBef>
              <a:spcAft>
                <a:spcPts val="0"/>
              </a:spcAft>
              <a:buNone/>
            </a:pPr>
            <a:r>
              <a:rPr lang="en-US"/>
              <a:t>The other new family is the Supply Chain Risk Management family.</a:t>
            </a:r>
            <a:endParaRPr/>
          </a:p>
        </p:txBody>
      </p:sp>
      <p:sp>
        <p:nvSpPr>
          <p:cNvPr id="489" name="Google Shape;489;p8: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a:t>9</a:t>
            </a:fld>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0"/>
        <p:cNvGrpSpPr/>
        <p:nvPr/>
      </p:nvGrpSpPr>
      <p:grpSpPr>
        <a:xfrm>
          <a:off x="0" y="0"/>
          <a:ext cx="0" cy="0"/>
          <a:chOff x="0" y="0"/>
          <a:chExt cx="0" cy="0"/>
        </a:xfrm>
      </p:grpSpPr>
      <p:sp>
        <p:nvSpPr>
          <p:cNvPr id="1631" name="Google Shape;1631;p99: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32" name="Google Shape;1632;p99:notes"/>
          <p:cNvSpPr txBox="1">
            <a:spLocks noGrp="1"/>
          </p:cNvSpPr>
          <p:nvPr>
            <p:ph type="body" idx="1"/>
          </p:nvPr>
        </p:nvSpPr>
        <p:spPr>
          <a:xfrm>
            <a:off x="461549" y="4215923"/>
            <a:ext cx="6077054" cy="4215311"/>
          </a:xfrm>
          <a:prstGeom prst="rect">
            <a:avLst/>
          </a:prstGeom>
          <a:noFill/>
          <a:ln>
            <a:noFill/>
          </a:ln>
        </p:spPr>
        <p:txBody>
          <a:bodyPr spcFirstLastPara="1" wrap="square" lIns="93925" tIns="46950" rIns="93925" bIns="46950" anchor="t" anchorCtr="0">
            <a:noAutofit/>
          </a:bodyPr>
          <a:lstStyle/>
          <a:p>
            <a:pPr marL="342900" marR="88265" lvl="0" indent="-342900">
              <a:lnSpc>
                <a:spcPct val="115000"/>
              </a:lnSpc>
              <a:spcBef>
                <a:spcPts val="220"/>
              </a:spcBef>
              <a:spcAft>
                <a:spcPts val="0"/>
              </a:spcAft>
              <a:buFont typeface="+mj-lt"/>
              <a:buAutoNum type="arabicPeriod"/>
              <a:tabLst>
                <a:tab pos="292100" algn="l"/>
              </a:tabLst>
            </a:pPr>
            <a:r>
              <a:rPr lang="en-US" sz="1200" spc="-50" dirty="0">
                <a:effectLst/>
                <a:latin typeface="Calibri" panose="020F0502020204030204" pitchFamily="34" charset="0"/>
                <a:ea typeface="Calibri" panose="020F0502020204030204" pitchFamily="34" charset="0"/>
              </a:rPr>
              <a:t>Under what circumstances would you use an overlay? </a:t>
            </a:r>
            <a:r>
              <a:rPr lang="en-US" sz="1200" b="1" spc="-50" dirty="0">
                <a:effectLst/>
                <a:latin typeface="Calibri" panose="020F0502020204030204" pitchFamily="34" charset="0"/>
                <a:ea typeface="Calibri" panose="020F0502020204030204" pitchFamily="34" charset="0"/>
              </a:rPr>
              <a:t>ANSWER: </a:t>
            </a:r>
            <a:r>
              <a:rPr lang="en-US" sz="1200" spc="-50" dirty="0">
                <a:effectLst/>
                <a:latin typeface="Calibri" panose="020F0502020204030204" pitchFamily="34" charset="0"/>
                <a:ea typeface="Calibri" panose="020F0502020204030204" pitchFamily="34" charset="0"/>
              </a:rPr>
              <a:t>Address additional factors; Diverge from assumptions used to create the initial security control baseline; Provide consistency among similar systems; Reduce individual case security control tailoring; Reduce risk; Promote</a:t>
            </a:r>
            <a:r>
              <a:rPr lang="en-US" sz="1200" spc="-90" dirty="0">
                <a:effectLst/>
                <a:latin typeface="Calibri" panose="020F0502020204030204" pitchFamily="34" charset="0"/>
                <a:ea typeface="Calibri" panose="020F0502020204030204" pitchFamily="34" charset="0"/>
              </a:rPr>
              <a:t> </a:t>
            </a:r>
            <a:r>
              <a:rPr lang="en-US" sz="1200" spc="-50" dirty="0">
                <a:effectLst/>
                <a:latin typeface="Calibri" panose="020F0502020204030204" pitchFamily="34" charset="0"/>
                <a:ea typeface="Calibri" panose="020F0502020204030204" pitchFamily="34" charset="0"/>
              </a:rPr>
              <a:t>reciprocity</a:t>
            </a:r>
          </a:p>
          <a:p>
            <a:pPr marL="342900" marR="88265" lvl="0" indent="-342900">
              <a:lnSpc>
                <a:spcPct val="115000"/>
              </a:lnSpc>
              <a:spcBef>
                <a:spcPts val="220"/>
              </a:spcBef>
              <a:spcAft>
                <a:spcPts val="0"/>
              </a:spcAft>
              <a:buFont typeface="+mj-lt"/>
              <a:buAutoNum type="arabicPeriod"/>
              <a:tabLst>
                <a:tab pos="292100" algn="l"/>
              </a:tabLst>
            </a:pPr>
            <a:endParaRPr lang="en-US" sz="1100" spc="-50" dirty="0">
              <a:effectLst/>
              <a:latin typeface="Calibri" panose="020F0502020204030204" pitchFamily="34" charset="0"/>
              <a:ea typeface="Calibri" panose="020F0502020204030204" pitchFamily="34" charset="0"/>
            </a:endParaRPr>
          </a:p>
          <a:p>
            <a:pPr marL="342900" marR="0" lvl="0" indent="-342900">
              <a:spcBef>
                <a:spcPts val="25"/>
              </a:spcBef>
              <a:spcAft>
                <a:spcPts val="0"/>
              </a:spcAft>
              <a:buFont typeface="+mj-lt"/>
              <a:buAutoNum type="arabicPeriod"/>
              <a:tabLst>
                <a:tab pos="292100" algn="l"/>
              </a:tabLst>
            </a:pPr>
            <a:r>
              <a:rPr lang="en-US" sz="1200" spc="-50" dirty="0">
                <a:effectLst/>
                <a:latin typeface="Calibri" panose="020F0502020204030204" pitchFamily="34" charset="0"/>
                <a:ea typeface="Calibri" panose="020F0502020204030204" pitchFamily="34" charset="0"/>
              </a:rPr>
              <a:t>What are some examples of currently existing overlays?</a:t>
            </a:r>
            <a:r>
              <a:rPr lang="en-US" sz="1200" spc="-175" dirty="0">
                <a:effectLst/>
                <a:latin typeface="Calibri" panose="020F0502020204030204" pitchFamily="34" charset="0"/>
                <a:ea typeface="Calibri" panose="020F0502020204030204" pitchFamily="34" charset="0"/>
              </a:rPr>
              <a:t> </a:t>
            </a:r>
            <a:r>
              <a:rPr lang="en-US" sz="1200" b="1" spc="-50" dirty="0">
                <a:effectLst/>
                <a:latin typeface="Calibri" panose="020F0502020204030204" pitchFamily="34" charset="0"/>
                <a:ea typeface="Calibri" panose="020F0502020204030204" pitchFamily="34" charset="0"/>
              </a:rPr>
              <a:t>ANSWER:</a:t>
            </a:r>
            <a:endParaRPr lang="en-US" sz="1100" spc="-50" dirty="0">
              <a:effectLst/>
              <a:latin typeface="Calibri" panose="020F0502020204030204" pitchFamily="34" charset="0"/>
              <a:ea typeface="Calibri" panose="020F0502020204030204" pitchFamily="34" charset="0"/>
            </a:endParaRPr>
          </a:p>
          <a:p>
            <a:pPr marL="742950" marR="0" lvl="1" indent="-285750">
              <a:spcBef>
                <a:spcPts val="185"/>
              </a:spcBef>
              <a:spcAft>
                <a:spcPts val="0"/>
              </a:spcAft>
              <a:buSzPts val="1200"/>
              <a:buFont typeface="Courier New" panose="02070309020205020404" pitchFamily="49" charset="0"/>
              <a:buChar char="o"/>
              <a:tabLst>
                <a:tab pos="749300" algn="l"/>
              </a:tabLst>
            </a:pPr>
            <a:r>
              <a:rPr lang="en-US" sz="1200" dirty="0">
                <a:effectLst/>
                <a:latin typeface="Calibri" panose="020F0502020204030204" pitchFamily="34" charset="0"/>
                <a:ea typeface="Courier New" panose="02070309020205020404" pitchFamily="49" charset="0"/>
              </a:rPr>
              <a:t>Space Platform Overlay (06 Jun</a:t>
            </a:r>
            <a:r>
              <a:rPr lang="en-US" sz="1200" spc="-180" dirty="0">
                <a:effectLst/>
                <a:latin typeface="Calibri" panose="020F0502020204030204" pitchFamily="34" charset="0"/>
                <a:ea typeface="Courier New" panose="02070309020205020404" pitchFamily="49" charset="0"/>
              </a:rPr>
              <a:t> </a:t>
            </a:r>
            <a:r>
              <a:rPr lang="en-US" sz="1200" dirty="0">
                <a:effectLst/>
                <a:latin typeface="Calibri" panose="020F0502020204030204" pitchFamily="34" charset="0"/>
                <a:ea typeface="Courier New" panose="02070309020205020404" pitchFamily="49" charset="0"/>
              </a:rPr>
              <a:t>13)</a:t>
            </a:r>
            <a:endParaRPr lang="en-US" sz="1100" dirty="0">
              <a:effectLst/>
              <a:latin typeface="Calibri" panose="020F0502020204030204" pitchFamily="34" charset="0"/>
              <a:ea typeface="Courier New" panose="02070309020205020404" pitchFamily="49" charset="0"/>
            </a:endParaRPr>
          </a:p>
          <a:p>
            <a:pPr marL="742950" marR="0" lvl="1" indent="-285750">
              <a:spcBef>
                <a:spcPts val="130"/>
              </a:spcBef>
              <a:spcAft>
                <a:spcPts val="0"/>
              </a:spcAft>
              <a:buSzPts val="1200"/>
              <a:buFont typeface="Courier New" panose="02070309020205020404" pitchFamily="49" charset="0"/>
              <a:buChar char="o"/>
              <a:tabLst>
                <a:tab pos="749300" algn="l"/>
              </a:tabLst>
            </a:pPr>
            <a:r>
              <a:rPr lang="en-US" sz="1200" dirty="0">
                <a:effectLst/>
                <a:latin typeface="Calibri" panose="020F0502020204030204" pitchFamily="34" charset="0"/>
                <a:ea typeface="Courier New" panose="02070309020205020404" pitchFamily="49" charset="0"/>
              </a:rPr>
              <a:t>Cross</a:t>
            </a:r>
            <a:r>
              <a:rPr lang="en-US" sz="1200" spc="-20" dirty="0">
                <a:effectLst/>
                <a:latin typeface="Calibri" panose="020F0502020204030204" pitchFamily="34" charset="0"/>
                <a:ea typeface="Courier New" panose="02070309020205020404" pitchFamily="49" charset="0"/>
              </a:rPr>
              <a:t> </a:t>
            </a:r>
            <a:r>
              <a:rPr lang="en-US" sz="1200" dirty="0">
                <a:effectLst/>
                <a:latin typeface="Calibri" panose="020F0502020204030204" pitchFamily="34" charset="0"/>
                <a:ea typeface="Courier New" panose="02070309020205020404" pitchFamily="49" charset="0"/>
              </a:rPr>
              <a:t>Domain</a:t>
            </a:r>
            <a:r>
              <a:rPr lang="en-US" sz="1200" spc="-20" dirty="0">
                <a:effectLst/>
                <a:latin typeface="Calibri" panose="020F0502020204030204" pitchFamily="34" charset="0"/>
                <a:ea typeface="Courier New" panose="02070309020205020404" pitchFamily="49" charset="0"/>
              </a:rPr>
              <a:t> </a:t>
            </a:r>
            <a:r>
              <a:rPr lang="en-US" sz="1200" dirty="0">
                <a:effectLst/>
                <a:latin typeface="Calibri" panose="020F0502020204030204" pitchFamily="34" charset="0"/>
                <a:ea typeface="Courier New" panose="02070309020205020404" pitchFamily="49" charset="0"/>
              </a:rPr>
              <a:t>Solution</a:t>
            </a:r>
            <a:r>
              <a:rPr lang="en-US" sz="1200" spc="-20" dirty="0">
                <a:effectLst/>
                <a:latin typeface="Calibri" panose="020F0502020204030204" pitchFamily="34" charset="0"/>
                <a:ea typeface="Courier New" panose="02070309020205020404" pitchFamily="49" charset="0"/>
              </a:rPr>
              <a:t> </a:t>
            </a:r>
            <a:r>
              <a:rPr lang="en-US" sz="1200" dirty="0">
                <a:effectLst/>
                <a:latin typeface="Calibri" panose="020F0502020204030204" pitchFamily="34" charset="0"/>
                <a:ea typeface="Courier New" panose="02070309020205020404" pitchFamily="49" charset="0"/>
              </a:rPr>
              <a:t>Overlay</a:t>
            </a:r>
            <a:r>
              <a:rPr lang="en-US" sz="1200" spc="-15" dirty="0">
                <a:effectLst/>
                <a:latin typeface="Calibri" panose="020F0502020204030204" pitchFamily="34" charset="0"/>
                <a:ea typeface="Courier New" panose="02070309020205020404" pitchFamily="49" charset="0"/>
              </a:rPr>
              <a:t> </a:t>
            </a:r>
            <a:r>
              <a:rPr lang="en-US" sz="1200" dirty="0">
                <a:effectLst/>
                <a:latin typeface="Calibri" panose="020F0502020204030204" pitchFamily="34" charset="0"/>
                <a:ea typeface="Courier New" panose="02070309020205020404" pitchFamily="49" charset="0"/>
              </a:rPr>
              <a:t>(27</a:t>
            </a:r>
            <a:r>
              <a:rPr lang="en-US" sz="1200" spc="-20" dirty="0">
                <a:effectLst/>
                <a:latin typeface="Calibri" panose="020F0502020204030204" pitchFamily="34" charset="0"/>
                <a:ea typeface="Courier New" panose="02070309020205020404" pitchFamily="49" charset="0"/>
              </a:rPr>
              <a:t> </a:t>
            </a:r>
            <a:r>
              <a:rPr lang="en-US" sz="1200" dirty="0">
                <a:effectLst/>
                <a:latin typeface="Calibri" panose="020F0502020204030204" pitchFamily="34" charset="0"/>
                <a:ea typeface="Courier New" panose="02070309020205020404" pitchFamily="49" charset="0"/>
              </a:rPr>
              <a:t>Sep</a:t>
            </a:r>
            <a:r>
              <a:rPr lang="en-US" sz="1200" spc="-135" dirty="0">
                <a:effectLst/>
                <a:latin typeface="Calibri" panose="020F0502020204030204" pitchFamily="34" charset="0"/>
                <a:ea typeface="Courier New" panose="02070309020205020404" pitchFamily="49" charset="0"/>
              </a:rPr>
              <a:t> </a:t>
            </a:r>
            <a:r>
              <a:rPr lang="en-US" sz="1200" dirty="0">
                <a:effectLst/>
                <a:latin typeface="Calibri" panose="020F0502020204030204" pitchFamily="34" charset="0"/>
                <a:ea typeface="Courier New" panose="02070309020205020404" pitchFamily="49" charset="0"/>
              </a:rPr>
              <a:t>13)</a:t>
            </a:r>
            <a:endParaRPr lang="en-US" sz="1100" dirty="0">
              <a:effectLst/>
              <a:latin typeface="Calibri" panose="020F0502020204030204" pitchFamily="34" charset="0"/>
              <a:ea typeface="Courier New" panose="02070309020205020404" pitchFamily="49" charset="0"/>
            </a:endParaRPr>
          </a:p>
          <a:p>
            <a:pPr marL="742950" marR="0" lvl="1" indent="-285750">
              <a:spcBef>
                <a:spcPts val="130"/>
              </a:spcBef>
              <a:spcAft>
                <a:spcPts val="0"/>
              </a:spcAft>
              <a:buSzPts val="1200"/>
              <a:buFont typeface="Courier New" panose="02070309020205020404" pitchFamily="49" charset="0"/>
              <a:buChar char="o"/>
              <a:tabLst>
                <a:tab pos="749300" algn="l"/>
              </a:tabLst>
            </a:pPr>
            <a:r>
              <a:rPr lang="en-US" sz="1200" dirty="0">
                <a:effectLst/>
                <a:latin typeface="Calibri" panose="020F0502020204030204" pitchFamily="34" charset="0"/>
                <a:ea typeface="Courier New" panose="02070309020205020404" pitchFamily="49" charset="0"/>
              </a:rPr>
              <a:t>Intelligence</a:t>
            </a:r>
            <a:r>
              <a:rPr lang="en-US" sz="1200" spc="-15" dirty="0">
                <a:effectLst/>
                <a:latin typeface="Calibri" panose="020F0502020204030204" pitchFamily="34" charset="0"/>
                <a:ea typeface="Courier New" panose="02070309020205020404" pitchFamily="49" charset="0"/>
              </a:rPr>
              <a:t> </a:t>
            </a:r>
            <a:r>
              <a:rPr lang="en-US" sz="1200" dirty="0">
                <a:effectLst/>
                <a:latin typeface="Calibri" panose="020F0502020204030204" pitchFamily="34" charset="0"/>
                <a:ea typeface="Courier New" panose="02070309020205020404" pitchFamily="49" charset="0"/>
              </a:rPr>
              <a:t>Overlay</a:t>
            </a:r>
            <a:r>
              <a:rPr lang="en-US" sz="1200" spc="-15" dirty="0">
                <a:effectLst/>
                <a:latin typeface="Calibri" panose="020F0502020204030204" pitchFamily="34" charset="0"/>
                <a:ea typeface="Courier New" panose="02070309020205020404" pitchFamily="49" charset="0"/>
              </a:rPr>
              <a:t> </a:t>
            </a:r>
            <a:r>
              <a:rPr lang="en-US" sz="1200" dirty="0">
                <a:effectLst/>
                <a:latin typeface="Calibri" panose="020F0502020204030204" pitchFamily="34" charset="0"/>
                <a:ea typeface="Courier New" panose="02070309020205020404" pitchFamily="49" charset="0"/>
              </a:rPr>
              <a:t>(23</a:t>
            </a:r>
            <a:r>
              <a:rPr lang="en-US" sz="1200" spc="-20" dirty="0">
                <a:effectLst/>
                <a:latin typeface="Calibri" panose="020F0502020204030204" pitchFamily="34" charset="0"/>
                <a:ea typeface="Courier New" panose="02070309020205020404" pitchFamily="49" charset="0"/>
              </a:rPr>
              <a:t> </a:t>
            </a:r>
            <a:r>
              <a:rPr lang="en-US" sz="1200" dirty="0">
                <a:effectLst/>
                <a:latin typeface="Calibri" panose="020F0502020204030204" pitchFamily="34" charset="0"/>
                <a:ea typeface="Courier New" panose="02070309020205020404" pitchFamily="49" charset="0"/>
              </a:rPr>
              <a:t>Oct</a:t>
            </a:r>
            <a:r>
              <a:rPr lang="en-US" sz="1200" spc="-20" dirty="0">
                <a:effectLst/>
                <a:latin typeface="Calibri" panose="020F0502020204030204" pitchFamily="34" charset="0"/>
                <a:ea typeface="Courier New" panose="02070309020205020404" pitchFamily="49" charset="0"/>
              </a:rPr>
              <a:t> </a:t>
            </a:r>
            <a:r>
              <a:rPr lang="en-US" sz="1200" dirty="0">
                <a:effectLst/>
                <a:latin typeface="Calibri" panose="020F0502020204030204" pitchFamily="34" charset="0"/>
                <a:ea typeface="Courier New" panose="02070309020205020404" pitchFamily="49" charset="0"/>
              </a:rPr>
              <a:t>12)</a:t>
            </a:r>
            <a:r>
              <a:rPr lang="en-US" sz="1200" spc="-15" dirty="0">
                <a:effectLst/>
                <a:latin typeface="Calibri" panose="020F0502020204030204" pitchFamily="34" charset="0"/>
                <a:ea typeface="Courier New" panose="02070309020205020404" pitchFamily="49" charset="0"/>
              </a:rPr>
              <a:t> </a:t>
            </a:r>
            <a:r>
              <a:rPr lang="en-US" sz="1200" dirty="0">
                <a:effectLst/>
                <a:latin typeface="Calibri" panose="020F0502020204030204" pitchFamily="34" charset="0"/>
                <a:ea typeface="Courier New" panose="02070309020205020404" pitchFamily="49" charset="0"/>
              </a:rPr>
              <a:t>(Document</a:t>
            </a:r>
            <a:r>
              <a:rPr lang="en-US" sz="1200" spc="-20" dirty="0">
                <a:effectLst/>
                <a:latin typeface="Calibri" panose="020F0502020204030204" pitchFamily="34" charset="0"/>
                <a:ea typeface="Courier New" panose="02070309020205020404" pitchFamily="49" charset="0"/>
              </a:rPr>
              <a:t> </a:t>
            </a:r>
            <a:r>
              <a:rPr lang="en-US" sz="1200" dirty="0">
                <a:effectLst/>
                <a:latin typeface="Calibri" panose="020F0502020204030204" pitchFamily="34" charset="0"/>
                <a:ea typeface="Courier New" panose="02070309020205020404" pitchFamily="49" charset="0"/>
              </a:rPr>
              <a:t>is</a:t>
            </a:r>
            <a:r>
              <a:rPr lang="en-US" sz="1200" spc="-160" dirty="0">
                <a:effectLst/>
                <a:latin typeface="Calibri" panose="020F0502020204030204" pitchFamily="34" charset="0"/>
                <a:ea typeface="Courier New" panose="02070309020205020404" pitchFamily="49" charset="0"/>
              </a:rPr>
              <a:t> </a:t>
            </a:r>
            <a:r>
              <a:rPr lang="en-US" sz="1200" dirty="0">
                <a:effectLst/>
                <a:latin typeface="Calibri" panose="020F0502020204030204" pitchFamily="34" charset="0"/>
                <a:ea typeface="Courier New" panose="02070309020205020404" pitchFamily="49" charset="0"/>
              </a:rPr>
              <a:t>U/FOUO)</a:t>
            </a:r>
            <a:endParaRPr lang="en-US" sz="1100" dirty="0">
              <a:effectLst/>
              <a:latin typeface="Calibri" panose="020F0502020204030204" pitchFamily="34" charset="0"/>
              <a:ea typeface="Courier New" panose="02070309020205020404" pitchFamily="49" charset="0"/>
            </a:endParaRPr>
          </a:p>
          <a:p>
            <a:pPr marL="742950" marR="0" lvl="1" indent="-285750">
              <a:spcBef>
                <a:spcPts val="290"/>
              </a:spcBef>
              <a:spcAft>
                <a:spcPts val="0"/>
              </a:spcAft>
              <a:buSzPts val="1200"/>
              <a:buFont typeface="Courier New" panose="02070309020205020404" pitchFamily="49" charset="0"/>
              <a:buChar char="o"/>
              <a:tabLst>
                <a:tab pos="749300" algn="l"/>
              </a:tabLst>
            </a:pPr>
            <a:r>
              <a:rPr lang="en-US" sz="1200" dirty="0">
                <a:effectLst/>
                <a:latin typeface="Calibri" panose="020F0502020204030204" pitchFamily="34" charset="0"/>
                <a:ea typeface="Courier New" panose="02070309020205020404" pitchFamily="49" charset="0"/>
              </a:rPr>
              <a:t>Classified Information Overlay (09 May</a:t>
            </a:r>
            <a:r>
              <a:rPr lang="en-US" sz="1200" spc="-195" dirty="0">
                <a:effectLst/>
                <a:latin typeface="Calibri" panose="020F0502020204030204" pitchFamily="34" charset="0"/>
                <a:ea typeface="Courier New" panose="02070309020205020404" pitchFamily="49" charset="0"/>
              </a:rPr>
              <a:t> </a:t>
            </a:r>
            <a:r>
              <a:rPr lang="en-US" sz="1200" dirty="0">
                <a:effectLst/>
                <a:latin typeface="Calibri" panose="020F0502020204030204" pitchFamily="34" charset="0"/>
                <a:ea typeface="Courier New" panose="02070309020205020404" pitchFamily="49" charset="0"/>
              </a:rPr>
              <a:t>2014)</a:t>
            </a:r>
          </a:p>
          <a:p>
            <a:pPr marL="742950" marR="0" lvl="1" indent="-285750">
              <a:spcBef>
                <a:spcPts val="290"/>
              </a:spcBef>
              <a:spcAft>
                <a:spcPts val="0"/>
              </a:spcAft>
              <a:buSzPts val="1200"/>
              <a:buFont typeface="Courier New" panose="02070309020205020404" pitchFamily="49" charset="0"/>
              <a:buChar char="o"/>
              <a:tabLst>
                <a:tab pos="749300" algn="l"/>
              </a:tabLst>
            </a:pPr>
            <a:r>
              <a:rPr lang="en-US" sz="1200" dirty="0">
                <a:effectLst/>
                <a:latin typeface="Calibri" panose="020F0502020204030204" pitchFamily="34" charset="0"/>
                <a:ea typeface="Courier New" panose="02070309020205020404" pitchFamily="49" charset="0"/>
              </a:rPr>
              <a:t>Privacy Overlay (currently under update)</a:t>
            </a:r>
          </a:p>
          <a:p>
            <a:pPr marL="742950" marR="0" lvl="1" indent="-285750">
              <a:spcBef>
                <a:spcPts val="290"/>
              </a:spcBef>
              <a:spcAft>
                <a:spcPts val="0"/>
              </a:spcAft>
              <a:buSzPts val="1200"/>
              <a:buFont typeface="Courier New" panose="02070309020205020404" pitchFamily="49" charset="0"/>
              <a:buChar char="o"/>
              <a:tabLst>
                <a:tab pos="749300" algn="l"/>
              </a:tabLst>
            </a:pPr>
            <a:endParaRPr lang="en-US" sz="1100" dirty="0">
              <a:effectLst/>
              <a:latin typeface="Calibri" panose="020F0502020204030204" pitchFamily="34" charset="0"/>
              <a:ea typeface="Courier New" panose="02070309020205020404" pitchFamily="49" charset="0"/>
            </a:endParaRPr>
          </a:p>
          <a:p>
            <a:pPr marL="342900" marR="0" lvl="0" indent="-342900">
              <a:spcBef>
                <a:spcPts val="1145"/>
              </a:spcBef>
              <a:spcAft>
                <a:spcPts val="0"/>
              </a:spcAft>
              <a:buFont typeface="+mj-lt"/>
              <a:buAutoNum type="arabicPeriod"/>
              <a:tabLst>
                <a:tab pos="215265" algn="l"/>
              </a:tabLst>
            </a:pPr>
            <a:r>
              <a:rPr lang="en-US" sz="1200" spc="-50" dirty="0">
                <a:effectLst/>
                <a:latin typeface="Calibri" panose="020F0502020204030204" pitchFamily="34" charset="0"/>
                <a:ea typeface="Calibri" panose="020F0502020204030204" pitchFamily="34" charset="0"/>
              </a:rPr>
              <a:t>What</a:t>
            </a:r>
            <a:r>
              <a:rPr lang="en-US" sz="1200" spc="-20" dirty="0">
                <a:effectLst/>
                <a:latin typeface="Calibri" panose="020F0502020204030204" pitchFamily="34" charset="0"/>
                <a:ea typeface="Calibri" panose="020F0502020204030204" pitchFamily="34" charset="0"/>
              </a:rPr>
              <a:t> </a:t>
            </a:r>
            <a:r>
              <a:rPr lang="en-US" sz="1200" spc="-50" dirty="0">
                <a:effectLst/>
                <a:latin typeface="Calibri" panose="020F0502020204030204" pitchFamily="34" charset="0"/>
                <a:ea typeface="Calibri" panose="020F0502020204030204" pitchFamily="34" charset="0"/>
              </a:rPr>
              <a:t>are</a:t>
            </a:r>
            <a:r>
              <a:rPr lang="en-US" sz="1200" spc="-15" dirty="0">
                <a:effectLst/>
                <a:latin typeface="Calibri" panose="020F0502020204030204" pitchFamily="34" charset="0"/>
                <a:ea typeface="Calibri" panose="020F0502020204030204" pitchFamily="34" charset="0"/>
              </a:rPr>
              <a:t> </a:t>
            </a:r>
            <a:r>
              <a:rPr lang="en-US" sz="1200" spc="-50" dirty="0">
                <a:effectLst/>
                <a:latin typeface="Calibri" panose="020F0502020204030204" pitchFamily="34" charset="0"/>
                <a:ea typeface="Calibri" panose="020F0502020204030204" pitchFamily="34" charset="0"/>
              </a:rPr>
              <a:t>some</a:t>
            </a:r>
            <a:r>
              <a:rPr lang="en-US" sz="1200" spc="-15" dirty="0">
                <a:effectLst/>
                <a:latin typeface="Calibri" panose="020F0502020204030204" pitchFamily="34" charset="0"/>
                <a:ea typeface="Calibri" panose="020F0502020204030204" pitchFamily="34" charset="0"/>
              </a:rPr>
              <a:t> </a:t>
            </a:r>
            <a:r>
              <a:rPr lang="en-US" sz="1200" spc="-50" dirty="0">
                <a:effectLst/>
                <a:latin typeface="Calibri" panose="020F0502020204030204" pitchFamily="34" charset="0"/>
                <a:ea typeface="Calibri" panose="020F0502020204030204" pitchFamily="34" charset="0"/>
              </a:rPr>
              <a:t>examples</a:t>
            </a:r>
            <a:r>
              <a:rPr lang="en-US" sz="1200" spc="-20" dirty="0">
                <a:effectLst/>
                <a:latin typeface="Calibri" panose="020F0502020204030204" pitchFamily="34" charset="0"/>
                <a:ea typeface="Calibri" panose="020F0502020204030204" pitchFamily="34" charset="0"/>
              </a:rPr>
              <a:t> </a:t>
            </a:r>
            <a:r>
              <a:rPr lang="en-US" sz="1200" spc="-50" dirty="0">
                <a:effectLst/>
                <a:latin typeface="Calibri" panose="020F0502020204030204" pitchFamily="34" charset="0"/>
                <a:ea typeface="Calibri" panose="020F0502020204030204" pitchFamily="34" charset="0"/>
              </a:rPr>
              <a:t>in</a:t>
            </a:r>
            <a:r>
              <a:rPr lang="en-US" sz="1200" spc="-20" dirty="0">
                <a:effectLst/>
                <a:latin typeface="Calibri" panose="020F0502020204030204" pitchFamily="34" charset="0"/>
                <a:ea typeface="Calibri" panose="020F0502020204030204" pitchFamily="34" charset="0"/>
              </a:rPr>
              <a:t> </a:t>
            </a:r>
            <a:r>
              <a:rPr lang="en-US" sz="1200" spc="-50" dirty="0">
                <a:effectLst/>
                <a:latin typeface="Calibri" panose="020F0502020204030204" pitchFamily="34" charset="0"/>
                <a:ea typeface="Calibri" panose="020F0502020204030204" pitchFamily="34" charset="0"/>
              </a:rPr>
              <a:t>which</a:t>
            </a:r>
            <a:r>
              <a:rPr lang="en-US" sz="1200" spc="-20" dirty="0">
                <a:effectLst/>
                <a:latin typeface="Calibri" panose="020F0502020204030204" pitchFamily="34" charset="0"/>
                <a:ea typeface="Calibri" panose="020F0502020204030204" pitchFamily="34" charset="0"/>
              </a:rPr>
              <a:t> </a:t>
            </a:r>
            <a:r>
              <a:rPr lang="en-US" sz="1200" spc="-50" dirty="0">
                <a:effectLst/>
                <a:latin typeface="Calibri" panose="020F0502020204030204" pitchFamily="34" charset="0"/>
                <a:ea typeface="Calibri" panose="020F0502020204030204" pitchFamily="34" charset="0"/>
              </a:rPr>
              <a:t>you</a:t>
            </a:r>
            <a:r>
              <a:rPr lang="en-US" sz="1200" spc="-20" dirty="0">
                <a:effectLst/>
                <a:latin typeface="Calibri" panose="020F0502020204030204" pitchFamily="34" charset="0"/>
                <a:ea typeface="Calibri" panose="020F0502020204030204" pitchFamily="34" charset="0"/>
              </a:rPr>
              <a:t> </a:t>
            </a:r>
            <a:r>
              <a:rPr lang="en-US" sz="1200" spc="-50" dirty="0">
                <a:effectLst/>
                <a:latin typeface="Calibri" panose="020F0502020204030204" pitchFamily="34" charset="0"/>
                <a:ea typeface="Calibri" panose="020F0502020204030204" pitchFamily="34" charset="0"/>
              </a:rPr>
              <a:t>would</a:t>
            </a:r>
            <a:r>
              <a:rPr lang="en-US" sz="1200" spc="-20" dirty="0">
                <a:effectLst/>
                <a:latin typeface="Calibri" panose="020F0502020204030204" pitchFamily="34" charset="0"/>
                <a:ea typeface="Calibri" panose="020F0502020204030204" pitchFamily="34" charset="0"/>
              </a:rPr>
              <a:t> </a:t>
            </a:r>
            <a:r>
              <a:rPr lang="en-US" sz="1200" spc="-50" dirty="0">
                <a:effectLst/>
                <a:latin typeface="Calibri" panose="020F0502020204030204" pitchFamily="34" charset="0"/>
                <a:ea typeface="Calibri" panose="020F0502020204030204" pitchFamily="34" charset="0"/>
              </a:rPr>
              <a:t>consider</a:t>
            </a:r>
            <a:r>
              <a:rPr lang="en-US" sz="1200" spc="-15" dirty="0">
                <a:effectLst/>
                <a:latin typeface="Calibri" panose="020F0502020204030204" pitchFamily="34" charset="0"/>
                <a:ea typeface="Calibri" panose="020F0502020204030204" pitchFamily="34" charset="0"/>
              </a:rPr>
              <a:t> </a:t>
            </a:r>
            <a:r>
              <a:rPr lang="en-US" sz="1200" spc="-50" dirty="0">
                <a:effectLst/>
                <a:latin typeface="Calibri" panose="020F0502020204030204" pitchFamily="34" charset="0"/>
                <a:ea typeface="Calibri" panose="020F0502020204030204" pitchFamily="34" charset="0"/>
              </a:rPr>
              <a:t>Scoping</a:t>
            </a:r>
            <a:r>
              <a:rPr lang="en-US" sz="1200" spc="-20" dirty="0">
                <a:effectLst/>
                <a:latin typeface="Calibri" panose="020F0502020204030204" pitchFamily="34" charset="0"/>
                <a:ea typeface="Calibri" panose="020F0502020204030204" pitchFamily="34" charset="0"/>
              </a:rPr>
              <a:t> </a:t>
            </a:r>
            <a:r>
              <a:rPr lang="en-US" sz="1200" spc="-50" dirty="0">
                <a:effectLst/>
                <a:latin typeface="Calibri" panose="020F0502020204030204" pitchFamily="34" charset="0"/>
                <a:ea typeface="Calibri" panose="020F0502020204030204" pitchFamily="34" charset="0"/>
              </a:rPr>
              <a:t>Considerations?</a:t>
            </a:r>
            <a:r>
              <a:rPr lang="en-US" sz="1200" spc="-155" dirty="0">
                <a:effectLst/>
                <a:latin typeface="Calibri" panose="020F0502020204030204" pitchFamily="34" charset="0"/>
                <a:ea typeface="Calibri" panose="020F0502020204030204" pitchFamily="34" charset="0"/>
              </a:rPr>
              <a:t> </a:t>
            </a:r>
            <a:r>
              <a:rPr lang="en-US" sz="1200" b="1" spc="-50" dirty="0">
                <a:effectLst/>
                <a:latin typeface="Calibri" panose="020F0502020204030204" pitchFamily="34" charset="0"/>
                <a:ea typeface="Calibri" panose="020F0502020204030204" pitchFamily="34" charset="0"/>
              </a:rPr>
              <a:t>ANSWER:</a:t>
            </a:r>
            <a:endParaRPr lang="en-US" sz="1100" spc="-50" dirty="0">
              <a:effectLst/>
              <a:latin typeface="Calibri" panose="020F0502020204030204" pitchFamily="34" charset="0"/>
              <a:ea typeface="Calibri" panose="020F0502020204030204" pitchFamily="34" charset="0"/>
            </a:endParaRPr>
          </a:p>
          <a:p>
            <a:pPr marL="0" marR="0">
              <a:spcBef>
                <a:spcPts val="45"/>
              </a:spcBef>
              <a:spcAft>
                <a:spcPts val="0"/>
              </a:spcAft>
            </a:pPr>
            <a:r>
              <a:rPr lang="en-US" sz="950" b="1" dirty="0">
                <a:effectLst/>
                <a:latin typeface="Calibri" panose="020F0502020204030204" pitchFamily="34" charset="0"/>
                <a:ea typeface="Calibri" panose="020F0502020204030204" pitchFamily="34" charset="0"/>
              </a:rPr>
              <a:t> </a:t>
            </a:r>
            <a:endParaRPr lang="en-US" sz="1200" dirty="0">
              <a:effectLst/>
              <a:latin typeface="Calibri" panose="020F0502020204030204" pitchFamily="34" charset="0"/>
              <a:ea typeface="Calibri" panose="020F0502020204030204" pitchFamily="34" charset="0"/>
            </a:endParaRPr>
          </a:p>
          <a:p>
            <a:pPr marL="742950" marR="0" lvl="1" indent="-285750">
              <a:spcBef>
                <a:spcPts val="0"/>
              </a:spcBef>
              <a:spcAft>
                <a:spcPts val="0"/>
              </a:spcAft>
              <a:buSzPts val="1200"/>
              <a:buFont typeface="Courier New" panose="02070309020205020404" pitchFamily="49" charset="0"/>
              <a:buChar char="o"/>
              <a:tabLst>
                <a:tab pos="749300" algn="l"/>
              </a:tabLst>
            </a:pPr>
            <a:r>
              <a:rPr lang="en-US" sz="1200" dirty="0">
                <a:effectLst/>
                <a:latin typeface="Calibri" panose="020F0502020204030204" pitchFamily="34" charset="0"/>
                <a:ea typeface="Courier New" panose="02070309020205020404" pitchFamily="49" charset="0"/>
              </a:rPr>
              <a:t>Tailoring, control allocation &amp;</a:t>
            </a:r>
            <a:r>
              <a:rPr lang="en-US" sz="1200" spc="-105" dirty="0">
                <a:effectLst/>
                <a:latin typeface="Calibri" panose="020F0502020204030204" pitchFamily="34" charset="0"/>
                <a:ea typeface="Courier New" panose="02070309020205020404" pitchFamily="49" charset="0"/>
              </a:rPr>
              <a:t> </a:t>
            </a:r>
            <a:r>
              <a:rPr lang="en-US" sz="1200" dirty="0">
                <a:effectLst/>
                <a:latin typeface="Calibri" panose="020F0502020204030204" pitchFamily="34" charset="0"/>
                <a:ea typeface="Courier New" panose="02070309020205020404" pitchFamily="49" charset="0"/>
              </a:rPr>
              <a:t>placement.</a:t>
            </a:r>
            <a:endParaRPr lang="en-US" sz="1100" dirty="0">
              <a:effectLst/>
              <a:latin typeface="Calibri" panose="020F0502020204030204" pitchFamily="34" charset="0"/>
              <a:ea typeface="Courier New" panose="02070309020205020404" pitchFamily="49" charset="0"/>
            </a:endParaRPr>
          </a:p>
          <a:p>
            <a:pPr marL="742950" marR="0" lvl="1" indent="-285750">
              <a:spcBef>
                <a:spcPts val="0"/>
              </a:spcBef>
              <a:spcAft>
                <a:spcPts val="0"/>
              </a:spcAft>
              <a:buSzPts val="1200"/>
              <a:buFont typeface="Courier New" panose="02070309020205020404" pitchFamily="49" charset="0"/>
              <a:buChar char="o"/>
              <a:tabLst>
                <a:tab pos="749300" algn="l"/>
              </a:tabLst>
            </a:pPr>
            <a:r>
              <a:rPr lang="en-US" sz="1200" dirty="0">
                <a:effectLst/>
                <a:latin typeface="Calibri" panose="020F0502020204030204" pitchFamily="34" charset="0"/>
                <a:ea typeface="Courier New" panose="02070309020205020404" pitchFamily="49" charset="0"/>
              </a:rPr>
              <a:t>Based on requirements – if not applicable then can be scoped</a:t>
            </a:r>
            <a:endParaRPr lang="en-US" sz="1100" dirty="0">
              <a:effectLst/>
              <a:latin typeface="Calibri" panose="020F0502020204030204" pitchFamily="34" charset="0"/>
              <a:ea typeface="Courier New" panose="02070309020205020404" pitchFamily="49" charset="0"/>
            </a:endParaRPr>
          </a:p>
          <a:p>
            <a:pPr marL="742950" marR="149860" lvl="1" indent="-285750">
              <a:lnSpc>
                <a:spcPct val="112000"/>
              </a:lnSpc>
              <a:spcBef>
                <a:spcPts val="140"/>
              </a:spcBef>
              <a:spcAft>
                <a:spcPts val="0"/>
              </a:spcAft>
              <a:buSzPts val="1200"/>
              <a:buFont typeface="Courier New" panose="02070309020205020404" pitchFamily="49" charset="0"/>
              <a:buChar char="o"/>
              <a:tabLst>
                <a:tab pos="749300" algn="l"/>
              </a:tabLst>
            </a:pPr>
            <a:r>
              <a:rPr lang="en-US" sz="1200" dirty="0">
                <a:effectLst/>
                <a:latin typeface="Calibri" panose="020F0502020204030204" pitchFamily="34" charset="0"/>
                <a:ea typeface="Courier New" panose="02070309020205020404" pitchFamily="49" charset="0"/>
              </a:rPr>
              <a:t>Which tier/what systems included? Technology: Apply only if employed. E.g., wireless, cryptography, Public Key Infrastructure; Mission Requirements E.g., if uninterrupted display required (such as air</a:t>
            </a:r>
            <a:r>
              <a:rPr lang="en-US" sz="1200" spc="-20" dirty="0">
                <a:effectLst/>
                <a:latin typeface="Calibri" panose="020F0502020204030204" pitchFamily="34" charset="0"/>
                <a:ea typeface="Courier New" panose="02070309020205020404" pitchFamily="49" charset="0"/>
              </a:rPr>
              <a:t> </a:t>
            </a:r>
            <a:r>
              <a:rPr lang="en-US" sz="1200" dirty="0">
                <a:effectLst/>
                <a:latin typeface="Calibri" panose="020F0502020204030204" pitchFamily="34" charset="0"/>
                <a:ea typeface="Courier New" panose="02070309020205020404" pitchFamily="49" charset="0"/>
              </a:rPr>
              <a:t>traffic</a:t>
            </a:r>
            <a:r>
              <a:rPr lang="en-US" sz="1200" spc="-25" dirty="0">
                <a:effectLst/>
                <a:latin typeface="Calibri" panose="020F0502020204030204" pitchFamily="34" charset="0"/>
                <a:ea typeface="Courier New" panose="02070309020205020404" pitchFamily="49" charset="0"/>
              </a:rPr>
              <a:t> </a:t>
            </a:r>
            <a:r>
              <a:rPr lang="en-US" sz="1200" dirty="0">
                <a:effectLst/>
                <a:latin typeface="Calibri" panose="020F0502020204030204" pitchFamily="34" charset="0"/>
                <a:ea typeface="Courier New" panose="02070309020205020404" pitchFamily="49" charset="0"/>
              </a:rPr>
              <a:t>control)</a:t>
            </a:r>
            <a:r>
              <a:rPr lang="en-US" sz="1200" spc="-15" dirty="0">
                <a:effectLst/>
                <a:latin typeface="Calibri" panose="020F0502020204030204" pitchFamily="34" charset="0"/>
                <a:ea typeface="Courier New" panose="02070309020205020404" pitchFamily="49" charset="0"/>
              </a:rPr>
              <a:t> </a:t>
            </a:r>
            <a:r>
              <a:rPr lang="en-US" sz="1200" dirty="0">
                <a:effectLst/>
                <a:latin typeface="Calibri" panose="020F0502020204030204" pitchFamily="34" charset="0"/>
                <a:ea typeface="Courier New" panose="02070309020205020404" pitchFamily="49" charset="0"/>
              </a:rPr>
              <a:t>may</a:t>
            </a:r>
            <a:r>
              <a:rPr lang="en-US" sz="1200" spc="-15" dirty="0">
                <a:effectLst/>
                <a:latin typeface="Calibri" panose="020F0502020204030204" pitchFamily="34" charset="0"/>
                <a:ea typeface="Courier New" panose="02070309020205020404" pitchFamily="49" charset="0"/>
              </a:rPr>
              <a:t> </a:t>
            </a:r>
            <a:r>
              <a:rPr lang="en-US" sz="1200" u="sng" dirty="0">
                <a:effectLst/>
                <a:latin typeface="Calibri" panose="020F0502020204030204" pitchFamily="34" charset="0"/>
                <a:ea typeface="Courier New" panose="02070309020205020404" pitchFamily="49" charset="0"/>
              </a:rPr>
              <a:t>exclude</a:t>
            </a:r>
            <a:r>
              <a:rPr lang="en-US" sz="1200" dirty="0">
                <a:effectLst/>
                <a:latin typeface="Calibri" panose="020F0502020204030204" pitchFamily="34" charset="0"/>
                <a:ea typeface="Courier New" panose="02070309020205020404" pitchFamily="49" charset="0"/>
              </a:rPr>
              <a:t>:</a:t>
            </a:r>
            <a:r>
              <a:rPr lang="en-US" sz="1200" spc="-15" dirty="0">
                <a:effectLst/>
                <a:latin typeface="Calibri" panose="020F0502020204030204" pitchFamily="34" charset="0"/>
                <a:ea typeface="Courier New" panose="02070309020205020404" pitchFamily="49" charset="0"/>
              </a:rPr>
              <a:t> </a:t>
            </a:r>
            <a:r>
              <a:rPr lang="en-US" sz="1200" dirty="0">
                <a:effectLst/>
                <a:latin typeface="Calibri" panose="020F0502020204030204" pitchFamily="34" charset="0"/>
                <a:ea typeface="Courier New" panose="02070309020205020404" pitchFamily="49" charset="0"/>
              </a:rPr>
              <a:t>AC-11</a:t>
            </a:r>
            <a:r>
              <a:rPr lang="en-US" sz="1200" spc="-20" dirty="0">
                <a:effectLst/>
                <a:latin typeface="Calibri" panose="020F0502020204030204" pitchFamily="34" charset="0"/>
                <a:ea typeface="Courier New" panose="02070309020205020404" pitchFamily="49" charset="0"/>
              </a:rPr>
              <a:t> </a:t>
            </a:r>
            <a:r>
              <a:rPr lang="en-US" sz="1200" dirty="0">
                <a:effectLst/>
                <a:latin typeface="Calibri" panose="020F0502020204030204" pitchFamily="34" charset="0"/>
                <a:ea typeface="Courier New" panose="02070309020205020404" pitchFamily="49" charset="0"/>
              </a:rPr>
              <a:t>Session</a:t>
            </a:r>
            <a:r>
              <a:rPr lang="en-US" sz="1200" spc="-20" dirty="0">
                <a:effectLst/>
                <a:latin typeface="Calibri" panose="020F0502020204030204" pitchFamily="34" charset="0"/>
                <a:ea typeface="Courier New" panose="02070309020205020404" pitchFamily="49" charset="0"/>
              </a:rPr>
              <a:t> </a:t>
            </a:r>
            <a:r>
              <a:rPr lang="en-US" sz="1200" dirty="0">
                <a:effectLst/>
                <a:latin typeface="Calibri" panose="020F0502020204030204" pitchFamily="34" charset="0"/>
                <a:ea typeface="Courier New" panose="02070309020205020404" pitchFamily="49" charset="0"/>
              </a:rPr>
              <a:t>Lock,</a:t>
            </a:r>
            <a:r>
              <a:rPr lang="en-US" sz="1200" spc="-20" dirty="0">
                <a:effectLst/>
                <a:latin typeface="Calibri" panose="020F0502020204030204" pitchFamily="34" charset="0"/>
                <a:ea typeface="Courier New" panose="02070309020205020404" pitchFamily="49" charset="0"/>
              </a:rPr>
              <a:t> </a:t>
            </a:r>
            <a:r>
              <a:rPr lang="en-US" sz="1200" dirty="0">
                <a:effectLst/>
                <a:latin typeface="Calibri" panose="020F0502020204030204" pitchFamily="34" charset="0"/>
                <a:ea typeface="Courier New" panose="02070309020205020404" pitchFamily="49" charset="0"/>
              </a:rPr>
              <a:t>SC-10</a:t>
            </a:r>
            <a:r>
              <a:rPr lang="en-US" sz="1200" spc="-20" dirty="0">
                <a:effectLst/>
                <a:latin typeface="Calibri" panose="020F0502020204030204" pitchFamily="34" charset="0"/>
                <a:ea typeface="Courier New" panose="02070309020205020404" pitchFamily="49" charset="0"/>
              </a:rPr>
              <a:t> </a:t>
            </a:r>
            <a:r>
              <a:rPr lang="en-US" sz="1200" dirty="0">
                <a:effectLst/>
                <a:latin typeface="Calibri" panose="020F0502020204030204" pitchFamily="34" charset="0"/>
                <a:ea typeface="Courier New" panose="02070309020205020404" pitchFamily="49" charset="0"/>
              </a:rPr>
              <a:t>Network</a:t>
            </a:r>
            <a:r>
              <a:rPr lang="en-US" sz="1200" spc="-170" dirty="0">
                <a:effectLst/>
                <a:latin typeface="Calibri" panose="020F0502020204030204" pitchFamily="34" charset="0"/>
                <a:ea typeface="Courier New" panose="02070309020205020404" pitchFamily="49" charset="0"/>
              </a:rPr>
              <a:t> </a:t>
            </a:r>
            <a:r>
              <a:rPr lang="en-US" sz="1200" dirty="0">
                <a:effectLst/>
                <a:latin typeface="Calibri" panose="020F0502020204030204" pitchFamily="34" charset="0"/>
                <a:ea typeface="Courier New" panose="02070309020205020404" pitchFamily="49" charset="0"/>
              </a:rPr>
              <a:t>Disconnect]</a:t>
            </a:r>
            <a:endParaRPr lang="en-US" sz="1100" dirty="0">
              <a:effectLst/>
              <a:latin typeface="Calibri" panose="020F0502020204030204" pitchFamily="34" charset="0"/>
              <a:ea typeface="Courier New" panose="02070309020205020404" pitchFamily="49" charset="0"/>
            </a:endParaRPr>
          </a:p>
          <a:p>
            <a:pPr marL="742950" marR="149860" lvl="1" indent="-285750">
              <a:lnSpc>
                <a:spcPct val="112000"/>
              </a:lnSpc>
              <a:spcBef>
                <a:spcPts val="140"/>
              </a:spcBef>
              <a:spcAft>
                <a:spcPts val="0"/>
              </a:spcAft>
              <a:buSzPts val="1200"/>
              <a:buFont typeface="Courier New" panose="02070309020205020404" pitchFamily="49" charset="0"/>
              <a:buChar char="o"/>
              <a:tabLst>
                <a:tab pos="749300" algn="l"/>
              </a:tabLst>
            </a:pPr>
            <a:r>
              <a:rPr lang="en-US" sz="1200" dirty="0">
                <a:effectLst/>
                <a:latin typeface="Calibri" panose="020F0502020204030204" pitchFamily="34" charset="0"/>
                <a:ea typeface="Courier New" panose="02070309020205020404" pitchFamily="49" charset="0"/>
              </a:rPr>
              <a:t>Platform Information Technology (PIT) Systems will use most often.</a:t>
            </a:r>
          </a:p>
          <a:p>
            <a:pPr marL="742950" marR="149860" lvl="1" indent="-285750">
              <a:lnSpc>
                <a:spcPct val="112000"/>
              </a:lnSpc>
              <a:spcBef>
                <a:spcPts val="140"/>
              </a:spcBef>
              <a:spcAft>
                <a:spcPts val="0"/>
              </a:spcAft>
              <a:buSzPts val="1200"/>
              <a:buFont typeface="Courier New" panose="02070309020205020404" pitchFamily="49" charset="0"/>
              <a:buChar char="o"/>
              <a:tabLst>
                <a:tab pos="749300" algn="l"/>
              </a:tabLst>
            </a:pPr>
            <a:endParaRPr lang="en-US" sz="1100" dirty="0">
              <a:effectLst/>
              <a:latin typeface="Calibri" panose="020F0502020204030204" pitchFamily="34" charset="0"/>
              <a:ea typeface="Courier New" panose="02070309020205020404" pitchFamily="49" charset="0"/>
            </a:endParaRPr>
          </a:p>
          <a:p>
            <a:pPr marL="342900" marR="0" lvl="0" indent="-342900">
              <a:spcBef>
                <a:spcPts val="1010"/>
              </a:spcBef>
              <a:spcAft>
                <a:spcPts val="0"/>
              </a:spcAft>
              <a:buFont typeface="+mj-lt"/>
              <a:buAutoNum type="arabicPeriod"/>
              <a:tabLst>
                <a:tab pos="215265" algn="l"/>
              </a:tabLst>
            </a:pPr>
            <a:r>
              <a:rPr lang="en-US" sz="1200" spc="-50" dirty="0">
                <a:effectLst/>
                <a:latin typeface="Calibri" panose="020F0502020204030204" pitchFamily="34" charset="0"/>
                <a:ea typeface="Calibri" panose="020F0502020204030204" pitchFamily="34" charset="0"/>
              </a:rPr>
              <a:t>In</a:t>
            </a:r>
            <a:r>
              <a:rPr lang="en-US" sz="1200" spc="-20" dirty="0">
                <a:effectLst/>
                <a:latin typeface="Calibri" panose="020F0502020204030204" pitchFamily="34" charset="0"/>
                <a:ea typeface="Calibri" panose="020F0502020204030204" pitchFamily="34" charset="0"/>
              </a:rPr>
              <a:t> </a:t>
            </a:r>
            <a:r>
              <a:rPr lang="en-US" sz="1200" spc="-50" dirty="0">
                <a:effectLst/>
                <a:latin typeface="Calibri" panose="020F0502020204030204" pitchFamily="34" charset="0"/>
                <a:ea typeface="Calibri" panose="020F0502020204030204" pitchFamily="34" charset="0"/>
              </a:rPr>
              <a:t>what</a:t>
            </a:r>
            <a:r>
              <a:rPr lang="en-US" sz="1200" spc="-20" dirty="0">
                <a:effectLst/>
                <a:latin typeface="Calibri" panose="020F0502020204030204" pitchFamily="34" charset="0"/>
                <a:ea typeface="Calibri" panose="020F0502020204030204" pitchFamily="34" charset="0"/>
              </a:rPr>
              <a:t> </a:t>
            </a:r>
            <a:r>
              <a:rPr lang="en-US" sz="1200" spc="-50" dirty="0">
                <a:effectLst/>
                <a:latin typeface="Calibri" panose="020F0502020204030204" pitchFamily="34" charset="0"/>
                <a:ea typeface="Calibri" panose="020F0502020204030204" pitchFamily="34" charset="0"/>
              </a:rPr>
              <a:t>situations</a:t>
            </a:r>
            <a:r>
              <a:rPr lang="en-US" sz="1200" spc="-20" dirty="0">
                <a:effectLst/>
                <a:latin typeface="Calibri" panose="020F0502020204030204" pitchFamily="34" charset="0"/>
                <a:ea typeface="Calibri" panose="020F0502020204030204" pitchFamily="34" charset="0"/>
              </a:rPr>
              <a:t> </a:t>
            </a:r>
            <a:r>
              <a:rPr lang="en-US" sz="1200" spc="-50" dirty="0">
                <a:effectLst/>
                <a:latin typeface="Calibri" panose="020F0502020204030204" pitchFamily="34" charset="0"/>
                <a:ea typeface="Calibri" panose="020F0502020204030204" pitchFamily="34" charset="0"/>
              </a:rPr>
              <a:t>might</a:t>
            </a:r>
            <a:r>
              <a:rPr lang="en-US" sz="1200" spc="-15" dirty="0">
                <a:effectLst/>
                <a:latin typeface="Calibri" panose="020F0502020204030204" pitchFamily="34" charset="0"/>
                <a:ea typeface="Calibri" panose="020F0502020204030204" pitchFamily="34" charset="0"/>
              </a:rPr>
              <a:t> </a:t>
            </a:r>
            <a:r>
              <a:rPr lang="en-US" sz="1200" spc="-50" dirty="0">
                <a:effectLst/>
                <a:latin typeface="Calibri" panose="020F0502020204030204" pitchFamily="34" charset="0"/>
                <a:ea typeface="Calibri" panose="020F0502020204030204" pitchFamily="34" charset="0"/>
              </a:rPr>
              <a:t>you</a:t>
            </a:r>
            <a:r>
              <a:rPr lang="en-US" sz="1200" spc="-20" dirty="0">
                <a:effectLst/>
                <a:latin typeface="Calibri" panose="020F0502020204030204" pitchFamily="34" charset="0"/>
                <a:ea typeface="Calibri" panose="020F0502020204030204" pitchFamily="34" charset="0"/>
              </a:rPr>
              <a:t> </a:t>
            </a:r>
            <a:r>
              <a:rPr lang="en-US" sz="1200" spc="-50" dirty="0">
                <a:effectLst/>
                <a:latin typeface="Calibri" panose="020F0502020204030204" pitchFamily="34" charset="0"/>
                <a:ea typeface="Calibri" panose="020F0502020204030204" pitchFamily="34" charset="0"/>
              </a:rPr>
              <a:t>need</a:t>
            </a:r>
            <a:r>
              <a:rPr lang="en-US" sz="1200" spc="-20" dirty="0">
                <a:effectLst/>
                <a:latin typeface="Calibri" panose="020F0502020204030204" pitchFamily="34" charset="0"/>
                <a:ea typeface="Calibri" panose="020F0502020204030204" pitchFamily="34" charset="0"/>
              </a:rPr>
              <a:t> </a:t>
            </a:r>
            <a:r>
              <a:rPr lang="en-US" sz="1200" spc="-50" dirty="0">
                <a:effectLst/>
                <a:latin typeface="Calibri" panose="020F0502020204030204" pitchFamily="34" charset="0"/>
                <a:ea typeface="Calibri" panose="020F0502020204030204" pitchFamily="34" charset="0"/>
              </a:rPr>
              <a:t>to</a:t>
            </a:r>
            <a:r>
              <a:rPr lang="en-US" sz="1200" spc="-20" dirty="0">
                <a:effectLst/>
                <a:latin typeface="Calibri" panose="020F0502020204030204" pitchFamily="34" charset="0"/>
                <a:ea typeface="Calibri" panose="020F0502020204030204" pitchFamily="34" charset="0"/>
              </a:rPr>
              <a:t> </a:t>
            </a:r>
            <a:r>
              <a:rPr lang="en-US" sz="1200" spc="-50" dirty="0">
                <a:effectLst/>
                <a:latin typeface="Calibri" panose="020F0502020204030204" pitchFamily="34" charset="0"/>
                <a:ea typeface="Calibri" panose="020F0502020204030204" pitchFamily="34" charset="0"/>
              </a:rPr>
              <a:t>supplement</a:t>
            </a:r>
            <a:r>
              <a:rPr lang="en-US" sz="1200" spc="-25" dirty="0">
                <a:effectLst/>
                <a:latin typeface="Calibri" panose="020F0502020204030204" pitchFamily="34" charset="0"/>
                <a:ea typeface="Calibri" panose="020F0502020204030204" pitchFamily="34" charset="0"/>
              </a:rPr>
              <a:t> </a:t>
            </a:r>
            <a:r>
              <a:rPr lang="en-US" sz="1200" spc="-50" dirty="0">
                <a:effectLst/>
                <a:latin typeface="Calibri" panose="020F0502020204030204" pitchFamily="34" charset="0"/>
                <a:ea typeface="Calibri" panose="020F0502020204030204" pitchFamily="34" charset="0"/>
              </a:rPr>
              <a:t>controls?</a:t>
            </a:r>
            <a:r>
              <a:rPr lang="en-US" sz="1200" spc="-160" dirty="0">
                <a:effectLst/>
                <a:latin typeface="Calibri" panose="020F0502020204030204" pitchFamily="34" charset="0"/>
                <a:ea typeface="Calibri" panose="020F0502020204030204" pitchFamily="34" charset="0"/>
              </a:rPr>
              <a:t> </a:t>
            </a:r>
            <a:r>
              <a:rPr lang="en-US" sz="1200" b="1" spc="-50" dirty="0">
                <a:effectLst/>
                <a:latin typeface="Calibri" panose="020F0502020204030204" pitchFamily="34" charset="0"/>
                <a:ea typeface="Calibri" panose="020F0502020204030204" pitchFamily="34" charset="0"/>
              </a:rPr>
              <a:t>ANSWER</a:t>
            </a:r>
            <a:r>
              <a:rPr lang="en-US" sz="1200" spc="-50" dirty="0">
                <a:effectLst/>
                <a:latin typeface="Calibri" panose="020F0502020204030204" pitchFamily="34" charset="0"/>
                <a:ea typeface="Calibri" panose="020F0502020204030204" pitchFamily="34" charset="0"/>
              </a:rPr>
              <a:t>:</a:t>
            </a:r>
            <a:endParaRPr lang="en-US" sz="1100" spc="-50" dirty="0">
              <a:effectLst/>
              <a:latin typeface="Calibri" panose="020F0502020204030204" pitchFamily="34" charset="0"/>
              <a:ea typeface="Calibri" panose="020F0502020204030204" pitchFamily="34" charset="0"/>
            </a:endParaRPr>
          </a:p>
          <a:p>
            <a:pPr marL="0" marR="0">
              <a:spcBef>
                <a:spcPts val="55"/>
              </a:spcBef>
              <a:spcAft>
                <a:spcPts val="0"/>
              </a:spcAft>
            </a:pPr>
            <a:r>
              <a:rPr lang="en-US" sz="950" dirty="0">
                <a:effectLst/>
                <a:latin typeface="Calibri" panose="020F0502020204030204" pitchFamily="34" charset="0"/>
                <a:ea typeface="Calibri" panose="020F0502020204030204" pitchFamily="34" charset="0"/>
              </a:rPr>
              <a:t> </a:t>
            </a:r>
            <a:endParaRPr lang="en-US" sz="1200" dirty="0">
              <a:effectLst/>
              <a:latin typeface="Calibri" panose="020F0502020204030204" pitchFamily="34" charset="0"/>
              <a:ea typeface="Calibri" panose="020F0502020204030204" pitchFamily="34" charset="0"/>
            </a:endParaRPr>
          </a:p>
          <a:p>
            <a:pPr marL="342900" marR="121920" lvl="0" indent="-342900">
              <a:lnSpc>
                <a:spcPct val="115000"/>
              </a:lnSpc>
              <a:spcBef>
                <a:spcPts val="0"/>
              </a:spcBef>
              <a:spcAft>
                <a:spcPts val="0"/>
              </a:spcAft>
              <a:buSzPts val="1200"/>
              <a:buFont typeface="Symbol" panose="05050102010706020507" pitchFamily="18" charset="2"/>
              <a:buChar char=""/>
              <a:tabLst>
                <a:tab pos="291465" algn="l"/>
                <a:tab pos="292100" algn="l"/>
              </a:tabLst>
            </a:pPr>
            <a:r>
              <a:rPr lang="en-US" sz="1200" u="sng" dirty="0">
                <a:effectLst/>
                <a:latin typeface="Calibri" panose="020F0502020204030204" pitchFamily="34" charset="0"/>
                <a:ea typeface="Symbol" panose="05050102010706020507" pitchFamily="18" charset="2"/>
                <a:cs typeface="Symbol" panose="05050102010706020507" pitchFamily="18" charset="2"/>
              </a:rPr>
              <a:t>Situation</a:t>
            </a:r>
            <a:r>
              <a:rPr lang="en-US" sz="1200" dirty="0">
                <a:effectLst/>
                <a:latin typeface="Calibri" panose="020F0502020204030204" pitchFamily="34" charset="0"/>
                <a:ea typeface="Symbol" panose="05050102010706020507" pitchFamily="18" charset="2"/>
                <a:cs typeface="Symbol" panose="05050102010706020507" pitchFamily="18" charset="2"/>
              </a:rPr>
              <a:t>: </a:t>
            </a:r>
            <a:r>
              <a:rPr lang="en-US" sz="1200" i="1" dirty="0">
                <a:effectLst/>
                <a:latin typeface="Calibri" panose="020F0502020204030204" pitchFamily="34" charset="0"/>
                <a:ea typeface="Symbol" panose="05050102010706020507" pitchFamily="18" charset="2"/>
                <a:cs typeface="Symbol" panose="05050102010706020507" pitchFamily="18" charset="2"/>
              </a:rPr>
              <a:t>Advanced persistent threat (APT) </a:t>
            </a:r>
            <a:r>
              <a:rPr lang="en-US" sz="1200" dirty="0">
                <a:effectLst/>
                <a:latin typeface="Calibri" panose="020F0502020204030204" pitchFamily="34" charset="0"/>
                <a:ea typeface="Symbol" panose="05050102010706020507" pitchFamily="18" charset="2"/>
                <a:cs typeface="Symbol" panose="05050102010706020507" pitchFamily="18" charset="2"/>
              </a:rPr>
              <a:t>– where adversaries have achieved a foothold. Consider mitigating with: CM-5(4) Access Restrictions for Change – Dual Authorizations;</a:t>
            </a:r>
            <a:r>
              <a:rPr lang="en-US" sz="1200" spc="-185" dirty="0">
                <a:effectLst/>
                <a:latin typeface="Calibri" panose="020F0502020204030204" pitchFamily="34" charset="0"/>
                <a:ea typeface="Symbol" panose="05050102010706020507" pitchFamily="18" charset="2"/>
                <a:cs typeface="Symbol" panose="05050102010706020507" pitchFamily="18" charset="2"/>
              </a:rPr>
              <a:t> </a:t>
            </a:r>
            <a:r>
              <a:rPr lang="en-US" sz="1200" dirty="0">
                <a:effectLst/>
                <a:latin typeface="Calibri" panose="020F0502020204030204" pitchFamily="34" charset="0"/>
                <a:ea typeface="Symbol" panose="05050102010706020507" pitchFamily="18" charset="2"/>
                <a:cs typeface="Symbol" panose="05050102010706020507" pitchFamily="18" charset="2"/>
              </a:rPr>
              <a:t>SC- 29 Heterogeneity (diverse set of information technologies); SC-7(13) Boundary Protection | Isolation of security tools/Mechanisms/Support Components (Segmentation) </a:t>
            </a:r>
            <a:endParaRPr lang="en-US" sz="1100" dirty="0">
              <a:effectLst/>
              <a:latin typeface="Calibri" panose="020F0502020204030204" pitchFamily="34" charset="0"/>
              <a:ea typeface="Symbol" panose="05050102010706020507" pitchFamily="18" charset="2"/>
              <a:cs typeface="Symbol" panose="05050102010706020507" pitchFamily="18" charset="2"/>
            </a:endParaRPr>
          </a:p>
          <a:p>
            <a:pPr marL="342900" marR="0" lvl="0" indent="-342900">
              <a:spcBef>
                <a:spcPts val="0"/>
              </a:spcBef>
              <a:spcAft>
                <a:spcPts val="0"/>
              </a:spcAft>
              <a:buSzPts val="1200"/>
              <a:buFont typeface="Symbol" panose="05050102010706020507" pitchFamily="18" charset="2"/>
              <a:buChar char=""/>
              <a:tabLst>
                <a:tab pos="291465" algn="l"/>
                <a:tab pos="292100" algn="l"/>
              </a:tabLst>
            </a:pPr>
            <a:r>
              <a:rPr lang="en-US" sz="1200" u="sng" dirty="0">
                <a:effectLst/>
                <a:latin typeface="Calibri" panose="020F0502020204030204" pitchFamily="34" charset="0"/>
                <a:ea typeface="Symbol" panose="05050102010706020507" pitchFamily="18" charset="2"/>
                <a:cs typeface="Symbol" panose="05050102010706020507" pitchFamily="18" charset="2"/>
              </a:rPr>
              <a:t>Situation</a:t>
            </a:r>
            <a:r>
              <a:rPr lang="en-US" sz="1200" dirty="0">
                <a:effectLst/>
                <a:latin typeface="Calibri" panose="020F0502020204030204" pitchFamily="34" charset="0"/>
                <a:ea typeface="Symbol" panose="05050102010706020507" pitchFamily="18" charset="2"/>
                <a:cs typeface="Symbol" panose="05050102010706020507" pitchFamily="18" charset="2"/>
              </a:rPr>
              <a:t>: </a:t>
            </a:r>
            <a:r>
              <a:rPr lang="en-US" sz="1200" i="1" dirty="0">
                <a:effectLst/>
                <a:latin typeface="Calibri" panose="020F0502020204030204" pitchFamily="34" charset="0"/>
                <a:ea typeface="Symbol" panose="05050102010706020507" pitchFamily="18" charset="2"/>
                <a:cs typeface="Symbol" panose="05050102010706020507" pitchFamily="18" charset="2"/>
              </a:rPr>
              <a:t>Mobility/Mobile Devices</a:t>
            </a:r>
            <a:r>
              <a:rPr lang="en-US" sz="1200" dirty="0">
                <a:effectLst/>
                <a:latin typeface="Calibri" panose="020F0502020204030204" pitchFamily="34" charset="0"/>
                <a:ea typeface="Symbol" panose="05050102010706020507" pitchFamily="18" charset="2"/>
                <a:cs typeface="Symbol" panose="05050102010706020507" pitchFamily="18" charset="2"/>
              </a:rPr>
              <a:t>, example controls: AC-7(2) Unsuccessful</a:t>
            </a:r>
            <a:r>
              <a:rPr lang="en-US" sz="1200" spc="-90" dirty="0">
                <a:effectLst/>
                <a:latin typeface="Calibri" panose="020F0502020204030204" pitchFamily="34" charset="0"/>
                <a:ea typeface="Symbol" panose="05050102010706020507" pitchFamily="18" charset="2"/>
                <a:cs typeface="Symbol" panose="05050102010706020507" pitchFamily="18" charset="2"/>
              </a:rPr>
              <a:t> </a:t>
            </a:r>
            <a:r>
              <a:rPr lang="en-US" sz="1200" dirty="0">
                <a:effectLst/>
                <a:latin typeface="Calibri" panose="020F0502020204030204" pitchFamily="34" charset="0"/>
                <a:ea typeface="Symbol" panose="05050102010706020507" pitchFamily="18" charset="2"/>
                <a:cs typeface="Symbol" panose="05050102010706020507" pitchFamily="18" charset="2"/>
              </a:rPr>
              <a:t>Logon Attempts</a:t>
            </a:r>
            <a:endParaRPr lang="en-US" sz="1100" dirty="0">
              <a:effectLst/>
              <a:latin typeface="Calibri" panose="020F0502020204030204" pitchFamily="34" charset="0"/>
              <a:ea typeface="Symbol" panose="05050102010706020507" pitchFamily="18" charset="2"/>
              <a:cs typeface="Symbol" panose="05050102010706020507" pitchFamily="18" charset="2"/>
            </a:endParaRPr>
          </a:p>
          <a:p>
            <a:pPr marL="292100" marR="0">
              <a:spcBef>
                <a:spcPts val="215"/>
              </a:spcBef>
              <a:spcAft>
                <a:spcPts val="0"/>
              </a:spcAft>
            </a:pPr>
            <a:r>
              <a:rPr lang="en-US" sz="1200" dirty="0">
                <a:effectLst/>
                <a:latin typeface="Calibri" panose="020F0502020204030204" pitchFamily="34" charset="0"/>
                <a:ea typeface="Calibri" panose="020F0502020204030204" pitchFamily="34" charset="0"/>
              </a:rPr>
              <a:t>| Purge/Wipe Device; MP-6(8) Media Sanitization | Remote Purging / Wiping.</a:t>
            </a:r>
          </a:p>
          <a:p>
            <a:pPr marL="342900" marR="120015" lvl="0" indent="-342900">
              <a:lnSpc>
                <a:spcPct val="115000"/>
              </a:lnSpc>
              <a:spcBef>
                <a:spcPts val="230"/>
              </a:spcBef>
              <a:spcAft>
                <a:spcPts val="0"/>
              </a:spcAft>
              <a:buSzPts val="1200"/>
              <a:buFont typeface="Symbol" panose="05050102010706020507" pitchFamily="18" charset="2"/>
              <a:buChar char=""/>
              <a:tabLst>
                <a:tab pos="291465" algn="l"/>
                <a:tab pos="292100" algn="l"/>
              </a:tabLst>
            </a:pPr>
            <a:r>
              <a:rPr lang="en-US" sz="1200" u="sng" dirty="0">
                <a:effectLst/>
                <a:latin typeface="Calibri" panose="020F0502020204030204" pitchFamily="34" charset="0"/>
                <a:ea typeface="Symbol" panose="05050102010706020507" pitchFamily="18" charset="2"/>
                <a:cs typeface="Symbol" panose="05050102010706020507" pitchFamily="18" charset="2"/>
              </a:rPr>
              <a:t>Situation</a:t>
            </a:r>
            <a:r>
              <a:rPr lang="en-US" sz="1200" dirty="0">
                <a:effectLst/>
                <a:latin typeface="Calibri" panose="020F0502020204030204" pitchFamily="34" charset="0"/>
                <a:ea typeface="Symbol" panose="05050102010706020507" pitchFamily="18" charset="2"/>
                <a:cs typeface="Symbol" panose="05050102010706020507" pitchFamily="18" charset="2"/>
              </a:rPr>
              <a:t>: </a:t>
            </a:r>
            <a:r>
              <a:rPr lang="en-US" sz="1200" i="1" dirty="0">
                <a:effectLst/>
                <a:latin typeface="Calibri" panose="020F0502020204030204" pitchFamily="34" charset="0"/>
                <a:ea typeface="Symbol" panose="05050102010706020507" pitchFamily="18" charset="2"/>
                <a:cs typeface="Symbol" panose="05050102010706020507" pitchFamily="18" charset="2"/>
              </a:rPr>
              <a:t>Classified information. </a:t>
            </a:r>
            <a:r>
              <a:rPr lang="en-US" sz="1200" dirty="0">
                <a:effectLst/>
                <a:latin typeface="Calibri" panose="020F0502020204030204" pitchFamily="34" charset="0"/>
                <a:ea typeface="Symbol" panose="05050102010706020507" pitchFamily="18" charset="2"/>
                <a:cs typeface="Symbol" panose="05050102010706020507" pitchFamily="18" charset="2"/>
              </a:rPr>
              <a:t>For systems containing classified information on which not all users have authorization, example additional controls: AC-3(3) Access Enforcement | Mandatory Access Control; AC-16 Security Attributes; MA-5(4) Maintenance Personnel | Foreign</a:t>
            </a:r>
            <a:r>
              <a:rPr lang="en-US" sz="1200" spc="-50" dirty="0">
                <a:effectLst/>
                <a:latin typeface="Calibri" panose="020F0502020204030204" pitchFamily="34" charset="0"/>
                <a:ea typeface="Symbol" panose="05050102010706020507" pitchFamily="18" charset="2"/>
                <a:cs typeface="Symbol" panose="05050102010706020507" pitchFamily="18" charset="2"/>
              </a:rPr>
              <a:t> </a:t>
            </a:r>
            <a:r>
              <a:rPr lang="en-US" sz="1200" dirty="0">
                <a:effectLst/>
                <a:latin typeface="Calibri" panose="020F0502020204030204" pitchFamily="34" charset="0"/>
                <a:ea typeface="Symbol" panose="05050102010706020507" pitchFamily="18" charset="2"/>
                <a:cs typeface="Symbol" panose="05050102010706020507" pitchFamily="18" charset="2"/>
              </a:rPr>
              <a:t>Nationals</a:t>
            </a:r>
            <a:endParaRPr lang="en-US" sz="1100" dirty="0">
              <a:effectLst/>
              <a:latin typeface="Calibri" panose="020F0502020204030204" pitchFamily="34" charset="0"/>
              <a:ea typeface="Symbol" panose="05050102010706020507" pitchFamily="18" charset="2"/>
              <a:cs typeface="Symbol" panose="05050102010706020507" pitchFamily="18" charset="2"/>
            </a:endParaRPr>
          </a:p>
          <a:p>
            <a:pPr marL="342900" marR="120015" lvl="0" indent="-342900">
              <a:lnSpc>
                <a:spcPct val="115000"/>
              </a:lnSpc>
              <a:spcBef>
                <a:spcPts val="230"/>
              </a:spcBef>
              <a:spcAft>
                <a:spcPts val="0"/>
              </a:spcAft>
              <a:buSzPts val="1200"/>
              <a:buFont typeface="Symbol" panose="05050102010706020507" pitchFamily="18" charset="2"/>
              <a:buChar char=""/>
              <a:tabLst>
                <a:tab pos="291465" algn="l"/>
                <a:tab pos="292100" algn="l"/>
              </a:tabLst>
            </a:pPr>
            <a:r>
              <a:rPr lang="en-US" sz="1200" u="sng" dirty="0">
                <a:effectLst/>
                <a:latin typeface="Calibri" panose="020F0502020204030204" pitchFamily="34" charset="0"/>
                <a:ea typeface="Symbol" panose="05050102010706020507" pitchFamily="18" charset="2"/>
                <a:cs typeface="Symbol" panose="05050102010706020507" pitchFamily="18" charset="2"/>
              </a:rPr>
              <a:t>Additional Security Protection to mitigate a risk unique to your system</a:t>
            </a:r>
            <a:endParaRPr lang="en-US" sz="1100" dirty="0">
              <a:effectLst/>
              <a:latin typeface="Calibri" panose="020F0502020204030204" pitchFamily="34" charset="0"/>
              <a:ea typeface="Symbol" panose="05050102010706020507" pitchFamily="18" charset="2"/>
              <a:cs typeface="Symbol" panose="05050102010706020507" pitchFamily="18" charset="2"/>
            </a:endParaRPr>
          </a:p>
          <a:p>
            <a:pPr marL="0" lvl="0" indent="0" algn="l" rtl="0">
              <a:spcBef>
                <a:spcPts val="270"/>
              </a:spcBef>
              <a:spcAft>
                <a:spcPts val="0"/>
              </a:spcAft>
              <a:buNone/>
            </a:pPr>
            <a:endParaRPr sz="900" dirty="0"/>
          </a:p>
        </p:txBody>
      </p:sp>
      <p:sp>
        <p:nvSpPr>
          <p:cNvPr id="1633" name="Google Shape;1633;p99: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90</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7"/>
        <p:cNvGrpSpPr/>
        <p:nvPr/>
      </p:nvGrpSpPr>
      <p:grpSpPr>
        <a:xfrm>
          <a:off x="0" y="0"/>
          <a:ext cx="0" cy="0"/>
          <a:chOff x="0" y="0"/>
          <a:chExt cx="0" cy="0"/>
        </a:xfrm>
      </p:grpSpPr>
      <p:sp>
        <p:nvSpPr>
          <p:cNvPr id="1638" name="Google Shape;1638;p100: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39" name="Google Shape;1639;p100: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342900" marR="157480" lvl="0" indent="-342900">
              <a:lnSpc>
                <a:spcPct val="115000"/>
              </a:lnSpc>
              <a:spcBef>
                <a:spcPts val="30"/>
              </a:spcBef>
              <a:spcAft>
                <a:spcPts val="0"/>
              </a:spcAft>
              <a:buSzPts val="1200"/>
              <a:buFont typeface="Calibri" panose="020F0502020204030204" pitchFamily="34" charset="0"/>
              <a:buAutoNum type="arabicPeriod"/>
              <a:tabLst>
                <a:tab pos="520700" algn="l"/>
              </a:tabLst>
            </a:pPr>
            <a:endParaRPr lang="en-US" dirty="0"/>
          </a:p>
          <a:p>
            <a:pPr marL="342900" marR="157480" lvl="0" indent="-342900">
              <a:lnSpc>
                <a:spcPct val="115000"/>
              </a:lnSpc>
              <a:spcBef>
                <a:spcPts val="30"/>
              </a:spcBef>
              <a:spcAft>
                <a:spcPts val="0"/>
              </a:spcAft>
              <a:buSzPts val="1200"/>
              <a:buFont typeface="Calibri" panose="020F0502020204030204" pitchFamily="34" charset="0"/>
              <a:buAutoNum type="arabicPeriod"/>
              <a:tabLst>
                <a:tab pos="520700" algn="l"/>
              </a:tabLst>
            </a:pPr>
            <a:r>
              <a:rPr lang="en-US" sz="1200" spc="-30" dirty="0">
                <a:effectLst/>
                <a:latin typeface="Calibri" panose="020F0502020204030204" pitchFamily="34" charset="0"/>
                <a:ea typeface="Calibri" panose="020F0502020204030204" pitchFamily="34" charset="0"/>
              </a:rPr>
              <a:t>What are some examples of common controls? </a:t>
            </a:r>
            <a:r>
              <a:rPr lang="en-US" sz="1200" b="1" spc="-30" dirty="0">
                <a:effectLst/>
                <a:latin typeface="Calibri" panose="020F0502020204030204" pitchFamily="34" charset="0"/>
                <a:ea typeface="Calibri" panose="020F0502020204030204" pitchFamily="34" charset="0"/>
              </a:rPr>
              <a:t>ANSWER</a:t>
            </a:r>
            <a:r>
              <a:rPr lang="en-US" sz="1200" spc="-30" dirty="0">
                <a:effectLst/>
                <a:latin typeface="Calibri" panose="020F0502020204030204" pitchFamily="34" charset="0"/>
                <a:ea typeface="Calibri" panose="020F0502020204030204" pitchFamily="34" charset="0"/>
              </a:rPr>
              <a:t>: Common controls, e.g.: Heating, Ventilation, and Cooling (HVAC); Personnel Security (Clearances, Badges); Physical Security (Gates, Guards); Agency/Department wide security</a:t>
            </a:r>
            <a:r>
              <a:rPr lang="en-US" sz="1200" spc="-120" dirty="0">
                <a:effectLst/>
                <a:latin typeface="Calibri" panose="020F0502020204030204" pitchFamily="34" charset="0"/>
                <a:ea typeface="Calibri" panose="020F0502020204030204" pitchFamily="34" charset="0"/>
              </a:rPr>
              <a:t> </a:t>
            </a:r>
            <a:r>
              <a:rPr lang="en-US" sz="1200" spc="-30" dirty="0">
                <a:effectLst/>
                <a:latin typeface="Calibri" panose="020F0502020204030204" pitchFamily="34" charset="0"/>
                <a:ea typeface="Calibri" panose="020F0502020204030204" pitchFamily="34" charset="0"/>
              </a:rPr>
              <a:t>policies; Perimeter</a:t>
            </a:r>
            <a:r>
              <a:rPr lang="en-US" sz="1100" spc="-30" dirty="0">
                <a:effectLst/>
                <a:latin typeface="Calibri" panose="020F0502020204030204" pitchFamily="34" charset="0"/>
                <a:ea typeface="Calibri" panose="020F0502020204030204" pitchFamily="34" charset="0"/>
              </a:rPr>
              <a:t>– network boundary defenses</a:t>
            </a:r>
          </a:p>
          <a:p>
            <a:pPr marL="342900" marR="157480" lvl="0" indent="-342900">
              <a:lnSpc>
                <a:spcPct val="115000"/>
              </a:lnSpc>
              <a:spcBef>
                <a:spcPts val="30"/>
              </a:spcBef>
              <a:spcAft>
                <a:spcPts val="0"/>
              </a:spcAft>
              <a:buSzPts val="1200"/>
              <a:buFont typeface="Calibri" panose="020F0502020204030204" pitchFamily="34" charset="0"/>
              <a:buAutoNum type="arabicPeriod"/>
              <a:tabLst>
                <a:tab pos="520700" algn="l"/>
              </a:tabLst>
            </a:pPr>
            <a:endParaRPr lang="en-US" sz="1100" spc="-30" dirty="0">
              <a:effectLst/>
              <a:latin typeface="Calibri" panose="020F0502020204030204" pitchFamily="34" charset="0"/>
              <a:ea typeface="Calibri" panose="020F0502020204030204" pitchFamily="34" charset="0"/>
            </a:endParaRPr>
          </a:p>
          <a:p>
            <a:pPr marL="342900" marR="134620" lvl="0" indent="-342900">
              <a:lnSpc>
                <a:spcPct val="115000"/>
              </a:lnSpc>
              <a:spcBef>
                <a:spcPts val="0"/>
              </a:spcBef>
              <a:spcAft>
                <a:spcPts val="0"/>
              </a:spcAft>
              <a:buSzPts val="1200"/>
              <a:buFont typeface="Calibri" panose="020F0502020204030204" pitchFamily="34" charset="0"/>
              <a:buAutoNum type="arabicPeriod"/>
              <a:tabLst>
                <a:tab pos="533400" algn="l"/>
              </a:tabLst>
            </a:pPr>
            <a:r>
              <a:rPr lang="en-US" sz="1200" spc="-30" dirty="0">
                <a:effectLst/>
                <a:latin typeface="Calibri" panose="020F0502020204030204" pitchFamily="34" charset="0"/>
                <a:ea typeface="Calibri" panose="020F0502020204030204" pitchFamily="34" charset="0"/>
              </a:rPr>
              <a:t>What are some factors to consider in establishing frequency guidelines for continuous monitoring? </a:t>
            </a:r>
            <a:r>
              <a:rPr lang="en-US" sz="1200" b="1" spc="-30" dirty="0">
                <a:effectLst/>
                <a:latin typeface="Calibri" panose="020F0502020204030204" pitchFamily="34" charset="0"/>
                <a:ea typeface="Calibri" panose="020F0502020204030204" pitchFamily="34" charset="0"/>
              </a:rPr>
              <a:t>ANSWER</a:t>
            </a:r>
            <a:r>
              <a:rPr lang="en-US" sz="1200" spc="-30" dirty="0">
                <a:effectLst/>
                <a:latin typeface="Calibri" panose="020F0502020204030204" pitchFamily="34" charset="0"/>
                <a:ea typeface="Calibri" panose="020F0502020204030204" pitchFamily="34" charset="0"/>
              </a:rPr>
              <a:t>: Use (formal/informal) organizational risk assessment to identify specific security controls to be monitored and frequency. Monitoring reflects priorities and importance of the information system. Volatile or critical controls may be assessed more often. Factor in trustworthiness of common control provider when determining frequency to assess common</a:t>
            </a:r>
            <a:r>
              <a:rPr lang="en-US" sz="1200" spc="-160" dirty="0">
                <a:effectLst/>
                <a:latin typeface="Calibri" panose="020F0502020204030204" pitchFamily="34" charset="0"/>
                <a:ea typeface="Calibri" panose="020F0502020204030204" pitchFamily="34" charset="0"/>
              </a:rPr>
              <a:t> </a:t>
            </a:r>
            <a:r>
              <a:rPr lang="en-US" sz="1200" spc="-30" dirty="0">
                <a:effectLst/>
                <a:latin typeface="Calibri" panose="020F0502020204030204" pitchFamily="34" charset="0"/>
                <a:ea typeface="Calibri" panose="020F0502020204030204" pitchFamily="34" charset="0"/>
              </a:rPr>
              <a:t>controls</a:t>
            </a:r>
          </a:p>
          <a:p>
            <a:pPr marL="342900" marR="134620" lvl="0" indent="-342900">
              <a:lnSpc>
                <a:spcPct val="115000"/>
              </a:lnSpc>
              <a:spcBef>
                <a:spcPts val="0"/>
              </a:spcBef>
              <a:spcAft>
                <a:spcPts val="0"/>
              </a:spcAft>
              <a:buSzPts val="1200"/>
              <a:buFont typeface="Calibri" panose="020F0502020204030204" pitchFamily="34" charset="0"/>
              <a:buAutoNum type="arabicPeriod"/>
              <a:tabLst>
                <a:tab pos="533400" algn="l"/>
              </a:tabLst>
            </a:pPr>
            <a:endParaRPr lang="en-US" sz="1100" spc="-30" dirty="0">
              <a:effectLst/>
              <a:latin typeface="Calibri" panose="020F0502020204030204" pitchFamily="34" charset="0"/>
              <a:ea typeface="Calibri" panose="020F0502020204030204" pitchFamily="34" charset="0"/>
            </a:endParaRPr>
          </a:p>
          <a:p>
            <a:pPr marL="342900" marR="126365" lvl="0" indent="-342900">
              <a:lnSpc>
                <a:spcPct val="115000"/>
              </a:lnSpc>
              <a:spcBef>
                <a:spcPts val="0"/>
              </a:spcBef>
              <a:spcAft>
                <a:spcPts val="0"/>
              </a:spcAft>
              <a:buSzPts val="1200"/>
              <a:buFont typeface="Calibri" panose="020F0502020204030204" pitchFamily="34" charset="0"/>
              <a:buAutoNum type="arabicPeriod"/>
              <a:tabLst>
                <a:tab pos="533400" algn="l"/>
              </a:tabLst>
            </a:pPr>
            <a:r>
              <a:rPr lang="en-US" sz="1200" spc="-30" dirty="0">
                <a:effectLst/>
                <a:latin typeface="Calibri" panose="020F0502020204030204" pitchFamily="34" charset="0"/>
                <a:ea typeface="Calibri" panose="020F0502020204030204" pitchFamily="34" charset="0"/>
              </a:rPr>
              <a:t>Provide a situation that could change the monitoring frequency of a control? </a:t>
            </a:r>
            <a:r>
              <a:rPr lang="en-US" sz="1200" b="1" spc="-30" dirty="0">
                <a:effectLst/>
                <a:latin typeface="Calibri" panose="020F0502020204030204" pitchFamily="34" charset="0"/>
                <a:ea typeface="Calibri" panose="020F0502020204030204" pitchFamily="34" charset="0"/>
              </a:rPr>
              <a:t>ANSWER</a:t>
            </a:r>
            <a:r>
              <a:rPr lang="en-US" sz="1200" spc="-30" dirty="0">
                <a:effectLst/>
                <a:latin typeface="Calibri" panose="020F0502020204030204" pitchFamily="34" charset="0"/>
                <a:ea typeface="Calibri" panose="020F0502020204030204" pitchFamily="34" charset="0"/>
              </a:rPr>
              <a:t>: New regulatory requirement; a security incident; changes in the IT environment; changes in the </a:t>
            </a:r>
            <a:r>
              <a:rPr lang="en-US" sz="1200" spc="-30">
                <a:effectLst/>
                <a:latin typeface="Calibri" panose="020F0502020204030204" pitchFamily="34" charset="0"/>
                <a:ea typeface="Calibri" panose="020F0502020204030204" pitchFamily="34" charset="0"/>
              </a:rPr>
              <a:t>organizational</a:t>
            </a:r>
            <a:r>
              <a:rPr lang="en-US" sz="1200" spc="-180">
                <a:effectLst/>
                <a:latin typeface="Calibri" panose="020F0502020204030204" pitchFamily="34" charset="0"/>
                <a:ea typeface="Calibri" panose="020F0502020204030204" pitchFamily="34" charset="0"/>
              </a:rPr>
              <a:t> </a:t>
            </a:r>
            <a:r>
              <a:rPr lang="en-US" sz="1200" spc="-30">
                <a:effectLst/>
                <a:latin typeface="Calibri" panose="020F0502020204030204" pitchFamily="34" charset="0"/>
                <a:ea typeface="Calibri" panose="020F0502020204030204" pitchFamily="34" charset="0"/>
              </a:rPr>
              <a:t>environment</a:t>
            </a:r>
          </a:p>
          <a:p>
            <a:pPr marL="342900" marR="126365" lvl="0" indent="-342900">
              <a:lnSpc>
                <a:spcPct val="115000"/>
              </a:lnSpc>
              <a:spcBef>
                <a:spcPts val="0"/>
              </a:spcBef>
              <a:spcAft>
                <a:spcPts val="0"/>
              </a:spcAft>
              <a:buSzPts val="1200"/>
              <a:buFont typeface="Calibri" panose="020F0502020204030204" pitchFamily="34" charset="0"/>
              <a:buAutoNum type="arabicPeriod"/>
              <a:tabLst>
                <a:tab pos="533400" algn="l"/>
              </a:tabLst>
            </a:pPr>
            <a:endParaRPr lang="en-US" sz="1100" spc="-30" dirty="0">
              <a:effectLst/>
              <a:latin typeface="Calibri" panose="020F0502020204030204" pitchFamily="34" charset="0"/>
              <a:ea typeface="Calibri" panose="020F0502020204030204" pitchFamily="34" charset="0"/>
            </a:endParaRPr>
          </a:p>
          <a:p>
            <a:pPr marL="342900" marR="276860" lvl="0" indent="-342900">
              <a:lnSpc>
                <a:spcPct val="115000"/>
              </a:lnSpc>
              <a:spcBef>
                <a:spcPts val="10"/>
              </a:spcBef>
              <a:spcAft>
                <a:spcPts val="0"/>
              </a:spcAft>
              <a:buSzPts val="1200"/>
              <a:buFont typeface="Calibri" panose="020F0502020204030204" pitchFamily="34" charset="0"/>
              <a:buAutoNum type="arabicPeriod"/>
              <a:tabLst>
                <a:tab pos="533400" algn="l"/>
              </a:tabLst>
            </a:pPr>
            <a:r>
              <a:rPr lang="en-US" sz="1200" spc="-30" dirty="0">
                <a:effectLst/>
                <a:latin typeface="Calibri" panose="020F0502020204030204" pitchFamily="34" charset="0"/>
                <a:ea typeface="Calibri" panose="020F0502020204030204" pitchFamily="34" charset="0"/>
              </a:rPr>
              <a:t>What NIST publication provides guidance on implementing an ISCM? </a:t>
            </a:r>
            <a:r>
              <a:rPr lang="en-US" sz="1200" b="1" spc="-30" dirty="0">
                <a:effectLst/>
                <a:latin typeface="Calibri" panose="020F0502020204030204" pitchFamily="34" charset="0"/>
                <a:ea typeface="Calibri" panose="020F0502020204030204" pitchFamily="34" charset="0"/>
              </a:rPr>
              <a:t>ANSWER</a:t>
            </a:r>
            <a:r>
              <a:rPr lang="en-US" sz="1200" spc="-30" dirty="0">
                <a:effectLst/>
                <a:latin typeface="Calibri" panose="020F0502020204030204" pitchFamily="34" charset="0"/>
                <a:ea typeface="Calibri" panose="020F0502020204030204" pitchFamily="34" charset="0"/>
              </a:rPr>
              <a:t>: Knowledge Service and NIST SP 800-137 Information Security Continuous Monitoring (ISCM) for Federal Information Systems and</a:t>
            </a:r>
            <a:r>
              <a:rPr lang="en-US" sz="1200" spc="-190" dirty="0">
                <a:effectLst/>
                <a:latin typeface="Calibri" panose="020F0502020204030204" pitchFamily="34" charset="0"/>
                <a:ea typeface="Calibri" panose="020F0502020204030204" pitchFamily="34" charset="0"/>
              </a:rPr>
              <a:t> </a:t>
            </a:r>
            <a:r>
              <a:rPr lang="en-US" sz="1200" spc="-30" dirty="0">
                <a:effectLst/>
                <a:latin typeface="Calibri" panose="020F0502020204030204" pitchFamily="34" charset="0"/>
                <a:ea typeface="Calibri" panose="020F0502020204030204" pitchFamily="34" charset="0"/>
              </a:rPr>
              <a:t>Organizations</a:t>
            </a:r>
            <a:endParaRPr lang="en-US" sz="1100" spc="-30" dirty="0">
              <a:effectLst/>
              <a:latin typeface="Calibri" panose="020F0502020204030204" pitchFamily="34" charset="0"/>
              <a:ea typeface="Calibri" panose="020F0502020204030204" pitchFamily="34" charset="0"/>
            </a:endParaRPr>
          </a:p>
          <a:p>
            <a:pPr marL="0" lvl="0" indent="0" algn="l" rtl="0">
              <a:spcBef>
                <a:spcPts val="360"/>
              </a:spcBef>
              <a:spcAft>
                <a:spcPts val="0"/>
              </a:spcAft>
              <a:buNone/>
            </a:pPr>
            <a:endParaRPr dirty="0"/>
          </a:p>
        </p:txBody>
      </p:sp>
      <p:sp>
        <p:nvSpPr>
          <p:cNvPr id="1640" name="Google Shape;1640;p100: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91</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4"/>
        <p:cNvGrpSpPr/>
        <p:nvPr/>
      </p:nvGrpSpPr>
      <p:grpSpPr>
        <a:xfrm>
          <a:off x="0" y="0"/>
          <a:ext cx="0" cy="0"/>
          <a:chOff x="0" y="0"/>
          <a:chExt cx="0" cy="0"/>
        </a:xfrm>
      </p:grpSpPr>
      <p:sp>
        <p:nvSpPr>
          <p:cNvPr id="1645" name="Google Shape;1645;p101:notes"/>
          <p:cNvSpPr txBox="1">
            <a:spLocks noGrp="1"/>
          </p:cNvSpPr>
          <p:nvPr>
            <p:ph type="sldNum" idx="12"/>
          </p:nvPr>
        </p:nvSpPr>
        <p:spPr>
          <a:xfrm>
            <a:off x="4008500" y="8900026"/>
            <a:ext cx="3067040" cy="467851"/>
          </a:xfrm>
          <a:prstGeom prst="rect">
            <a:avLst/>
          </a:prstGeom>
          <a:noFill/>
          <a:ln>
            <a:noFill/>
          </a:ln>
        </p:spPr>
        <p:txBody>
          <a:bodyPr spcFirstLastPara="1" wrap="square" lIns="93925" tIns="46950" rIns="93925" bIns="46950" anchor="b" anchorCtr="0">
            <a:noAutofit/>
          </a:bodyPr>
          <a:lstStyle/>
          <a:p>
            <a:pPr marL="0" lvl="0" indent="0" algn="r" rtl="0">
              <a:spcBef>
                <a:spcPts val="0"/>
              </a:spcBef>
              <a:spcAft>
                <a:spcPts val="0"/>
              </a:spcAft>
              <a:buNone/>
            </a:pPr>
            <a:fld id="{00000000-1234-1234-1234-123412341234}" type="slidenum">
              <a:rPr lang="en-US" sz="1200">
                <a:solidFill>
                  <a:srgbClr val="000000"/>
                </a:solidFill>
                <a:latin typeface="Times New Roman"/>
                <a:ea typeface="Times New Roman"/>
                <a:cs typeface="Times New Roman"/>
                <a:sym typeface="Times New Roman"/>
              </a:rPr>
              <a:t>92</a:t>
            </a:fld>
            <a:endParaRPr sz="1200">
              <a:solidFill>
                <a:srgbClr val="000000"/>
              </a:solidFill>
              <a:latin typeface="Times New Roman"/>
              <a:ea typeface="Times New Roman"/>
              <a:cs typeface="Times New Roman"/>
              <a:sym typeface="Times New Roman"/>
            </a:endParaRPr>
          </a:p>
        </p:txBody>
      </p:sp>
      <p:sp>
        <p:nvSpPr>
          <p:cNvPr id="1646" name="Google Shape;1646;p101:notes"/>
          <p:cNvSpPr txBox="1"/>
          <p:nvPr/>
        </p:nvSpPr>
        <p:spPr>
          <a:xfrm>
            <a:off x="3887789" y="8686800"/>
            <a:ext cx="2970212" cy="457200"/>
          </a:xfrm>
          <a:prstGeom prst="rect">
            <a:avLst/>
          </a:prstGeom>
          <a:noFill/>
          <a:ln>
            <a:noFill/>
          </a:ln>
        </p:spPr>
        <p:txBody>
          <a:bodyPr spcFirstLastPara="1" wrap="square" lIns="91400" tIns="45675" rIns="91400" bIns="45675" anchor="b" anchorCtr="0">
            <a:noAutofit/>
          </a:bodyPr>
          <a:lstStyle/>
          <a:p>
            <a:pPr marL="0" marR="0" lvl="0" indent="0" algn="r" rtl="0">
              <a:spcBef>
                <a:spcPts val="0"/>
              </a:spcBef>
              <a:spcAft>
                <a:spcPts val="0"/>
              </a:spcAft>
              <a:buNone/>
            </a:pPr>
            <a:fld id="{00000000-1234-1234-1234-123412341234}" type="slidenum">
              <a:rPr lang="en-US" sz="1200">
                <a:solidFill>
                  <a:srgbClr val="000000"/>
                </a:solidFill>
                <a:latin typeface="Tahoma"/>
                <a:ea typeface="Tahoma"/>
                <a:cs typeface="Tahoma"/>
                <a:sym typeface="Tahoma"/>
              </a:rPr>
              <a:t>92</a:t>
            </a:fld>
            <a:endParaRPr sz="1200">
              <a:solidFill>
                <a:srgbClr val="000000"/>
              </a:solidFill>
              <a:latin typeface="Tahoma"/>
              <a:ea typeface="Tahoma"/>
              <a:cs typeface="Tahoma"/>
              <a:sym typeface="Tahoma"/>
            </a:endParaRPr>
          </a:p>
        </p:txBody>
      </p:sp>
      <p:sp>
        <p:nvSpPr>
          <p:cNvPr id="1647" name="Google Shape;1647;p101:notes"/>
          <p:cNvSpPr txBox="1"/>
          <p:nvPr/>
        </p:nvSpPr>
        <p:spPr>
          <a:xfrm>
            <a:off x="3887789" y="8686800"/>
            <a:ext cx="2970212" cy="457200"/>
          </a:xfrm>
          <a:prstGeom prst="rect">
            <a:avLst/>
          </a:prstGeom>
          <a:noFill/>
          <a:ln>
            <a:noFill/>
          </a:ln>
        </p:spPr>
        <p:txBody>
          <a:bodyPr spcFirstLastPara="1" wrap="square" lIns="91400" tIns="45675" rIns="91400" bIns="45675" anchor="b" anchorCtr="0">
            <a:noAutofit/>
          </a:bodyPr>
          <a:lstStyle/>
          <a:p>
            <a:pPr marL="0" marR="0" lvl="0" indent="0" algn="r" rtl="0">
              <a:spcBef>
                <a:spcPts val="0"/>
              </a:spcBef>
              <a:spcAft>
                <a:spcPts val="0"/>
              </a:spcAft>
              <a:buNone/>
            </a:pPr>
            <a:fld id="{00000000-1234-1234-1234-123412341234}" type="slidenum">
              <a:rPr lang="en-US" sz="1200">
                <a:solidFill>
                  <a:srgbClr val="000000"/>
                </a:solidFill>
                <a:latin typeface="Tahoma"/>
                <a:ea typeface="Tahoma"/>
                <a:cs typeface="Tahoma"/>
                <a:sym typeface="Tahoma"/>
              </a:rPr>
              <a:t>92</a:t>
            </a:fld>
            <a:endParaRPr sz="1200">
              <a:solidFill>
                <a:srgbClr val="000000"/>
              </a:solidFill>
              <a:latin typeface="Tahoma"/>
              <a:ea typeface="Tahoma"/>
              <a:cs typeface="Tahoma"/>
              <a:sym typeface="Tahoma"/>
            </a:endParaRPr>
          </a:p>
        </p:txBody>
      </p:sp>
      <p:sp>
        <p:nvSpPr>
          <p:cNvPr id="1648" name="Google Shape;1648;p101:notes"/>
          <p:cNvSpPr txBox="1"/>
          <p:nvPr/>
        </p:nvSpPr>
        <p:spPr>
          <a:xfrm>
            <a:off x="3887789" y="8686800"/>
            <a:ext cx="2970212" cy="457200"/>
          </a:xfrm>
          <a:prstGeom prst="rect">
            <a:avLst/>
          </a:prstGeom>
          <a:noFill/>
          <a:ln>
            <a:noFill/>
          </a:ln>
        </p:spPr>
        <p:txBody>
          <a:bodyPr spcFirstLastPara="1" wrap="square" lIns="91400" tIns="45675" rIns="91400" bIns="45675" anchor="b" anchorCtr="0">
            <a:noAutofit/>
          </a:bodyPr>
          <a:lstStyle/>
          <a:p>
            <a:pPr marL="0" marR="0" lvl="0" indent="0" algn="r" rtl="0">
              <a:spcBef>
                <a:spcPts val="0"/>
              </a:spcBef>
              <a:spcAft>
                <a:spcPts val="0"/>
              </a:spcAft>
              <a:buNone/>
            </a:pPr>
            <a:fld id="{00000000-1234-1234-1234-123412341234}" type="slidenum">
              <a:rPr lang="en-US" sz="1200">
                <a:solidFill>
                  <a:srgbClr val="000000"/>
                </a:solidFill>
                <a:latin typeface="Tahoma"/>
                <a:ea typeface="Tahoma"/>
                <a:cs typeface="Tahoma"/>
                <a:sym typeface="Tahoma"/>
              </a:rPr>
              <a:t>92</a:t>
            </a:fld>
            <a:endParaRPr sz="1200">
              <a:solidFill>
                <a:srgbClr val="000000"/>
              </a:solidFill>
              <a:latin typeface="Tahoma"/>
              <a:ea typeface="Tahoma"/>
              <a:cs typeface="Tahoma"/>
              <a:sym typeface="Tahoma"/>
            </a:endParaRPr>
          </a:p>
        </p:txBody>
      </p:sp>
      <p:sp>
        <p:nvSpPr>
          <p:cNvPr id="1649" name="Google Shape;1649;p101:notes"/>
          <p:cNvSpPr>
            <a:spLocks noGrp="1" noRot="1" noChangeAspect="1"/>
          </p:cNvSpPr>
          <p:nvPr>
            <p:ph type="sldImg" idx="2"/>
          </p:nvPr>
        </p:nvSpPr>
        <p:spPr>
          <a:xfrm>
            <a:off x="1196975" y="703263"/>
            <a:ext cx="4683125" cy="35131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50" name="Google Shape;1650;p101:notes"/>
          <p:cNvSpPr txBox="1">
            <a:spLocks noGrp="1"/>
          </p:cNvSpPr>
          <p:nvPr>
            <p:ph type="body" idx="1"/>
          </p:nvPr>
        </p:nvSpPr>
        <p:spPr>
          <a:xfrm>
            <a:off x="708017" y="4450790"/>
            <a:ext cx="5661045" cy="4215311"/>
          </a:xfrm>
          <a:prstGeom prst="rect">
            <a:avLst/>
          </a:prstGeom>
          <a:noFill/>
          <a:ln>
            <a:noFill/>
          </a:ln>
        </p:spPr>
        <p:txBody>
          <a:bodyPr spcFirstLastPara="1" wrap="square" lIns="93925" tIns="46950" rIns="93925" bIns="46950" anchor="t" anchorCtr="0">
            <a:noAutofit/>
          </a:bodyPr>
          <a:lstStyle/>
          <a:p>
            <a:pPr marL="0" lvl="0" indent="0" algn="l" rtl="0">
              <a:spcBef>
                <a:spcPts val="0"/>
              </a:spcBef>
              <a:spcAft>
                <a:spcPts val="0"/>
              </a:spcAft>
              <a:buNone/>
            </a:pPr>
            <a:r>
              <a:rPr lang="en-US"/>
              <a:t>Tomorrow we will quickly finish up Implement and move onto Assess, Authorize and Monitor.</a:t>
            </a:r>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4.xml"/></Relationships>
</file>

<file path=ppt/slideLayouts/_rels/slideLayout106.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chemeClr val="lt1"/>
        </a:solidFill>
        <a:effectLst/>
      </p:bgPr>
    </p:bg>
    <p:spTree>
      <p:nvGrpSpPr>
        <p:cNvPr id="1" name="Shape 13"/>
        <p:cNvGrpSpPr/>
        <p:nvPr/>
      </p:nvGrpSpPr>
      <p:grpSpPr>
        <a:xfrm>
          <a:off x="0" y="0"/>
          <a:ext cx="0" cy="0"/>
          <a:chOff x="0" y="0"/>
          <a:chExt cx="0" cy="0"/>
        </a:xfrm>
      </p:grpSpPr>
      <p:pic>
        <p:nvPicPr>
          <p:cNvPr id="14" name="Google Shape;14;p103" descr="World strategy.png"/>
          <p:cNvPicPr preferRelativeResize="0"/>
          <p:nvPr/>
        </p:nvPicPr>
        <p:blipFill rotWithShape="1">
          <a:blip r:embed="rId2">
            <a:alphaModFix/>
          </a:blip>
          <a:srcRect b="14485"/>
          <a:stretch/>
        </p:blipFill>
        <p:spPr>
          <a:xfrm>
            <a:off x="0" y="0"/>
            <a:ext cx="9144000" cy="5867400"/>
          </a:xfrm>
          <a:prstGeom prst="rect">
            <a:avLst/>
          </a:prstGeom>
          <a:noFill/>
          <a:ln>
            <a:noFill/>
          </a:ln>
        </p:spPr>
      </p:pic>
      <p:pic>
        <p:nvPicPr>
          <p:cNvPr id="15" name="Google Shape;15;p103"/>
          <p:cNvPicPr preferRelativeResize="0"/>
          <p:nvPr/>
        </p:nvPicPr>
        <p:blipFill rotWithShape="1">
          <a:blip r:embed="rId3">
            <a:alphaModFix/>
          </a:blip>
          <a:srcRect/>
          <a:stretch/>
        </p:blipFill>
        <p:spPr>
          <a:xfrm>
            <a:off x="228600" y="6026552"/>
            <a:ext cx="2333625" cy="526648"/>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11_Title and Content">
  <p:cSld name="11_Title and Content">
    <p:spTree>
      <p:nvGrpSpPr>
        <p:cNvPr id="1" name="Shape 61"/>
        <p:cNvGrpSpPr/>
        <p:nvPr/>
      </p:nvGrpSpPr>
      <p:grpSpPr>
        <a:xfrm>
          <a:off x="0" y="0"/>
          <a:ext cx="0" cy="0"/>
          <a:chOff x="0" y="0"/>
          <a:chExt cx="0" cy="0"/>
        </a:xfrm>
      </p:grpSpPr>
      <p:sp>
        <p:nvSpPr>
          <p:cNvPr id="62" name="Google Shape;62;p119"/>
          <p:cNvSpPr txBox="1">
            <a:spLocks noGrp="1"/>
          </p:cNvSpPr>
          <p:nvPr>
            <p:ph type="body" idx="1"/>
          </p:nvPr>
        </p:nvSpPr>
        <p:spPr>
          <a:xfrm>
            <a:off x="1219199" y="1371602"/>
            <a:ext cx="7597775" cy="4760913"/>
          </a:xfrm>
          <a:prstGeom prst="rect">
            <a:avLst/>
          </a:prstGeom>
          <a:noFill/>
          <a:ln>
            <a:noFill/>
          </a:ln>
        </p:spPr>
        <p:txBody>
          <a:bodyPr spcFirstLastPara="1" wrap="square" lIns="91425" tIns="45700" rIns="91425" bIns="45700" anchor="t" anchorCtr="0">
            <a:noAutofit/>
          </a:bodyPr>
          <a:lstStyle>
            <a:lvl1pPr marL="457200" lvl="0" indent="-320040" algn="l">
              <a:spcBef>
                <a:spcPts val="480"/>
              </a:spcBef>
              <a:spcAft>
                <a:spcPts val="0"/>
              </a:spcAft>
              <a:buSzPts val="1440"/>
              <a:buChar char="■"/>
              <a:defRPr sz="2400"/>
            </a:lvl1pPr>
            <a:lvl2pPr marL="914400" lvl="1" indent="-298450" algn="l">
              <a:spcBef>
                <a:spcPts val="400"/>
              </a:spcBef>
              <a:spcAft>
                <a:spcPts val="0"/>
              </a:spcAft>
              <a:buSzPts val="1100"/>
              <a:buChar char="■"/>
              <a:defRPr sz="2000"/>
            </a:lvl2pPr>
            <a:lvl3pPr marL="1371600" lvl="2" indent="-292100" algn="l">
              <a:spcBef>
                <a:spcPts val="400"/>
              </a:spcBef>
              <a:spcAft>
                <a:spcPts val="0"/>
              </a:spcAft>
              <a:buSzPts val="1000"/>
              <a:buChar char="■"/>
              <a:defRPr sz="2000"/>
            </a:lvl3pPr>
            <a:lvl4pPr marL="1828800" lvl="3" indent="-291464" algn="l">
              <a:spcBef>
                <a:spcPts val="360"/>
              </a:spcBef>
              <a:spcAft>
                <a:spcPts val="0"/>
              </a:spcAft>
              <a:buSzPts val="990"/>
              <a:buChar char="■"/>
              <a:defRPr sz="1800"/>
            </a:lvl4pPr>
            <a:lvl5pPr marL="2286000" lvl="4" indent="-285750" algn="l">
              <a:spcBef>
                <a:spcPts val="360"/>
              </a:spcBef>
              <a:spcAft>
                <a:spcPts val="0"/>
              </a:spcAft>
              <a:buSzPts val="900"/>
              <a:buChar char="■"/>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 name="Google Shape;63;p119"/>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12_Custom Layout">
  <p:cSld name="12_Custom Layout">
    <p:spTree>
      <p:nvGrpSpPr>
        <p:cNvPr id="1" name="Shape 376"/>
        <p:cNvGrpSpPr/>
        <p:nvPr/>
      </p:nvGrpSpPr>
      <p:grpSpPr>
        <a:xfrm>
          <a:off x="0" y="0"/>
          <a:ext cx="0" cy="0"/>
          <a:chOff x="0" y="0"/>
          <a:chExt cx="0" cy="0"/>
        </a:xfrm>
      </p:grpSpPr>
      <p:sp>
        <p:nvSpPr>
          <p:cNvPr id="377" name="Google Shape;377;p210"/>
          <p:cNvSpPr txBox="1">
            <a:spLocks noGrp="1"/>
          </p:cNvSpPr>
          <p:nvPr>
            <p:ph type="body" idx="1"/>
          </p:nvPr>
        </p:nvSpPr>
        <p:spPr>
          <a:xfrm>
            <a:off x="457200" y="1295404"/>
            <a:ext cx="3505200" cy="4760913"/>
          </a:xfrm>
          <a:prstGeom prst="rect">
            <a:avLst/>
          </a:prstGeom>
          <a:noFill/>
          <a:ln>
            <a:noFill/>
          </a:ln>
        </p:spPr>
        <p:txBody>
          <a:bodyPr spcFirstLastPara="1" wrap="square" lIns="91425" tIns="45700" rIns="91425" bIns="45700" anchor="t" anchorCtr="0">
            <a:noAutofit/>
          </a:bodyPr>
          <a:lstStyle>
            <a:lvl1pPr marL="457200" lvl="0" indent="-274320" algn="l">
              <a:spcBef>
                <a:spcPts val="240"/>
              </a:spcBef>
              <a:spcAft>
                <a:spcPts val="0"/>
              </a:spcAft>
              <a:buSzPts val="720"/>
              <a:buChar char="■"/>
              <a:defRPr sz="1200"/>
            </a:lvl1pPr>
            <a:lvl2pPr marL="914400" lvl="1" indent="-265271" algn="l">
              <a:spcBef>
                <a:spcPts val="210"/>
              </a:spcBef>
              <a:spcAft>
                <a:spcPts val="0"/>
              </a:spcAft>
              <a:buSzPts val="578"/>
              <a:buChar char="■"/>
              <a:defRPr sz="1050"/>
            </a:lvl2pPr>
            <a:lvl3pPr marL="1371600" lvl="2" indent="-266700" algn="l">
              <a:spcBef>
                <a:spcPts val="240"/>
              </a:spcBef>
              <a:spcAft>
                <a:spcPts val="0"/>
              </a:spcAft>
              <a:buSzPts val="600"/>
              <a:buChar char="■"/>
              <a:defRPr sz="1200"/>
            </a:lvl3pPr>
            <a:lvl4pPr marL="1828800" lvl="3" indent="-265271" algn="l">
              <a:spcBef>
                <a:spcPts val="210"/>
              </a:spcBef>
              <a:spcAft>
                <a:spcPts val="0"/>
              </a:spcAft>
              <a:buSzPts val="578"/>
              <a:buChar char="■"/>
              <a:defRPr sz="1050"/>
            </a:lvl4pPr>
            <a:lvl5pPr marL="2286000" lvl="4" indent="-261937" algn="l">
              <a:spcBef>
                <a:spcPts val="210"/>
              </a:spcBef>
              <a:spcAft>
                <a:spcPts val="0"/>
              </a:spcAft>
              <a:buSzPts val="525"/>
              <a:buChar char="■"/>
              <a:defRPr sz="1050"/>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378" name="Google Shape;378;p210"/>
          <p:cNvSpPr txBox="1">
            <a:spLocks noGrp="1"/>
          </p:cNvSpPr>
          <p:nvPr>
            <p:ph type="title"/>
          </p:nvPr>
        </p:nvSpPr>
        <p:spPr>
          <a:xfrm>
            <a:off x="1219201"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7_Comparison">
  <p:cSld name="7_Comparison">
    <p:spTree>
      <p:nvGrpSpPr>
        <p:cNvPr id="1" name="Shape 379"/>
        <p:cNvGrpSpPr/>
        <p:nvPr/>
      </p:nvGrpSpPr>
      <p:grpSpPr>
        <a:xfrm>
          <a:off x="0" y="0"/>
          <a:ext cx="0" cy="0"/>
          <a:chOff x="0" y="0"/>
          <a:chExt cx="0" cy="0"/>
        </a:xfrm>
      </p:grpSpPr>
      <p:sp>
        <p:nvSpPr>
          <p:cNvPr id="380" name="Google Shape;380;p211"/>
          <p:cNvSpPr txBox="1"/>
          <p:nvPr/>
        </p:nvSpPr>
        <p:spPr>
          <a:xfrm>
            <a:off x="8691564" y="6473826"/>
            <a:ext cx="385042" cy="25391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fld id="{00000000-1234-1234-1234-123412341234}" type="slidenum">
              <a:rPr lang="en-US" sz="1050">
                <a:solidFill>
                  <a:srgbClr val="000000"/>
                </a:solidFill>
                <a:latin typeface="Tahoma"/>
                <a:ea typeface="Tahoma"/>
                <a:cs typeface="Tahoma"/>
                <a:sym typeface="Tahoma"/>
              </a:rPr>
              <a:t>‹#›</a:t>
            </a:fld>
            <a:endParaRPr sz="1050">
              <a:solidFill>
                <a:srgbClr val="000000"/>
              </a:solidFill>
              <a:latin typeface="Tahoma"/>
              <a:ea typeface="Tahoma"/>
              <a:cs typeface="Tahoma"/>
              <a:sym typeface="Tahoma"/>
            </a:endParaRPr>
          </a:p>
        </p:txBody>
      </p:sp>
      <p:sp>
        <p:nvSpPr>
          <p:cNvPr id="381" name="Google Shape;381;p211"/>
          <p:cNvSpPr txBox="1">
            <a:spLocks noGrp="1"/>
          </p:cNvSpPr>
          <p:nvPr>
            <p:ph type="body" idx="1"/>
          </p:nvPr>
        </p:nvSpPr>
        <p:spPr>
          <a:xfrm>
            <a:off x="457200" y="1371601"/>
            <a:ext cx="2895600" cy="5029201"/>
          </a:xfrm>
          <a:prstGeom prst="rect">
            <a:avLst/>
          </a:prstGeom>
          <a:noFill/>
          <a:ln>
            <a:noFill/>
          </a:ln>
        </p:spPr>
        <p:txBody>
          <a:bodyPr spcFirstLastPara="1" wrap="square" lIns="91425" tIns="45700" rIns="91425" bIns="45700" anchor="t" anchorCtr="0">
            <a:noAutofit/>
          </a:bodyPr>
          <a:lstStyle>
            <a:lvl1pPr marL="457200" lvl="0" indent="-274320" algn="l">
              <a:spcBef>
                <a:spcPts val="240"/>
              </a:spcBef>
              <a:spcAft>
                <a:spcPts val="0"/>
              </a:spcAft>
              <a:buSzPts val="720"/>
              <a:buChar char="■"/>
              <a:defRPr sz="1200"/>
            </a:lvl1pPr>
            <a:lvl2pPr marL="914400" lvl="1" indent="-270510" algn="l">
              <a:spcBef>
                <a:spcPts val="240"/>
              </a:spcBef>
              <a:spcAft>
                <a:spcPts val="0"/>
              </a:spcAft>
              <a:buSzPts val="660"/>
              <a:buChar char="■"/>
              <a:defRPr sz="1200"/>
            </a:lvl2pPr>
            <a:lvl3pPr marL="1371600" lvl="2" indent="-261937" algn="l">
              <a:spcBef>
                <a:spcPts val="210"/>
              </a:spcBef>
              <a:spcAft>
                <a:spcPts val="0"/>
              </a:spcAft>
              <a:buSzPts val="525"/>
              <a:buChar char="■"/>
              <a:defRPr sz="1050"/>
            </a:lvl3pPr>
            <a:lvl4pPr marL="1828800" lvl="3" indent="-260032" algn="l">
              <a:spcBef>
                <a:spcPts val="180"/>
              </a:spcBef>
              <a:spcAft>
                <a:spcPts val="0"/>
              </a:spcAft>
              <a:buSzPts val="495"/>
              <a:buChar char="■"/>
              <a:defRPr sz="900"/>
            </a:lvl4pPr>
            <a:lvl5pPr marL="2286000" lvl="4" indent="-257175" algn="l">
              <a:spcBef>
                <a:spcPts val="180"/>
              </a:spcBef>
              <a:spcAft>
                <a:spcPts val="0"/>
              </a:spcAft>
              <a:buSzPts val="450"/>
              <a:buChar char="■"/>
              <a:defRPr sz="900"/>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382" name="Google Shape;382;p211"/>
          <p:cNvSpPr txBox="1">
            <a:spLocks noGrp="1"/>
          </p:cNvSpPr>
          <p:nvPr>
            <p:ph type="title"/>
          </p:nvPr>
        </p:nvSpPr>
        <p:spPr>
          <a:xfrm>
            <a:off x="1219201"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matchingName="6_Title Slide">
  <p:cSld name="6_Title Slide">
    <p:bg>
      <p:bgPr>
        <a:gradFill>
          <a:gsLst>
            <a:gs pos="0">
              <a:srgbClr val="4172AD"/>
            </a:gs>
            <a:gs pos="23000">
              <a:srgbClr val="4172AD"/>
            </a:gs>
            <a:gs pos="69000">
              <a:srgbClr val="366092"/>
            </a:gs>
            <a:gs pos="97000">
              <a:srgbClr val="335988"/>
            </a:gs>
            <a:gs pos="100000">
              <a:srgbClr val="335988"/>
            </a:gs>
          </a:gsLst>
          <a:path path="circle">
            <a:fillToRect l="50000" t="50000" r="50000" b="50000"/>
          </a:path>
          <a:tileRect/>
        </a:gradFill>
        <a:effectLst/>
      </p:bgPr>
    </p:bg>
    <p:spTree>
      <p:nvGrpSpPr>
        <p:cNvPr id="1" name="Shape 383"/>
        <p:cNvGrpSpPr/>
        <p:nvPr/>
      </p:nvGrpSpPr>
      <p:grpSpPr>
        <a:xfrm>
          <a:off x="0" y="0"/>
          <a:ext cx="0" cy="0"/>
          <a:chOff x="0" y="0"/>
          <a:chExt cx="0" cy="0"/>
        </a:xfrm>
      </p:grpSpPr>
      <p:sp>
        <p:nvSpPr>
          <p:cNvPr id="384" name="Google Shape;384;p212"/>
          <p:cNvSpPr txBox="1">
            <a:spLocks noGrp="1"/>
          </p:cNvSpPr>
          <p:nvPr>
            <p:ph type="ctrTitle"/>
          </p:nvPr>
        </p:nvSpPr>
        <p:spPr>
          <a:xfrm>
            <a:off x="304800" y="2667000"/>
            <a:ext cx="6172200" cy="91440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100">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5" name="Google Shape;385;p212"/>
          <p:cNvSpPr txBox="1"/>
          <p:nvPr/>
        </p:nvSpPr>
        <p:spPr>
          <a:xfrm>
            <a:off x="8691564" y="6473826"/>
            <a:ext cx="385042" cy="25391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fld id="{00000000-1234-1234-1234-123412341234}" type="slidenum">
              <a:rPr lang="en-US" sz="1050">
                <a:solidFill>
                  <a:srgbClr val="FFFFFF"/>
                </a:solidFill>
                <a:latin typeface="Tahoma"/>
                <a:ea typeface="Tahoma"/>
                <a:cs typeface="Tahoma"/>
                <a:sym typeface="Tahoma"/>
              </a:rPr>
              <a:t>‹#›</a:t>
            </a:fld>
            <a:endParaRPr sz="1050">
              <a:solidFill>
                <a:srgbClr val="FFFFFF"/>
              </a:solidFill>
              <a:latin typeface="Tahoma"/>
              <a:ea typeface="Tahoma"/>
              <a:cs typeface="Tahoma"/>
              <a:sym typeface="Tahoma"/>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matchingName="8_Title Slide">
  <p:cSld name="8_Title Slide">
    <p:bg>
      <p:bgPr>
        <a:gradFill>
          <a:gsLst>
            <a:gs pos="0">
              <a:srgbClr val="4172AD"/>
            </a:gs>
            <a:gs pos="23000">
              <a:srgbClr val="4172AD"/>
            </a:gs>
            <a:gs pos="69000">
              <a:srgbClr val="366092"/>
            </a:gs>
            <a:gs pos="97000">
              <a:srgbClr val="335988"/>
            </a:gs>
            <a:gs pos="100000">
              <a:srgbClr val="335988"/>
            </a:gs>
          </a:gsLst>
          <a:path path="circle">
            <a:fillToRect l="50000" t="50000" r="50000" b="50000"/>
          </a:path>
          <a:tileRect/>
        </a:gradFill>
        <a:effectLst/>
      </p:bgPr>
    </p:bg>
    <p:spTree>
      <p:nvGrpSpPr>
        <p:cNvPr id="1" name="Shape 386"/>
        <p:cNvGrpSpPr/>
        <p:nvPr/>
      </p:nvGrpSpPr>
      <p:grpSpPr>
        <a:xfrm>
          <a:off x="0" y="0"/>
          <a:ext cx="0" cy="0"/>
          <a:chOff x="0" y="0"/>
          <a:chExt cx="0" cy="0"/>
        </a:xfrm>
      </p:grpSpPr>
      <p:sp>
        <p:nvSpPr>
          <p:cNvPr id="387" name="Google Shape;387;p213"/>
          <p:cNvSpPr txBox="1">
            <a:spLocks noGrp="1"/>
          </p:cNvSpPr>
          <p:nvPr>
            <p:ph type="ctrTitle"/>
          </p:nvPr>
        </p:nvSpPr>
        <p:spPr>
          <a:xfrm>
            <a:off x="304800" y="2667000"/>
            <a:ext cx="7620000" cy="91440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100">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8" name="Google Shape;388;p213"/>
          <p:cNvSpPr txBox="1"/>
          <p:nvPr/>
        </p:nvSpPr>
        <p:spPr>
          <a:xfrm>
            <a:off x="8691564" y="6473826"/>
            <a:ext cx="385042" cy="25391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fld id="{00000000-1234-1234-1234-123412341234}" type="slidenum">
              <a:rPr lang="en-US" sz="1050">
                <a:solidFill>
                  <a:srgbClr val="FFFFFF"/>
                </a:solidFill>
                <a:latin typeface="Tahoma"/>
                <a:ea typeface="Tahoma"/>
                <a:cs typeface="Tahoma"/>
                <a:sym typeface="Tahoma"/>
              </a:rPr>
              <a:t>‹#›</a:t>
            </a:fld>
            <a:endParaRPr sz="1050">
              <a:solidFill>
                <a:srgbClr val="FFFFFF"/>
              </a:solidFill>
              <a:latin typeface="Tahoma"/>
              <a:ea typeface="Tahoma"/>
              <a:cs typeface="Tahoma"/>
              <a:sym typeface="Tahoma"/>
            </a:endParaRPr>
          </a:p>
        </p:txBody>
      </p:sp>
      <p:sp>
        <p:nvSpPr>
          <p:cNvPr id="389" name="Google Shape;389;p213"/>
          <p:cNvSpPr txBox="1"/>
          <p:nvPr/>
        </p:nvSpPr>
        <p:spPr>
          <a:xfrm>
            <a:off x="267269" y="3738349"/>
            <a:ext cx="6172200" cy="9144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350">
                <a:solidFill>
                  <a:srgbClr val="FFFFFF"/>
                </a:solidFill>
                <a:latin typeface="Tahoma"/>
                <a:ea typeface="Tahoma"/>
                <a:cs typeface="Tahoma"/>
                <a:sym typeface="Tahoma"/>
              </a:rPr>
              <a:t>Next Module Topic… </a:t>
            </a:r>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matchingName="6_Title Slide">
  <p:cSld name="6_Title Slide">
    <p:bg>
      <p:bgPr>
        <a:gradFill>
          <a:gsLst>
            <a:gs pos="0">
              <a:srgbClr val="4172AD"/>
            </a:gs>
            <a:gs pos="23000">
              <a:srgbClr val="4172AD"/>
            </a:gs>
            <a:gs pos="69000">
              <a:srgbClr val="366092"/>
            </a:gs>
            <a:gs pos="97000">
              <a:srgbClr val="335988"/>
            </a:gs>
            <a:gs pos="100000">
              <a:srgbClr val="335988"/>
            </a:gs>
          </a:gsLst>
          <a:path path="circle">
            <a:fillToRect l="50000" t="50000" r="50000" b="50000"/>
          </a:path>
          <a:tileRect/>
        </a:gradFill>
        <a:effectLst/>
      </p:bgPr>
    </p:bg>
    <p:spTree>
      <p:nvGrpSpPr>
        <p:cNvPr id="1" name="Shape 396"/>
        <p:cNvGrpSpPr/>
        <p:nvPr/>
      </p:nvGrpSpPr>
      <p:grpSpPr>
        <a:xfrm>
          <a:off x="0" y="0"/>
          <a:ext cx="0" cy="0"/>
          <a:chOff x="0" y="0"/>
          <a:chExt cx="0" cy="0"/>
        </a:xfrm>
      </p:grpSpPr>
      <p:sp>
        <p:nvSpPr>
          <p:cNvPr id="397" name="Google Shape;397;p118"/>
          <p:cNvSpPr txBox="1">
            <a:spLocks noGrp="1"/>
          </p:cNvSpPr>
          <p:nvPr>
            <p:ph type="ctrTitle"/>
          </p:nvPr>
        </p:nvSpPr>
        <p:spPr>
          <a:xfrm>
            <a:off x="304800" y="2667000"/>
            <a:ext cx="6172200" cy="91440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800">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8" name="Google Shape;398;p118"/>
          <p:cNvSpPr txBox="1"/>
          <p:nvPr/>
        </p:nvSpPr>
        <p:spPr>
          <a:xfrm>
            <a:off x="8691563" y="6473825"/>
            <a:ext cx="452437" cy="3079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fld id="{00000000-1234-1234-1234-123412341234}" type="slidenum">
              <a:rPr lang="en-US" sz="1400">
                <a:solidFill>
                  <a:schemeClr val="lt1"/>
                </a:solidFill>
                <a:latin typeface="Tahoma"/>
                <a:ea typeface="Tahoma"/>
                <a:cs typeface="Tahoma"/>
                <a:sym typeface="Tahoma"/>
              </a:rPr>
              <a:t>‹#›</a:t>
            </a:fld>
            <a:endParaRPr sz="1400">
              <a:solidFill>
                <a:schemeClr val="lt1"/>
              </a:solidFill>
              <a:latin typeface="Tahoma"/>
              <a:ea typeface="Tahoma"/>
              <a:cs typeface="Tahoma"/>
              <a:sym typeface="Tahoma"/>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4" name="Rectangle 1033"/>
          <p:cNvSpPr>
            <a:spLocks noGrp="1" noChangeArrowheads="1"/>
          </p:cNvSpPr>
          <p:nvPr>
            <p:ph type="title"/>
            <p:custDataLst>
              <p:tags r:id="rId1"/>
            </p:custDataLst>
          </p:nvPr>
        </p:nvSpPr>
        <p:spPr bwMode="auto">
          <a:xfrm>
            <a:off x="4495800" y="68262"/>
            <a:ext cx="4321175" cy="92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a:lvl1pPr>
          </a:lstStyle>
          <a:p>
            <a:pPr lvl="0"/>
            <a:r>
              <a:rPr lang="en-US" altLang="en-US"/>
              <a:t>Click to edit Master title style</a:t>
            </a:r>
          </a:p>
        </p:txBody>
      </p:sp>
    </p:spTree>
    <p:extLst>
      <p:ext uri="{BB962C8B-B14F-4D97-AF65-F5344CB8AC3E}">
        <p14:creationId xmlns:p14="http://schemas.microsoft.com/office/powerpoint/2010/main" val="1057334310"/>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3" name="TextBox 2"/>
          <p:cNvSpPr txBox="1">
            <a:spLocks noChangeArrowheads="1"/>
          </p:cNvSpPr>
          <p:nvPr userDrawn="1">
            <p:custDataLst>
              <p:tags r:id="rId1"/>
            </p:custDataLst>
          </p:nvPr>
        </p:nvSpPr>
        <p:spPr bwMode="auto">
          <a:xfrm>
            <a:off x="8691563" y="6473825"/>
            <a:ext cx="4524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a:defRPr/>
            </a:pPr>
            <a:fld id="{3DEDE0BE-766C-44C9-81D9-62D187873591}" type="slidenum">
              <a:rPr lang="en-US" altLang="en-US" sz="1400" smtClean="0">
                <a:solidFill>
                  <a:schemeClr val="bg1"/>
                </a:solidFill>
              </a:rPr>
              <a:pPr>
                <a:defRPr/>
              </a:pPr>
              <a:t>‹#›</a:t>
            </a:fld>
            <a:endParaRPr lang="en-US" altLang="en-US" sz="1400" dirty="0">
              <a:solidFill>
                <a:schemeClr val="bg1"/>
              </a:solidFill>
            </a:endParaRPr>
          </a:p>
        </p:txBody>
      </p:sp>
      <p:sp>
        <p:nvSpPr>
          <p:cNvPr id="4" name="Rectangle 1033"/>
          <p:cNvSpPr>
            <a:spLocks noGrp="1" noChangeArrowheads="1"/>
          </p:cNvSpPr>
          <p:nvPr>
            <p:ph type="title"/>
            <p:custDataLst>
              <p:tags r:id="rId2"/>
            </p:custDataLst>
          </p:nvPr>
        </p:nvSpPr>
        <p:spPr bwMode="auto">
          <a:xfrm>
            <a:off x="3810000" y="68262"/>
            <a:ext cx="5006975" cy="92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a:lvl1pPr>
          </a:lstStyle>
          <a:p>
            <a:pPr lvl="0"/>
            <a:r>
              <a:rPr lang="en-US" altLang="en-US"/>
              <a:t>Click to edit Master title style</a:t>
            </a:r>
          </a:p>
        </p:txBody>
      </p:sp>
      <p:sp>
        <p:nvSpPr>
          <p:cNvPr id="5" name="Content Placeholder 2"/>
          <p:cNvSpPr>
            <a:spLocks noGrp="1"/>
          </p:cNvSpPr>
          <p:nvPr>
            <p:ph idx="1"/>
            <p:custDataLst>
              <p:tags r:id="rId3"/>
            </p:custDataLst>
          </p:nvPr>
        </p:nvSpPr>
        <p:spPr>
          <a:xfrm>
            <a:off x="617538" y="1384300"/>
            <a:ext cx="8199437" cy="4760913"/>
          </a:xfrm>
          <a:prstGeom prst="rect">
            <a:avLst/>
          </a:prstGeom>
        </p:spPr>
        <p:txBody>
          <a:bodyPr/>
          <a:lstStyle>
            <a:lvl1pPr>
              <a:defRPr sz="2000">
                <a:solidFill>
                  <a:schemeClr val="bg1"/>
                </a:solidFill>
              </a:defRPr>
            </a:lvl1pPr>
            <a:lvl2pPr>
              <a:defRPr sz="1800">
                <a:solidFill>
                  <a:schemeClr val="bg1"/>
                </a:solidFill>
              </a:defRPr>
            </a:lvl2pPr>
            <a:lvl3pPr>
              <a:defRPr sz="1400">
                <a:solidFill>
                  <a:schemeClr val="bg1"/>
                </a:solidFill>
              </a:defRPr>
            </a:lvl3pPr>
            <a:lvl4pPr>
              <a:defRPr sz="1600">
                <a:solidFill>
                  <a:schemeClr val="bg1"/>
                </a:solidFill>
              </a:defRPr>
            </a:lvl4pPr>
            <a:lvl5pPr>
              <a:defRPr sz="16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97658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64"/>
        <p:cNvGrpSpPr/>
        <p:nvPr/>
      </p:nvGrpSpPr>
      <p:grpSpPr>
        <a:xfrm>
          <a:off x="0" y="0"/>
          <a:ext cx="0" cy="0"/>
          <a:chOff x="0" y="0"/>
          <a:chExt cx="0" cy="0"/>
        </a:xfrm>
      </p:grpSpPr>
      <p:sp>
        <p:nvSpPr>
          <p:cNvPr id="65" name="Google Shape;65;p120"/>
          <p:cNvSpPr txBox="1">
            <a:spLocks noGrp="1"/>
          </p:cNvSpPr>
          <p:nvPr>
            <p:ph type="body" idx="1"/>
          </p:nvPr>
        </p:nvSpPr>
        <p:spPr>
          <a:xfrm>
            <a:off x="533401" y="1219202"/>
            <a:ext cx="4021137" cy="506411"/>
          </a:xfrm>
          <a:prstGeom prst="rect">
            <a:avLst/>
          </a:prstGeom>
          <a:noFill/>
          <a:ln>
            <a:noFill/>
          </a:ln>
        </p:spPr>
        <p:txBody>
          <a:bodyPr spcFirstLastPara="1" wrap="square" lIns="91425" tIns="45700" rIns="91425" bIns="45700" anchor="b" anchorCtr="0">
            <a:noAutofit/>
          </a:bodyPr>
          <a:lstStyle>
            <a:lvl1pPr marL="457200" lvl="0" indent="-228600" algn="l">
              <a:spcBef>
                <a:spcPts val="360"/>
              </a:spcBef>
              <a:spcAft>
                <a:spcPts val="0"/>
              </a:spcAft>
              <a:buSzPts val="1080"/>
              <a:buNone/>
              <a:defRPr sz="1800" b="1"/>
            </a:lvl1pPr>
            <a:lvl2pPr marL="914400" lvl="1" indent="-228600" algn="l">
              <a:spcBef>
                <a:spcPts val="400"/>
              </a:spcBef>
              <a:spcAft>
                <a:spcPts val="0"/>
              </a:spcAft>
              <a:buSzPts val="1100"/>
              <a:buNone/>
              <a:defRPr sz="2000" b="1"/>
            </a:lvl2pPr>
            <a:lvl3pPr marL="1371600" lvl="2" indent="-228600" algn="l">
              <a:spcBef>
                <a:spcPts val="360"/>
              </a:spcBef>
              <a:spcAft>
                <a:spcPts val="0"/>
              </a:spcAft>
              <a:buSzPts val="900"/>
              <a:buNone/>
              <a:defRPr sz="1800" b="1"/>
            </a:lvl3pPr>
            <a:lvl4pPr marL="1828800" lvl="3" indent="-228600" algn="l">
              <a:spcBef>
                <a:spcPts val="320"/>
              </a:spcBef>
              <a:spcAft>
                <a:spcPts val="0"/>
              </a:spcAft>
              <a:buSzPts val="880"/>
              <a:buNone/>
              <a:defRPr sz="1600" b="1"/>
            </a:lvl4pPr>
            <a:lvl5pPr marL="2286000" lvl="4" indent="-228600" algn="l">
              <a:spcBef>
                <a:spcPts val="320"/>
              </a:spcBef>
              <a:spcAft>
                <a:spcPts val="0"/>
              </a:spcAft>
              <a:buSzPts val="8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66" name="Google Shape;66;p120"/>
          <p:cNvSpPr txBox="1">
            <a:spLocks noGrp="1"/>
          </p:cNvSpPr>
          <p:nvPr>
            <p:ph type="body" idx="2"/>
          </p:nvPr>
        </p:nvSpPr>
        <p:spPr>
          <a:xfrm>
            <a:off x="533401" y="1752600"/>
            <a:ext cx="4021137" cy="4800600"/>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91465" algn="l">
              <a:spcBef>
                <a:spcPts val="360"/>
              </a:spcBef>
              <a:spcAft>
                <a:spcPts val="0"/>
              </a:spcAft>
              <a:buSzPts val="990"/>
              <a:buChar char="■"/>
              <a:defRPr sz="1800"/>
            </a:lvl2pPr>
            <a:lvl3pPr marL="1371600" lvl="2" indent="-285750" algn="l">
              <a:spcBef>
                <a:spcPts val="360"/>
              </a:spcBef>
              <a:spcAft>
                <a:spcPts val="0"/>
              </a:spcAft>
              <a:buSzPts val="900"/>
              <a:buChar char="■"/>
              <a:defRPr sz="1800"/>
            </a:lvl3pPr>
            <a:lvl4pPr marL="1828800" lvl="3" indent="-284480" algn="l">
              <a:spcBef>
                <a:spcPts val="320"/>
              </a:spcBef>
              <a:spcAft>
                <a:spcPts val="0"/>
              </a:spcAft>
              <a:buSzPts val="880"/>
              <a:buChar char="■"/>
              <a:defRPr sz="1600"/>
            </a:lvl4pPr>
            <a:lvl5pPr marL="2286000" lvl="4" indent="-279400" algn="l">
              <a:spcBef>
                <a:spcPts val="320"/>
              </a:spcBef>
              <a:spcAft>
                <a:spcPts val="0"/>
              </a:spcAft>
              <a:buSzPts val="800"/>
              <a:buChar char="■"/>
              <a:defRPr sz="16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7" name="Google Shape;67;p120"/>
          <p:cNvSpPr txBox="1">
            <a:spLocks noGrp="1"/>
          </p:cNvSpPr>
          <p:nvPr>
            <p:ph type="body" idx="3"/>
          </p:nvPr>
        </p:nvSpPr>
        <p:spPr>
          <a:xfrm>
            <a:off x="4648200" y="1219202"/>
            <a:ext cx="4267200" cy="506411"/>
          </a:xfrm>
          <a:prstGeom prst="rect">
            <a:avLst/>
          </a:prstGeom>
          <a:noFill/>
          <a:ln>
            <a:noFill/>
          </a:ln>
        </p:spPr>
        <p:txBody>
          <a:bodyPr spcFirstLastPara="1" wrap="square" lIns="91425" tIns="45700" rIns="91425" bIns="45700" anchor="b" anchorCtr="0">
            <a:noAutofit/>
          </a:bodyPr>
          <a:lstStyle>
            <a:lvl1pPr marL="457200" lvl="0" indent="-228600" algn="l">
              <a:spcBef>
                <a:spcPts val="360"/>
              </a:spcBef>
              <a:spcAft>
                <a:spcPts val="0"/>
              </a:spcAft>
              <a:buSzPts val="1080"/>
              <a:buNone/>
              <a:defRPr sz="1800" b="1"/>
            </a:lvl1pPr>
            <a:lvl2pPr marL="914400" lvl="1" indent="-228600" algn="l">
              <a:spcBef>
                <a:spcPts val="400"/>
              </a:spcBef>
              <a:spcAft>
                <a:spcPts val="0"/>
              </a:spcAft>
              <a:buSzPts val="1100"/>
              <a:buNone/>
              <a:defRPr sz="2000" b="1"/>
            </a:lvl2pPr>
            <a:lvl3pPr marL="1371600" lvl="2" indent="-228600" algn="l">
              <a:spcBef>
                <a:spcPts val="360"/>
              </a:spcBef>
              <a:spcAft>
                <a:spcPts val="0"/>
              </a:spcAft>
              <a:buSzPts val="900"/>
              <a:buNone/>
              <a:defRPr sz="1800" b="1"/>
            </a:lvl3pPr>
            <a:lvl4pPr marL="1828800" lvl="3" indent="-228600" algn="l">
              <a:spcBef>
                <a:spcPts val="320"/>
              </a:spcBef>
              <a:spcAft>
                <a:spcPts val="0"/>
              </a:spcAft>
              <a:buSzPts val="880"/>
              <a:buNone/>
              <a:defRPr sz="1600" b="1"/>
            </a:lvl4pPr>
            <a:lvl5pPr marL="2286000" lvl="4" indent="-228600" algn="l">
              <a:spcBef>
                <a:spcPts val="320"/>
              </a:spcBef>
              <a:spcAft>
                <a:spcPts val="0"/>
              </a:spcAft>
              <a:buSzPts val="8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68" name="Google Shape;68;p120"/>
          <p:cNvSpPr txBox="1">
            <a:spLocks noGrp="1"/>
          </p:cNvSpPr>
          <p:nvPr>
            <p:ph type="body" idx="4"/>
          </p:nvPr>
        </p:nvSpPr>
        <p:spPr>
          <a:xfrm>
            <a:off x="4686830" y="1752600"/>
            <a:ext cx="4228571" cy="4800600"/>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91465" algn="l">
              <a:spcBef>
                <a:spcPts val="360"/>
              </a:spcBef>
              <a:spcAft>
                <a:spcPts val="0"/>
              </a:spcAft>
              <a:buSzPts val="990"/>
              <a:buChar char="■"/>
              <a:defRPr sz="1800"/>
            </a:lvl2pPr>
            <a:lvl3pPr marL="1371600" lvl="2" indent="-285750" algn="l">
              <a:spcBef>
                <a:spcPts val="360"/>
              </a:spcBef>
              <a:spcAft>
                <a:spcPts val="0"/>
              </a:spcAft>
              <a:buSzPts val="900"/>
              <a:buChar char="■"/>
              <a:defRPr sz="1800"/>
            </a:lvl3pPr>
            <a:lvl4pPr marL="1828800" lvl="3" indent="-284480" algn="l">
              <a:spcBef>
                <a:spcPts val="320"/>
              </a:spcBef>
              <a:spcAft>
                <a:spcPts val="0"/>
              </a:spcAft>
              <a:buSzPts val="880"/>
              <a:buChar char="■"/>
              <a:defRPr sz="1600"/>
            </a:lvl4pPr>
            <a:lvl5pPr marL="2286000" lvl="4" indent="-279400" algn="l">
              <a:spcBef>
                <a:spcPts val="320"/>
              </a:spcBef>
              <a:spcAft>
                <a:spcPts val="0"/>
              </a:spcAft>
              <a:buSzPts val="800"/>
              <a:buChar char="■"/>
              <a:defRPr sz="16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 name="Google Shape;69;p120"/>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3_Title and Content">
  <p:cSld name="13_Title and Content">
    <p:spTree>
      <p:nvGrpSpPr>
        <p:cNvPr id="1" name="Shape 70"/>
        <p:cNvGrpSpPr/>
        <p:nvPr/>
      </p:nvGrpSpPr>
      <p:grpSpPr>
        <a:xfrm>
          <a:off x="0" y="0"/>
          <a:ext cx="0" cy="0"/>
          <a:chOff x="0" y="0"/>
          <a:chExt cx="0" cy="0"/>
        </a:xfrm>
      </p:grpSpPr>
      <p:sp>
        <p:nvSpPr>
          <p:cNvPr id="71" name="Google Shape;71;p121"/>
          <p:cNvSpPr txBox="1">
            <a:spLocks noGrp="1"/>
          </p:cNvSpPr>
          <p:nvPr>
            <p:ph type="body" idx="1"/>
          </p:nvPr>
        </p:nvSpPr>
        <p:spPr>
          <a:xfrm>
            <a:off x="533401" y="1384302"/>
            <a:ext cx="8200231" cy="4760913"/>
          </a:xfrm>
          <a:prstGeom prst="rect">
            <a:avLst/>
          </a:prstGeom>
          <a:noFill/>
          <a:ln>
            <a:noFill/>
          </a:ln>
        </p:spPr>
        <p:txBody>
          <a:bodyPr spcFirstLastPara="1" wrap="square" lIns="91425" tIns="45700" rIns="91425" bIns="45700" anchor="t" anchorCtr="0">
            <a:noAutofit/>
          </a:bodyPr>
          <a:lstStyle>
            <a:lvl1pPr marL="457200" lvl="0" indent="-281940" algn="l">
              <a:spcBef>
                <a:spcPts val="280"/>
              </a:spcBef>
              <a:spcAft>
                <a:spcPts val="0"/>
              </a:spcAft>
              <a:buSzPts val="840"/>
              <a:buChar char="■"/>
              <a:defRPr sz="1400"/>
            </a:lvl1pPr>
            <a:lvl2pPr marL="914400" lvl="1" indent="-277494" algn="l">
              <a:spcBef>
                <a:spcPts val="280"/>
              </a:spcBef>
              <a:spcAft>
                <a:spcPts val="0"/>
              </a:spcAft>
              <a:buSzPts val="770"/>
              <a:buChar char="■"/>
              <a:defRPr sz="1400"/>
            </a:lvl2pPr>
            <a:lvl3pPr marL="1371600" lvl="2" indent="-266700" algn="l">
              <a:spcBef>
                <a:spcPts val="240"/>
              </a:spcBef>
              <a:spcAft>
                <a:spcPts val="0"/>
              </a:spcAft>
              <a:buSzPts val="600"/>
              <a:buChar char="■"/>
              <a:defRPr sz="1200"/>
            </a:lvl3pPr>
            <a:lvl4pPr marL="1828800" lvl="3" indent="-267017" algn="l">
              <a:spcBef>
                <a:spcPts val="220"/>
              </a:spcBef>
              <a:spcAft>
                <a:spcPts val="0"/>
              </a:spcAft>
              <a:buSzPts val="605"/>
              <a:buChar char="■"/>
              <a:defRPr sz="1100"/>
            </a:lvl4pPr>
            <a:lvl5pPr marL="2286000" lvl="4" indent="-263525" algn="l">
              <a:spcBef>
                <a:spcPts val="220"/>
              </a:spcBef>
              <a:spcAft>
                <a:spcPts val="0"/>
              </a:spcAft>
              <a:buSzPts val="550"/>
              <a:buChar char="■"/>
              <a:defRPr sz="11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2" name="Google Shape;72;p121"/>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5_Title and Content">
  <p:cSld name="5_Title and Content">
    <p:spTree>
      <p:nvGrpSpPr>
        <p:cNvPr id="1" name="Shape 73"/>
        <p:cNvGrpSpPr/>
        <p:nvPr/>
      </p:nvGrpSpPr>
      <p:grpSpPr>
        <a:xfrm>
          <a:off x="0" y="0"/>
          <a:ext cx="0" cy="0"/>
          <a:chOff x="0" y="0"/>
          <a:chExt cx="0" cy="0"/>
        </a:xfrm>
      </p:grpSpPr>
      <p:sp>
        <p:nvSpPr>
          <p:cNvPr id="74" name="Google Shape;74;p122"/>
          <p:cNvSpPr txBox="1">
            <a:spLocks noGrp="1"/>
          </p:cNvSpPr>
          <p:nvPr>
            <p:ph type="body" idx="1"/>
          </p:nvPr>
        </p:nvSpPr>
        <p:spPr>
          <a:xfrm>
            <a:off x="533401" y="1384302"/>
            <a:ext cx="8200231" cy="4760913"/>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84480" algn="l">
              <a:spcBef>
                <a:spcPts val="320"/>
              </a:spcBef>
              <a:spcAft>
                <a:spcPts val="0"/>
              </a:spcAft>
              <a:buSzPts val="880"/>
              <a:buChar char="■"/>
              <a:defRPr sz="1600"/>
            </a:lvl2pPr>
            <a:lvl3pPr marL="1371600" lvl="2" indent="-266700" algn="l">
              <a:spcBef>
                <a:spcPts val="240"/>
              </a:spcBef>
              <a:spcAft>
                <a:spcPts val="0"/>
              </a:spcAft>
              <a:buSzPts val="600"/>
              <a:buChar char="■"/>
              <a:defRPr sz="1200"/>
            </a:lvl3pPr>
            <a:lvl4pPr marL="1828800" lvl="3" indent="-267017" algn="l">
              <a:spcBef>
                <a:spcPts val="220"/>
              </a:spcBef>
              <a:spcAft>
                <a:spcPts val="0"/>
              </a:spcAft>
              <a:buSzPts val="605"/>
              <a:buChar char="■"/>
              <a:defRPr sz="1100"/>
            </a:lvl4pPr>
            <a:lvl5pPr marL="2286000" lvl="4" indent="-263525" algn="l">
              <a:spcBef>
                <a:spcPts val="220"/>
              </a:spcBef>
              <a:spcAft>
                <a:spcPts val="0"/>
              </a:spcAft>
              <a:buSzPts val="550"/>
              <a:buChar char="■"/>
              <a:defRPr sz="11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122"/>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6_Title and Content">
  <p:cSld name="6_Title and Content">
    <p:spTree>
      <p:nvGrpSpPr>
        <p:cNvPr id="1" name="Shape 76"/>
        <p:cNvGrpSpPr/>
        <p:nvPr/>
      </p:nvGrpSpPr>
      <p:grpSpPr>
        <a:xfrm>
          <a:off x="0" y="0"/>
          <a:ext cx="0" cy="0"/>
          <a:chOff x="0" y="0"/>
          <a:chExt cx="0" cy="0"/>
        </a:xfrm>
      </p:grpSpPr>
      <p:sp>
        <p:nvSpPr>
          <p:cNvPr id="77" name="Google Shape;77;p123"/>
          <p:cNvSpPr txBox="1">
            <a:spLocks noGrp="1"/>
          </p:cNvSpPr>
          <p:nvPr>
            <p:ph type="body" idx="1"/>
          </p:nvPr>
        </p:nvSpPr>
        <p:spPr>
          <a:xfrm>
            <a:off x="685801" y="4114802"/>
            <a:ext cx="7902575" cy="2017713"/>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91465" algn="l">
              <a:spcBef>
                <a:spcPts val="360"/>
              </a:spcBef>
              <a:spcAft>
                <a:spcPts val="0"/>
              </a:spcAft>
              <a:buSzPts val="990"/>
              <a:buChar char="■"/>
              <a:defRPr sz="1800"/>
            </a:lvl2pPr>
            <a:lvl3pPr marL="1371600" lvl="2" indent="-285750" algn="l">
              <a:spcBef>
                <a:spcPts val="360"/>
              </a:spcBef>
              <a:spcAft>
                <a:spcPts val="0"/>
              </a:spcAft>
              <a:buSzPts val="900"/>
              <a:buChar char="■"/>
              <a:defRPr sz="1800"/>
            </a:lvl3pPr>
            <a:lvl4pPr marL="1828800" lvl="3" indent="-284480" algn="l">
              <a:spcBef>
                <a:spcPts val="320"/>
              </a:spcBef>
              <a:spcAft>
                <a:spcPts val="0"/>
              </a:spcAft>
              <a:buSzPts val="880"/>
              <a:buChar char="■"/>
              <a:defRPr sz="1600"/>
            </a:lvl4pPr>
            <a:lvl5pPr marL="2286000" lvl="4" indent="-279400" algn="l">
              <a:spcBef>
                <a:spcPts val="320"/>
              </a:spcBef>
              <a:spcAft>
                <a:spcPts val="0"/>
              </a:spcAft>
              <a:buSzPts val="800"/>
              <a:buChar char="■"/>
              <a:defRPr sz="16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8" name="Google Shape;78;p123"/>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8_Title and Content">
  <p:cSld name="18_Title and Content">
    <p:spTree>
      <p:nvGrpSpPr>
        <p:cNvPr id="1" name="Shape 79"/>
        <p:cNvGrpSpPr/>
        <p:nvPr/>
      </p:nvGrpSpPr>
      <p:grpSpPr>
        <a:xfrm>
          <a:off x="0" y="0"/>
          <a:ext cx="0" cy="0"/>
          <a:chOff x="0" y="0"/>
          <a:chExt cx="0" cy="0"/>
        </a:xfrm>
      </p:grpSpPr>
      <p:sp>
        <p:nvSpPr>
          <p:cNvPr id="80" name="Google Shape;80;p124"/>
          <p:cNvSpPr txBox="1">
            <a:spLocks noGrp="1"/>
          </p:cNvSpPr>
          <p:nvPr>
            <p:ph type="body" idx="1"/>
          </p:nvPr>
        </p:nvSpPr>
        <p:spPr>
          <a:xfrm>
            <a:off x="533400" y="1371602"/>
            <a:ext cx="2590800" cy="4760913"/>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84480" algn="l">
              <a:spcBef>
                <a:spcPts val="320"/>
              </a:spcBef>
              <a:spcAft>
                <a:spcPts val="0"/>
              </a:spcAft>
              <a:buSzPts val="880"/>
              <a:buChar char="■"/>
              <a:defRPr sz="1600"/>
            </a:lvl2pPr>
            <a:lvl3pPr marL="1371600" lvl="2" indent="-273050" algn="l">
              <a:spcBef>
                <a:spcPts val="280"/>
              </a:spcBef>
              <a:spcAft>
                <a:spcPts val="0"/>
              </a:spcAft>
              <a:buSzPts val="700"/>
              <a:buChar char="■"/>
              <a:defRPr sz="1400"/>
            </a:lvl3pPr>
            <a:lvl4pPr marL="1828800" lvl="3" indent="-270510" algn="l">
              <a:spcBef>
                <a:spcPts val="240"/>
              </a:spcBef>
              <a:spcAft>
                <a:spcPts val="0"/>
              </a:spcAft>
              <a:buSzPts val="660"/>
              <a:buChar char="■"/>
              <a:defRPr sz="1200"/>
            </a:lvl4pPr>
            <a:lvl5pPr marL="2286000" lvl="4" indent="-266700" algn="l">
              <a:spcBef>
                <a:spcPts val="240"/>
              </a:spcBef>
              <a:spcAft>
                <a:spcPts val="0"/>
              </a:spcAft>
              <a:buSzPts val="600"/>
              <a:buChar char="■"/>
              <a:defRPr sz="12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124"/>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8_Two Content">
  <p:cSld name="8_Two Content">
    <p:spTree>
      <p:nvGrpSpPr>
        <p:cNvPr id="1" name="Shape 82"/>
        <p:cNvGrpSpPr/>
        <p:nvPr/>
      </p:nvGrpSpPr>
      <p:grpSpPr>
        <a:xfrm>
          <a:off x="0" y="0"/>
          <a:ext cx="0" cy="0"/>
          <a:chOff x="0" y="0"/>
          <a:chExt cx="0" cy="0"/>
        </a:xfrm>
      </p:grpSpPr>
      <p:sp>
        <p:nvSpPr>
          <p:cNvPr id="83" name="Google Shape;83;p125"/>
          <p:cNvSpPr txBox="1">
            <a:spLocks noGrp="1"/>
          </p:cNvSpPr>
          <p:nvPr>
            <p:ph type="body" idx="1"/>
          </p:nvPr>
        </p:nvSpPr>
        <p:spPr>
          <a:xfrm>
            <a:off x="685800" y="1505745"/>
            <a:ext cx="3505200" cy="4760913"/>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8450" algn="l">
              <a:spcBef>
                <a:spcPts val="400"/>
              </a:spcBef>
              <a:spcAft>
                <a:spcPts val="0"/>
              </a:spcAft>
              <a:buSzPts val="1100"/>
              <a:buChar char="■"/>
              <a:defRPr sz="2000"/>
            </a:lvl2pPr>
            <a:lvl3pPr marL="1371600" lvl="2" indent="-292100" algn="l">
              <a:spcBef>
                <a:spcPts val="400"/>
              </a:spcBef>
              <a:spcAft>
                <a:spcPts val="0"/>
              </a:spcAft>
              <a:buSzPts val="1000"/>
              <a:buChar char="■"/>
              <a:defRPr sz="2000"/>
            </a:lvl3pPr>
            <a:lvl4pPr marL="1828800" lvl="3" indent="-291464" algn="l">
              <a:spcBef>
                <a:spcPts val="360"/>
              </a:spcBef>
              <a:spcAft>
                <a:spcPts val="0"/>
              </a:spcAft>
              <a:buSzPts val="990"/>
              <a:buChar char="■"/>
              <a:defRPr sz="1800"/>
            </a:lvl4pPr>
            <a:lvl5pPr marL="2286000" lvl="4" indent="-285750" algn="l">
              <a:spcBef>
                <a:spcPts val="360"/>
              </a:spcBef>
              <a:spcAft>
                <a:spcPts val="0"/>
              </a:spcAft>
              <a:buSzPts val="900"/>
              <a:buChar char="■"/>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4" name="Google Shape;84;p125"/>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85"/>
        <p:cNvGrpSpPr/>
        <p:nvPr/>
      </p:nvGrpSpPr>
      <p:grpSpPr>
        <a:xfrm>
          <a:off x="0" y="0"/>
          <a:ext cx="0" cy="0"/>
          <a:chOff x="0" y="0"/>
          <a:chExt cx="0" cy="0"/>
        </a:xfrm>
      </p:grpSpPr>
      <p:sp>
        <p:nvSpPr>
          <p:cNvPr id="86" name="Google Shape;86;p126"/>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4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7" name="Google Shape;87;p126"/>
          <p:cNvSpPr txBox="1">
            <a:spLocks noGrp="1"/>
          </p:cNvSpPr>
          <p:nvPr>
            <p:ph type="body" idx="1"/>
          </p:nvPr>
        </p:nvSpPr>
        <p:spPr>
          <a:xfrm>
            <a:off x="646114" y="1219201"/>
            <a:ext cx="5675312" cy="4760913"/>
          </a:xfrm>
          <a:prstGeom prst="rect">
            <a:avLst/>
          </a:prstGeom>
          <a:noFill/>
          <a:ln>
            <a:noFill/>
          </a:ln>
        </p:spPr>
        <p:txBody>
          <a:bodyPr spcFirstLastPara="1" wrap="square" lIns="91425" tIns="45700" rIns="91425" bIns="45700" anchor="t" anchorCtr="0">
            <a:noAutofit/>
          </a:bodyPr>
          <a:lstStyle>
            <a:lvl1pPr marL="457200" lvl="0" indent="-320040" algn="l">
              <a:spcBef>
                <a:spcPts val="480"/>
              </a:spcBef>
              <a:spcAft>
                <a:spcPts val="0"/>
              </a:spcAft>
              <a:buSzPts val="1440"/>
              <a:buChar char="■"/>
              <a:defRPr sz="2400"/>
            </a:lvl1pPr>
            <a:lvl2pPr marL="914400" lvl="1" indent="-312419" algn="l">
              <a:spcBef>
                <a:spcPts val="480"/>
              </a:spcBef>
              <a:spcAft>
                <a:spcPts val="0"/>
              </a:spcAft>
              <a:buSzPts val="1320"/>
              <a:buChar char="■"/>
              <a:defRPr sz="2400"/>
            </a:lvl2pPr>
            <a:lvl3pPr marL="1371600" lvl="2" indent="-285750" algn="l">
              <a:spcBef>
                <a:spcPts val="360"/>
              </a:spcBef>
              <a:spcAft>
                <a:spcPts val="0"/>
              </a:spcAft>
              <a:buSzPts val="900"/>
              <a:buChar char="■"/>
              <a:defRPr/>
            </a:lvl3pPr>
            <a:lvl4pPr marL="1828800" lvl="3" indent="-291464" algn="l">
              <a:spcBef>
                <a:spcPts val="360"/>
              </a:spcBef>
              <a:spcAft>
                <a:spcPts val="0"/>
              </a:spcAft>
              <a:buSzPts val="990"/>
              <a:buChar char="■"/>
              <a:defRPr/>
            </a:lvl4pPr>
            <a:lvl5pPr marL="2286000" lvl="4" indent="-285750" algn="l">
              <a:spcBef>
                <a:spcPts val="36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 name="Google Shape;88;p126"/>
          <p:cNvSpPr txBox="1"/>
          <p:nvPr/>
        </p:nvSpPr>
        <p:spPr>
          <a:xfrm>
            <a:off x="8691563" y="6473825"/>
            <a:ext cx="452437" cy="3079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fld id="{00000000-1234-1234-1234-123412341234}" type="slidenum">
              <a:rPr lang="en-US" sz="1400">
                <a:solidFill>
                  <a:schemeClr val="dk1"/>
                </a:solidFill>
                <a:latin typeface="Tahoma"/>
                <a:ea typeface="Tahoma"/>
                <a:cs typeface="Tahoma"/>
                <a:sym typeface="Tahoma"/>
              </a:rPr>
              <a:t>‹#›</a:t>
            </a:fld>
            <a:endParaRPr sz="1400">
              <a:solidFill>
                <a:schemeClr val="dk1"/>
              </a:solidFill>
              <a:latin typeface="Tahoma"/>
              <a:ea typeface="Tahoma"/>
              <a:cs typeface="Tahoma"/>
              <a:sym typeface="Tahoma"/>
            </a:endParaRPr>
          </a:p>
        </p:txBody>
      </p:sp>
      <p:sp>
        <p:nvSpPr>
          <p:cNvPr id="89" name="Google Shape;89;p126"/>
          <p:cNvSpPr/>
          <p:nvPr/>
        </p:nvSpPr>
        <p:spPr>
          <a:xfrm>
            <a:off x="6514988" y="4452257"/>
            <a:ext cx="2629012" cy="2021568"/>
          </a:xfrm>
          <a:prstGeom prst="rect">
            <a:avLst/>
          </a:prstGeom>
          <a:blipFill rotWithShape="1">
            <a:blip r:embed="rId2">
              <a:alphaModFix/>
            </a:blip>
            <a:stretch>
              <a:fillRect/>
            </a:stretch>
          </a:blipFill>
          <a:ln w="171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chemeClr val="lt1"/>
              </a:solidFill>
              <a:latin typeface="Tahoma"/>
              <a:ea typeface="Tahoma"/>
              <a:cs typeface="Tahoma"/>
              <a:sym typeface="Tahoma"/>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8_Custom Layout">
  <p:cSld name="8_Custom Layout">
    <p:spTree>
      <p:nvGrpSpPr>
        <p:cNvPr id="1" name="Shape 90"/>
        <p:cNvGrpSpPr/>
        <p:nvPr/>
      </p:nvGrpSpPr>
      <p:grpSpPr>
        <a:xfrm>
          <a:off x="0" y="0"/>
          <a:ext cx="0" cy="0"/>
          <a:chOff x="0" y="0"/>
          <a:chExt cx="0" cy="0"/>
        </a:xfrm>
      </p:grpSpPr>
      <p:pic>
        <p:nvPicPr>
          <p:cNvPr id="91" name="Google Shape;91;p127" descr="At the Heart of the Matter - Engagement"/>
          <p:cNvPicPr preferRelativeResize="0"/>
          <p:nvPr/>
        </p:nvPicPr>
        <p:blipFill rotWithShape="1">
          <a:blip r:embed="rId2">
            <a:alphaModFix/>
          </a:blip>
          <a:srcRect/>
          <a:stretch/>
        </p:blipFill>
        <p:spPr>
          <a:xfrm>
            <a:off x="6272213" y="2609850"/>
            <a:ext cx="2833687" cy="2955925"/>
          </a:xfrm>
          <a:prstGeom prst="rect">
            <a:avLst/>
          </a:prstGeom>
          <a:noFill/>
          <a:ln>
            <a:noFill/>
          </a:ln>
        </p:spPr>
      </p:pic>
      <p:sp>
        <p:nvSpPr>
          <p:cNvPr id="92" name="Google Shape;92;p127"/>
          <p:cNvSpPr txBox="1">
            <a:spLocks noGrp="1"/>
          </p:cNvSpPr>
          <p:nvPr>
            <p:ph type="body" idx="1"/>
          </p:nvPr>
        </p:nvSpPr>
        <p:spPr>
          <a:xfrm>
            <a:off x="533400" y="1620844"/>
            <a:ext cx="6019800" cy="4932357"/>
          </a:xfrm>
          <a:prstGeom prst="rect">
            <a:avLst/>
          </a:prstGeom>
          <a:noFill/>
          <a:ln>
            <a:noFill/>
          </a:ln>
        </p:spPr>
        <p:txBody>
          <a:bodyPr spcFirstLastPara="1" wrap="square" lIns="91425" tIns="45700" rIns="91425" bIns="45700" anchor="t" anchorCtr="0">
            <a:noAutofit/>
          </a:bodyPr>
          <a:lstStyle>
            <a:lvl1pPr marL="457200" lvl="0" indent="-320040" algn="l">
              <a:spcBef>
                <a:spcPts val="480"/>
              </a:spcBef>
              <a:spcAft>
                <a:spcPts val="0"/>
              </a:spcAft>
              <a:buSzPts val="1440"/>
              <a:buChar char="■"/>
              <a:defRPr sz="2400"/>
            </a:lvl1pPr>
            <a:lvl2pPr marL="914400" lvl="1" indent="-298450" algn="l">
              <a:spcBef>
                <a:spcPts val="400"/>
              </a:spcBef>
              <a:spcAft>
                <a:spcPts val="0"/>
              </a:spcAft>
              <a:buSzPts val="1100"/>
              <a:buChar char="■"/>
              <a:defRPr sz="2000"/>
            </a:lvl2pPr>
            <a:lvl3pPr marL="1371600" lvl="2" indent="-292100" algn="l">
              <a:spcBef>
                <a:spcPts val="400"/>
              </a:spcBef>
              <a:spcAft>
                <a:spcPts val="0"/>
              </a:spcAft>
              <a:buSzPts val="1000"/>
              <a:buChar char="■"/>
              <a:defRPr sz="2000"/>
            </a:lvl3pPr>
            <a:lvl4pPr marL="1828800" lvl="3" indent="-291464" algn="l">
              <a:spcBef>
                <a:spcPts val="360"/>
              </a:spcBef>
              <a:spcAft>
                <a:spcPts val="0"/>
              </a:spcAft>
              <a:buSzPts val="990"/>
              <a:buChar char="■"/>
              <a:defRPr sz="1800"/>
            </a:lvl4pPr>
            <a:lvl5pPr marL="2286000" lvl="4" indent="-285750" algn="l">
              <a:spcBef>
                <a:spcPts val="360"/>
              </a:spcBef>
              <a:spcAft>
                <a:spcPts val="0"/>
              </a:spcAft>
              <a:buSzPts val="900"/>
              <a:buChar char="■"/>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3" name="Google Shape;93;p127"/>
          <p:cNvSpPr txBox="1">
            <a:spLocks noGrp="1"/>
          </p:cNvSpPr>
          <p:nvPr>
            <p:ph type="ftr" idx="11"/>
          </p:nvPr>
        </p:nvSpPr>
        <p:spPr>
          <a:xfrm>
            <a:off x="1588" y="6384925"/>
            <a:ext cx="808037" cy="45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2400">
                <a:solidFill>
                  <a:srgbClr val="FFFFFF"/>
                </a:solidFill>
                <a:latin typeface="Tahoma"/>
                <a:ea typeface="Tahoma"/>
                <a:cs typeface="Tahoma"/>
                <a:sym typeface="Tahoma"/>
              </a:defRPr>
            </a:lvl1pPr>
            <a:lvl2pPr marR="0" lvl="1" algn="l" rtl="0">
              <a:spcBef>
                <a:spcPts val="0"/>
              </a:spcBef>
              <a:spcAft>
                <a:spcPts val="0"/>
              </a:spcAft>
              <a:buSzPts val="1400"/>
              <a:buNone/>
              <a:defRPr sz="2400" b="0" i="0" u="none" strike="noStrike" cap="none">
                <a:solidFill>
                  <a:schemeClr val="dk1"/>
                </a:solidFill>
                <a:latin typeface="Tahoma"/>
                <a:ea typeface="Tahoma"/>
                <a:cs typeface="Tahoma"/>
                <a:sym typeface="Tahoma"/>
              </a:defRPr>
            </a:lvl2pPr>
            <a:lvl3pPr marR="0" lvl="2" algn="l" rtl="0">
              <a:spcBef>
                <a:spcPts val="0"/>
              </a:spcBef>
              <a:spcAft>
                <a:spcPts val="0"/>
              </a:spcAft>
              <a:buSzPts val="1400"/>
              <a:buNone/>
              <a:defRPr sz="2400" b="0" i="0" u="none" strike="noStrike" cap="none">
                <a:solidFill>
                  <a:schemeClr val="dk1"/>
                </a:solidFill>
                <a:latin typeface="Tahoma"/>
                <a:ea typeface="Tahoma"/>
                <a:cs typeface="Tahoma"/>
                <a:sym typeface="Tahoma"/>
              </a:defRPr>
            </a:lvl3pPr>
            <a:lvl4pPr marR="0" lvl="3" algn="l" rtl="0">
              <a:spcBef>
                <a:spcPts val="0"/>
              </a:spcBef>
              <a:spcAft>
                <a:spcPts val="0"/>
              </a:spcAft>
              <a:buSzPts val="1400"/>
              <a:buNone/>
              <a:defRPr sz="2400" b="0" i="0" u="none" strike="noStrike" cap="none">
                <a:solidFill>
                  <a:schemeClr val="dk1"/>
                </a:solidFill>
                <a:latin typeface="Tahoma"/>
                <a:ea typeface="Tahoma"/>
                <a:cs typeface="Tahoma"/>
                <a:sym typeface="Tahoma"/>
              </a:defRPr>
            </a:lvl4pPr>
            <a:lvl5pPr marR="0" lvl="4" algn="l" rtl="0">
              <a:spcBef>
                <a:spcPts val="0"/>
              </a:spcBef>
              <a:spcAft>
                <a:spcPts val="0"/>
              </a:spcAft>
              <a:buSzPts val="1400"/>
              <a:buNone/>
              <a:defRPr sz="2400" b="0" i="0" u="none" strike="noStrike" cap="none">
                <a:solidFill>
                  <a:schemeClr val="dk1"/>
                </a:solidFill>
                <a:latin typeface="Tahoma"/>
                <a:ea typeface="Tahoma"/>
                <a:cs typeface="Tahoma"/>
                <a:sym typeface="Tahoma"/>
              </a:defRPr>
            </a:lvl5pPr>
            <a:lvl6pPr marR="0" lvl="5" algn="l" rtl="0">
              <a:spcBef>
                <a:spcPts val="0"/>
              </a:spcBef>
              <a:spcAft>
                <a:spcPts val="0"/>
              </a:spcAft>
              <a:buSzPts val="1400"/>
              <a:buNone/>
              <a:defRPr sz="2400" b="0" i="0" u="none" strike="noStrike" cap="none">
                <a:solidFill>
                  <a:schemeClr val="dk1"/>
                </a:solidFill>
                <a:latin typeface="Tahoma"/>
                <a:ea typeface="Tahoma"/>
                <a:cs typeface="Tahoma"/>
                <a:sym typeface="Tahoma"/>
              </a:defRPr>
            </a:lvl6pPr>
            <a:lvl7pPr marR="0" lvl="6" algn="l" rtl="0">
              <a:spcBef>
                <a:spcPts val="0"/>
              </a:spcBef>
              <a:spcAft>
                <a:spcPts val="0"/>
              </a:spcAft>
              <a:buSzPts val="1400"/>
              <a:buNone/>
              <a:defRPr sz="2400" b="0" i="0" u="none" strike="noStrike" cap="none">
                <a:solidFill>
                  <a:schemeClr val="dk1"/>
                </a:solidFill>
                <a:latin typeface="Tahoma"/>
                <a:ea typeface="Tahoma"/>
                <a:cs typeface="Tahoma"/>
                <a:sym typeface="Tahoma"/>
              </a:defRPr>
            </a:lvl7pPr>
            <a:lvl8pPr marR="0" lvl="7" algn="l" rtl="0">
              <a:spcBef>
                <a:spcPts val="0"/>
              </a:spcBef>
              <a:spcAft>
                <a:spcPts val="0"/>
              </a:spcAft>
              <a:buSzPts val="1400"/>
              <a:buNone/>
              <a:defRPr sz="2400" b="0" i="0" u="none" strike="noStrike" cap="none">
                <a:solidFill>
                  <a:schemeClr val="dk1"/>
                </a:solidFill>
                <a:latin typeface="Tahoma"/>
                <a:ea typeface="Tahoma"/>
                <a:cs typeface="Tahoma"/>
                <a:sym typeface="Tahoma"/>
              </a:defRPr>
            </a:lvl8pPr>
            <a:lvl9pPr marR="0" lvl="8" algn="l" rtl="0">
              <a:spcBef>
                <a:spcPts val="0"/>
              </a:spcBef>
              <a:spcAft>
                <a:spcPts val="0"/>
              </a:spcAft>
              <a:buSzPts val="1400"/>
              <a:buNone/>
              <a:defRPr sz="2400" b="0" i="0" u="none" strike="noStrike" cap="none">
                <a:solidFill>
                  <a:schemeClr val="dk1"/>
                </a:solidFill>
                <a:latin typeface="Tahoma"/>
                <a:ea typeface="Tahoma"/>
                <a:cs typeface="Tahoma"/>
                <a:sym typeface="Tahoma"/>
              </a:defRPr>
            </a:lvl9pPr>
          </a:lstStyle>
          <a:p>
            <a:endParaRPr/>
          </a:p>
        </p:txBody>
      </p:sp>
      <p:sp>
        <p:nvSpPr>
          <p:cNvPr id="94" name="Google Shape;94;p127"/>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95"/>
        <p:cNvGrpSpPr/>
        <p:nvPr/>
      </p:nvGrpSpPr>
      <p:grpSpPr>
        <a:xfrm>
          <a:off x="0" y="0"/>
          <a:ext cx="0" cy="0"/>
          <a:chOff x="0" y="0"/>
          <a:chExt cx="0" cy="0"/>
        </a:xfrm>
      </p:grpSpPr>
      <p:sp>
        <p:nvSpPr>
          <p:cNvPr id="96" name="Google Shape;96;p12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p:cSld name="Title Slide">
    <p:bg>
      <p:bgPr>
        <a:solidFill>
          <a:schemeClr val="lt1"/>
        </a:solidFill>
        <a:effectLst/>
      </p:bgPr>
    </p:bg>
    <p:spTree>
      <p:nvGrpSpPr>
        <p:cNvPr id="1" name="Shape 16"/>
        <p:cNvGrpSpPr/>
        <p:nvPr/>
      </p:nvGrpSpPr>
      <p:grpSpPr>
        <a:xfrm>
          <a:off x="0" y="0"/>
          <a:ext cx="0" cy="0"/>
          <a:chOff x="0" y="0"/>
          <a:chExt cx="0" cy="0"/>
        </a:xfrm>
      </p:grpSpPr>
      <p:pic>
        <p:nvPicPr>
          <p:cNvPr id="17" name="Google Shape;17;p162" descr="World strategy.png"/>
          <p:cNvPicPr preferRelativeResize="0"/>
          <p:nvPr/>
        </p:nvPicPr>
        <p:blipFill rotWithShape="1">
          <a:blip r:embed="rId2">
            <a:alphaModFix/>
          </a:blip>
          <a:srcRect b="14485"/>
          <a:stretch/>
        </p:blipFill>
        <p:spPr>
          <a:xfrm>
            <a:off x="0" y="0"/>
            <a:ext cx="9144000" cy="5867400"/>
          </a:xfrm>
          <a:prstGeom prst="rect">
            <a:avLst/>
          </a:prstGeom>
          <a:noFill/>
          <a:ln>
            <a:noFill/>
          </a:ln>
        </p:spPr>
      </p:pic>
      <p:pic>
        <p:nvPicPr>
          <p:cNvPr id="18" name="Google Shape;18;p162"/>
          <p:cNvPicPr preferRelativeResize="0"/>
          <p:nvPr/>
        </p:nvPicPr>
        <p:blipFill rotWithShape="1">
          <a:blip r:embed="rId3">
            <a:alphaModFix/>
          </a:blip>
          <a:srcRect/>
          <a:stretch/>
        </p:blipFill>
        <p:spPr>
          <a:xfrm>
            <a:off x="228600" y="6026552"/>
            <a:ext cx="2333625" cy="526648"/>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5_Two Content">
  <p:cSld name="5_Two Content">
    <p:spTree>
      <p:nvGrpSpPr>
        <p:cNvPr id="1" name="Shape 100"/>
        <p:cNvGrpSpPr/>
        <p:nvPr/>
      </p:nvGrpSpPr>
      <p:grpSpPr>
        <a:xfrm>
          <a:off x="0" y="0"/>
          <a:ext cx="0" cy="0"/>
          <a:chOff x="0" y="0"/>
          <a:chExt cx="0" cy="0"/>
        </a:xfrm>
      </p:grpSpPr>
      <p:sp>
        <p:nvSpPr>
          <p:cNvPr id="101" name="Google Shape;101;p130"/>
          <p:cNvSpPr txBox="1">
            <a:spLocks noGrp="1"/>
          </p:cNvSpPr>
          <p:nvPr>
            <p:ph type="body" idx="1"/>
          </p:nvPr>
        </p:nvSpPr>
        <p:spPr>
          <a:xfrm>
            <a:off x="533400" y="1373539"/>
            <a:ext cx="5029200" cy="4760913"/>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1465" algn="l">
              <a:spcBef>
                <a:spcPts val="360"/>
              </a:spcBef>
              <a:spcAft>
                <a:spcPts val="0"/>
              </a:spcAft>
              <a:buSzPts val="990"/>
              <a:buChar char="■"/>
              <a:defRPr sz="18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 name="Google Shape;102;p130"/>
          <p:cNvSpPr txBox="1">
            <a:spLocks noGrp="1"/>
          </p:cNvSpPr>
          <p:nvPr>
            <p:ph type="body" idx="2"/>
          </p:nvPr>
        </p:nvSpPr>
        <p:spPr>
          <a:xfrm>
            <a:off x="5943601" y="1373538"/>
            <a:ext cx="2873375" cy="4760913"/>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84480" algn="l">
              <a:spcBef>
                <a:spcPts val="320"/>
              </a:spcBef>
              <a:spcAft>
                <a:spcPts val="0"/>
              </a:spcAft>
              <a:buSzPts val="880"/>
              <a:buChar char="■"/>
              <a:defRPr sz="16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3" name="Google Shape;103;p130"/>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12_Title and Content">
  <p:cSld name="12_Title and Content">
    <p:spTree>
      <p:nvGrpSpPr>
        <p:cNvPr id="1" name="Shape 104"/>
        <p:cNvGrpSpPr/>
        <p:nvPr/>
      </p:nvGrpSpPr>
      <p:grpSpPr>
        <a:xfrm>
          <a:off x="0" y="0"/>
          <a:ext cx="0" cy="0"/>
          <a:chOff x="0" y="0"/>
          <a:chExt cx="0" cy="0"/>
        </a:xfrm>
      </p:grpSpPr>
      <p:sp>
        <p:nvSpPr>
          <p:cNvPr id="105" name="Google Shape;105;p131"/>
          <p:cNvSpPr txBox="1">
            <a:spLocks noGrp="1"/>
          </p:cNvSpPr>
          <p:nvPr>
            <p:ph type="body" idx="1"/>
          </p:nvPr>
        </p:nvSpPr>
        <p:spPr>
          <a:xfrm>
            <a:off x="533401" y="1219200"/>
            <a:ext cx="8200231" cy="4760913"/>
          </a:xfrm>
          <a:prstGeom prst="rect">
            <a:avLst/>
          </a:prstGeom>
          <a:noFill/>
          <a:ln>
            <a:noFill/>
          </a:ln>
        </p:spPr>
        <p:txBody>
          <a:bodyPr spcFirstLastPara="1" wrap="square" lIns="91425" tIns="45700" rIns="91425" bIns="45700" anchor="t" anchorCtr="0">
            <a:noAutofit/>
          </a:bodyPr>
          <a:lstStyle>
            <a:lvl1pPr marL="457200" lvl="0" indent="-281940" algn="l">
              <a:spcBef>
                <a:spcPts val="280"/>
              </a:spcBef>
              <a:spcAft>
                <a:spcPts val="0"/>
              </a:spcAft>
              <a:buSzPts val="840"/>
              <a:buChar char="■"/>
              <a:defRPr sz="1400"/>
            </a:lvl1pPr>
            <a:lvl2pPr marL="914400" lvl="1" indent="-277494" algn="l">
              <a:spcBef>
                <a:spcPts val="280"/>
              </a:spcBef>
              <a:spcAft>
                <a:spcPts val="0"/>
              </a:spcAft>
              <a:buSzPts val="770"/>
              <a:buChar char="■"/>
              <a:defRPr sz="1400"/>
            </a:lvl2pPr>
            <a:lvl3pPr marL="1371600" lvl="2" indent="-273050" algn="l">
              <a:spcBef>
                <a:spcPts val="280"/>
              </a:spcBef>
              <a:spcAft>
                <a:spcPts val="0"/>
              </a:spcAft>
              <a:buSzPts val="700"/>
              <a:buChar char="■"/>
              <a:defRPr sz="14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6" name="Google Shape;106;p131"/>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3_Title Only">
  <p:cSld name="3_Title Only">
    <p:spTree>
      <p:nvGrpSpPr>
        <p:cNvPr id="1" name="Shape 107"/>
        <p:cNvGrpSpPr/>
        <p:nvPr/>
      </p:nvGrpSpPr>
      <p:grpSpPr>
        <a:xfrm>
          <a:off x="0" y="0"/>
          <a:ext cx="0" cy="0"/>
          <a:chOff x="0" y="0"/>
          <a:chExt cx="0" cy="0"/>
        </a:xfrm>
      </p:grpSpPr>
      <p:sp>
        <p:nvSpPr>
          <p:cNvPr id="108" name="Google Shape;108;p132"/>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109"/>
        <p:cNvGrpSpPr/>
        <p:nvPr/>
      </p:nvGrpSpPr>
      <p:grpSpPr>
        <a:xfrm>
          <a:off x="0" y="0"/>
          <a:ext cx="0" cy="0"/>
          <a:chOff x="0" y="0"/>
          <a:chExt cx="0" cy="0"/>
        </a:xfrm>
      </p:grpSpPr>
      <p:sp>
        <p:nvSpPr>
          <p:cNvPr id="110" name="Google Shape;110;p133"/>
          <p:cNvSpPr txBox="1">
            <a:spLocks noGrp="1"/>
          </p:cNvSpPr>
          <p:nvPr>
            <p:ph type="body" idx="1"/>
          </p:nvPr>
        </p:nvSpPr>
        <p:spPr>
          <a:xfrm>
            <a:off x="533401" y="1352550"/>
            <a:ext cx="4837112" cy="5105400"/>
          </a:xfrm>
          <a:prstGeom prst="rect">
            <a:avLst/>
          </a:prstGeom>
          <a:noFill/>
          <a:ln>
            <a:noFill/>
          </a:ln>
        </p:spPr>
        <p:txBody>
          <a:bodyPr spcFirstLastPara="1" wrap="square" lIns="91425" tIns="45700" rIns="91425" bIns="45700" anchor="t" anchorCtr="0">
            <a:noAutofit/>
          </a:bodyPr>
          <a:lstStyle>
            <a:lvl1pPr marL="457200" lvl="0" indent="-289560" algn="l">
              <a:spcBef>
                <a:spcPts val="320"/>
              </a:spcBef>
              <a:spcAft>
                <a:spcPts val="0"/>
              </a:spcAft>
              <a:buSzPts val="960"/>
              <a:buChar char="■"/>
              <a:defRPr sz="1600"/>
            </a:lvl1pPr>
            <a:lvl2pPr marL="914400" lvl="1" indent="-284480" algn="l">
              <a:spcBef>
                <a:spcPts val="320"/>
              </a:spcBef>
              <a:spcAft>
                <a:spcPts val="0"/>
              </a:spcAft>
              <a:buSzPts val="880"/>
              <a:buChar char="■"/>
              <a:defRPr sz="1600"/>
            </a:lvl2pPr>
            <a:lvl3pPr marL="1371600" lvl="2" indent="-292100" algn="l">
              <a:spcBef>
                <a:spcPts val="400"/>
              </a:spcBef>
              <a:spcAft>
                <a:spcPts val="0"/>
              </a:spcAft>
              <a:buSzPts val="1000"/>
              <a:buChar char="■"/>
              <a:defRPr sz="2000"/>
            </a:lvl3pPr>
            <a:lvl4pPr marL="1828800" lvl="3" indent="-291464" algn="l">
              <a:spcBef>
                <a:spcPts val="360"/>
              </a:spcBef>
              <a:spcAft>
                <a:spcPts val="0"/>
              </a:spcAft>
              <a:buSzPts val="990"/>
              <a:buChar char="■"/>
              <a:defRPr sz="1800"/>
            </a:lvl4pPr>
            <a:lvl5pPr marL="2286000" lvl="4" indent="-285750" algn="l">
              <a:spcBef>
                <a:spcPts val="360"/>
              </a:spcBef>
              <a:spcAft>
                <a:spcPts val="0"/>
              </a:spcAft>
              <a:buSzPts val="900"/>
              <a:buChar char="■"/>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1" name="Google Shape;111;p133"/>
          <p:cNvSpPr txBox="1">
            <a:spLocks noGrp="1"/>
          </p:cNvSpPr>
          <p:nvPr>
            <p:ph type="body" idx="2"/>
          </p:nvPr>
        </p:nvSpPr>
        <p:spPr>
          <a:xfrm>
            <a:off x="6172200" y="1371600"/>
            <a:ext cx="2782888" cy="5105400"/>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84480" algn="l">
              <a:spcBef>
                <a:spcPts val="320"/>
              </a:spcBef>
              <a:spcAft>
                <a:spcPts val="0"/>
              </a:spcAft>
              <a:buSzPts val="880"/>
              <a:buChar char="■"/>
              <a:defRPr sz="16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85750" algn="l">
              <a:spcBef>
                <a:spcPts val="360"/>
              </a:spcBef>
              <a:spcAft>
                <a:spcPts val="0"/>
              </a:spcAft>
              <a:buSzPts val="900"/>
              <a:buChar char="■"/>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2" name="Google Shape;112;p133"/>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3_Two Content">
  <p:cSld name="3_Two Content">
    <p:spTree>
      <p:nvGrpSpPr>
        <p:cNvPr id="1" name="Shape 113"/>
        <p:cNvGrpSpPr/>
        <p:nvPr/>
      </p:nvGrpSpPr>
      <p:grpSpPr>
        <a:xfrm>
          <a:off x="0" y="0"/>
          <a:ext cx="0" cy="0"/>
          <a:chOff x="0" y="0"/>
          <a:chExt cx="0" cy="0"/>
        </a:xfrm>
      </p:grpSpPr>
      <p:sp>
        <p:nvSpPr>
          <p:cNvPr id="114" name="Google Shape;114;p134"/>
          <p:cNvSpPr txBox="1">
            <a:spLocks noGrp="1"/>
          </p:cNvSpPr>
          <p:nvPr>
            <p:ph type="body" idx="1"/>
          </p:nvPr>
        </p:nvSpPr>
        <p:spPr>
          <a:xfrm>
            <a:off x="533400" y="1143000"/>
            <a:ext cx="3962400" cy="5181600"/>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84480" algn="l">
              <a:spcBef>
                <a:spcPts val="320"/>
              </a:spcBef>
              <a:spcAft>
                <a:spcPts val="0"/>
              </a:spcAft>
              <a:buSzPts val="880"/>
              <a:buChar char="■"/>
              <a:defRPr sz="16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5" name="Google Shape;115;p134"/>
          <p:cNvSpPr txBox="1">
            <a:spLocks noGrp="1"/>
          </p:cNvSpPr>
          <p:nvPr>
            <p:ph type="body" idx="2"/>
          </p:nvPr>
        </p:nvSpPr>
        <p:spPr>
          <a:xfrm>
            <a:off x="4953001" y="1143000"/>
            <a:ext cx="3863975" cy="5181600"/>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84480" algn="l">
              <a:spcBef>
                <a:spcPts val="320"/>
              </a:spcBef>
              <a:spcAft>
                <a:spcPts val="0"/>
              </a:spcAft>
              <a:buSzPts val="880"/>
              <a:buChar char="■"/>
              <a:defRPr sz="16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6" name="Google Shape;116;p134"/>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16_Title and Content">
  <p:cSld name="16_Title and Content">
    <p:spTree>
      <p:nvGrpSpPr>
        <p:cNvPr id="1" name="Shape 117"/>
        <p:cNvGrpSpPr/>
        <p:nvPr/>
      </p:nvGrpSpPr>
      <p:grpSpPr>
        <a:xfrm>
          <a:off x="0" y="0"/>
          <a:ext cx="0" cy="0"/>
          <a:chOff x="0" y="0"/>
          <a:chExt cx="0" cy="0"/>
        </a:xfrm>
      </p:grpSpPr>
      <p:sp>
        <p:nvSpPr>
          <p:cNvPr id="118" name="Google Shape;118;p135"/>
          <p:cNvSpPr txBox="1">
            <a:spLocks noGrp="1"/>
          </p:cNvSpPr>
          <p:nvPr>
            <p:ph type="body" idx="1"/>
          </p:nvPr>
        </p:nvSpPr>
        <p:spPr>
          <a:xfrm>
            <a:off x="533400" y="1295400"/>
            <a:ext cx="5943600" cy="5105400"/>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1465" algn="l">
              <a:spcBef>
                <a:spcPts val="360"/>
              </a:spcBef>
              <a:spcAft>
                <a:spcPts val="0"/>
              </a:spcAft>
              <a:buSzPts val="990"/>
              <a:buChar char="■"/>
              <a:defRPr sz="1800"/>
            </a:lvl2pPr>
            <a:lvl3pPr marL="1371600" lvl="2" indent="-273050" algn="l">
              <a:spcBef>
                <a:spcPts val="280"/>
              </a:spcBef>
              <a:spcAft>
                <a:spcPts val="0"/>
              </a:spcAft>
              <a:buSzPts val="700"/>
              <a:buChar char="■"/>
              <a:defRPr sz="1400"/>
            </a:lvl3pPr>
            <a:lvl4pPr marL="1828800" lvl="3" indent="-270510" algn="l">
              <a:spcBef>
                <a:spcPts val="240"/>
              </a:spcBef>
              <a:spcAft>
                <a:spcPts val="0"/>
              </a:spcAft>
              <a:buSzPts val="660"/>
              <a:buChar char="■"/>
              <a:defRPr sz="1200"/>
            </a:lvl4pPr>
            <a:lvl5pPr marL="2286000" lvl="4" indent="-266700" algn="l">
              <a:spcBef>
                <a:spcPts val="240"/>
              </a:spcBef>
              <a:spcAft>
                <a:spcPts val="0"/>
              </a:spcAft>
              <a:buSzPts val="600"/>
              <a:buChar char="■"/>
              <a:defRPr sz="12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9" name="Google Shape;119;p135"/>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4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120"/>
        <p:cNvGrpSpPr/>
        <p:nvPr/>
      </p:nvGrpSpPr>
      <p:grpSpPr>
        <a:xfrm>
          <a:off x="0" y="0"/>
          <a:ext cx="0" cy="0"/>
          <a:chOff x="0" y="0"/>
          <a:chExt cx="0" cy="0"/>
        </a:xfrm>
      </p:grpSpPr>
      <p:sp>
        <p:nvSpPr>
          <p:cNvPr id="121" name="Google Shape;121;p136"/>
          <p:cNvSpPr txBox="1">
            <a:spLocks noGrp="1"/>
          </p:cNvSpPr>
          <p:nvPr>
            <p:ph type="body" idx="1"/>
          </p:nvPr>
        </p:nvSpPr>
        <p:spPr>
          <a:xfrm>
            <a:off x="457200" y="1295402"/>
            <a:ext cx="3961648" cy="535065"/>
          </a:xfrm>
          <a:prstGeom prst="rect">
            <a:avLst/>
          </a:prstGeom>
          <a:noFill/>
          <a:ln>
            <a:noFill/>
          </a:ln>
        </p:spPr>
        <p:txBody>
          <a:bodyPr spcFirstLastPara="1" wrap="square" lIns="91425" tIns="45700" rIns="91425" bIns="45700" anchor="b" anchorCtr="0">
            <a:noAutofit/>
          </a:bodyPr>
          <a:lstStyle>
            <a:lvl1pPr marL="457200" lvl="0" indent="-228600" algn="l">
              <a:spcBef>
                <a:spcPts val="400"/>
              </a:spcBef>
              <a:spcAft>
                <a:spcPts val="0"/>
              </a:spcAft>
              <a:buSzPts val="1200"/>
              <a:buNone/>
              <a:defRPr sz="2000" b="1"/>
            </a:lvl1pPr>
            <a:lvl2pPr marL="914400" lvl="1" indent="-228600" algn="l">
              <a:spcBef>
                <a:spcPts val="400"/>
              </a:spcBef>
              <a:spcAft>
                <a:spcPts val="0"/>
              </a:spcAft>
              <a:buSzPts val="1100"/>
              <a:buNone/>
              <a:defRPr sz="2000" b="1"/>
            </a:lvl2pPr>
            <a:lvl3pPr marL="1371600" lvl="2" indent="-228600" algn="l">
              <a:spcBef>
                <a:spcPts val="360"/>
              </a:spcBef>
              <a:spcAft>
                <a:spcPts val="0"/>
              </a:spcAft>
              <a:buSzPts val="900"/>
              <a:buNone/>
              <a:defRPr sz="1800" b="1"/>
            </a:lvl3pPr>
            <a:lvl4pPr marL="1828800" lvl="3" indent="-228600" algn="l">
              <a:spcBef>
                <a:spcPts val="320"/>
              </a:spcBef>
              <a:spcAft>
                <a:spcPts val="0"/>
              </a:spcAft>
              <a:buSzPts val="880"/>
              <a:buNone/>
              <a:defRPr sz="1600" b="1"/>
            </a:lvl4pPr>
            <a:lvl5pPr marL="2286000" lvl="4" indent="-228600" algn="l">
              <a:spcBef>
                <a:spcPts val="320"/>
              </a:spcBef>
              <a:spcAft>
                <a:spcPts val="0"/>
              </a:spcAft>
              <a:buSzPts val="8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22" name="Google Shape;122;p136"/>
          <p:cNvSpPr txBox="1">
            <a:spLocks noGrp="1"/>
          </p:cNvSpPr>
          <p:nvPr>
            <p:ph type="body" idx="2"/>
          </p:nvPr>
        </p:nvSpPr>
        <p:spPr>
          <a:xfrm>
            <a:off x="473909" y="1878013"/>
            <a:ext cx="3962400" cy="4446589"/>
          </a:xfrm>
          <a:prstGeom prst="rect">
            <a:avLst/>
          </a:prstGeom>
          <a:noFill/>
          <a:ln>
            <a:noFill/>
          </a:ln>
        </p:spPr>
        <p:txBody>
          <a:bodyPr spcFirstLastPara="1" wrap="square" lIns="91425" tIns="45700" rIns="91425" bIns="45700" anchor="t" anchorCtr="0">
            <a:noAutofit/>
          </a:bodyPr>
          <a:lstStyle>
            <a:lvl1pPr marL="457200" lvl="0" indent="-312420" algn="l">
              <a:spcBef>
                <a:spcPts val="440"/>
              </a:spcBef>
              <a:spcAft>
                <a:spcPts val="0"/>
              </a:spcAft>
              <a:buSzPts val="1320"/>
              <a:buChar char="■"/>
              <a:defRPr sz="2200"/>
            </a:lvl1pPr>
            <a:lvl2pPr marL="914400" lvl="1" indent="-298450" algn="l">
              <a:spcBef>
                <a:spcPts val="400"/>
              </a:spcBef>
              <a:spcAft>
                <a:spcPts val="0"/>
              </a:spcAft>
              <a:buSzPts val="1100"/>
              <a:buChar char="■"/>
              <a:defRPr sz="2000"/>
            </a:lvl2pPr>
            <a:lvl3pPr marL="1371600" lvl="2" indent="-292100" algn="l">
              <a:spcBef>
                <a:spcPts val="400"/>
              </a:spcBef>
              <a:spcAft>
                <a:spcPts val="0"/>
              </a:spcAft>
              <a:buSzPts val="1000"/>
              <a:buChar char="■"/>
              <a:defRPr sz="2000"/>
            </a:lvl3pPr>
            <a:lvl4pPr marL="1828800" lvl="3" indent="-291464" algn="l">
              <a:spcBef>
                <a:spcPts val="360"/>
              </a:spcBef>
              <a:spcAft>
                <a:spcPts val="0"/>
              </a:spcAft>
              <a:buSzPts val="990"/>
              <a:buChar char="■"/>
              <a:defRPr sz="1800"/>
            </a:lvl4pPr>
            <a:lvl5pPr marL="2286000" lvl="4" indent="-285750" algn="l">
              <a:spcBef>
                <a:spcPts val="360"/>
              </a:spcBef>
              <a:spcAft>
                <a:spcPts val="0"/>
              </a:spcAft>
              <a:buSzPts val="900"/>
              <a:buChar char="■"/>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3" name="Google Shape;123;p136"/>
          <p:cNvSpPr txBox="1">
            <a:spLocks noGrp="1"/>
          </p:cNvSpPr>
          <p:nvPr>
            <p:ph type="body" idx="3"/>
          </p:nvPr>
        </p:nvSpPr>
        <p:spPr>
          <a:xfrm>
            <a:off x="4741862" y="1295402"/>
            <a:ext cx="3944343" cy="535065"/>
          </a:xfrm>
          <a:prstGeom prst="rect">
            <a:avLst/>
          </a:prstGeom>
          <a:noFill/>
          <a:ln>
            <a:noFill/>
          </a:ln>
        </p:spPr>
        <p:txBody>
          <a:bodyPr spcFirstLastPara="1" wrap="square" lIns="91425" tIns="45700" rIns="91425" bIns="45700" anchor="b" anchorCtr="0">
            <a:noAutofit/>
          </a:bodyPr>
          <a:lstStyle>
            <a:lvl1pPr marL="457200" lvl="0" indent="-228600" algn="l">
              <a:spcBef>
                <a:spcPts val="400"/>
              </a:spcBef>
              <a:spcAft>
                <a:spcPts val="0"/>
              </a:spcAft>
              <a:buSzPts val="1200"/>
              <a:buNone/>
              <a:defRPr sz="2000" b="1"/>
            </a:lvl1pPr>
            <a:lvl2pPr marL="914400" lvl="1" indent="-228600" algn="l">
              <a:spcBef>
                <a:spcPts val="400"/>
              </a:spcBef>
              <a:spcAft>
                <a:spcPts val="0"/>
              </a:spcAft>
              <a:buSzPts val="1100"/>
              <a:buNone/>
              <a:defRPr sz="2000" b="1"/>
            </a:lvl2pPr>
            <a:lvl3pPr marL="1371600" lvl="2" indent="-228600" algn="l">
              <a:spcBef>
                <a:spcPts val="360"/>
              </a:spcBef>
              <a:spcAft>
                <a:spcPts val="0"/>
              </a:spcAft>
              <a:buSzPts val="900"/>
              <a:buNone/>
              <a:defRPr sz="1800" b="1"/>
            </a:lvl3pPr>
            <a:lvl4pPr marL="1828800" lvl="3" indent="-228600" algn="l">
              <a:spcBef>
                <a:spcPts val="320"/>
              </a:spcBef>
              <a:spcAft>
                <a:spcPts val="0"/>
              </a:spcAft>
              <a:buSzPts val="880"/>
              <a:buNone/>
              <a:defRPr sz="1600" b="1"/>
            </a:lvl4pPr>
            <a:lvl5pPr marL="2286000" lvl="4" indent="-228600" algn="l">
              <a:spcBef>
                <a:spcPts val="320"/>
              </a:spcBef>
              <a:spcAft>
                <a:spcPts val="0"/>
              </a:spcAft>
              <a:buSzPts val="8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24" name="Google Shape;124;p136"/>
          <p:cNvSpPr txBox="1">
            <a:spLocks noGrp="1"/>
          </p:cNvSpPr>
          <p:nvPr>
            <p:ph type="body" idx="4"/>
          </p:nvPr>
        </p:nvSpPr>
        <p:spPr>
          <a:xfrm>
            <a:off x="4724400" y="1801811"/>
            <a:ext cx="3962400" cy="4446589"/>
          </a:xfrm>
          <a:prstGeom prst="rect">
            <a:avLst/>
          </a:prstGeom>
          <a:noFill/>
          <a:ln>
            <a:noFill/>
          </a:ln>
        </p:spPr>
        <p:txBody>
          <a:bodyPr spcFirstLastPara="1" wrap="square" lIns="91425" tIns="45700" rIns="91425" bIns="45700" anchor="t" anchorCtr="0">
            <a:noAutofit/>
          </a:bodyPr>
          <a:lstStyle>
            <a:lvl1pPr marL="457200" lvl="0" indent="-312420" algn="l">
              <a:spcBef>
                <a:spcPts val="440"/>
              </a:spcBef>
              <a:spcAft>
                <a:spcPts val="0"/>
              </a:spcAft>
              <a:buSzPts val="1320"/>
              <a:buChar char="■"/>
              <a:defRPr sz="2200"/>
            </a:lvl1pPr>
            <a:lvl2pPr marL="914400" lvl="1" indent="-298450" algn="l">
              <a:spcBef>
                <a:spcPts val="400"/>
              </a:spcBef>
              <a:spcAft>
                <a:spcPts val="0"/>
              </a:spcAft>
              <a:buSzPts val="1100"/>
              <a:buChar char="■"/>
              <a:defRPr sz="2000"/>
            </a:lvl2pPr>
            <a:lvl3pPr marL="1371600" lvl="2" indent="-292100" algn="l">
              <a:spcBef>
                <a:spcPts val="400"/>
              </a:spcBef>
              <a:spcAft>
                <a:spcPts val="0"/>
              </a:spcAft>
              <a:buSzPts val="1000"/>
              <a:buChar char="■"/>
              <a:defRPr sz="2000"/>
            </a:lvl3pPr>
            <a:lvl4pPr marL="1828800" lvl="3" indent="-291464" algn="l">
              <a:spcBef>
                <a:spcPts val="360"/>
              </a:spcBef>
              <a:spcAft>
                <a:spcPts val="0"/>
              </a:spcAft>
              <a:buSzPts val="990"/>
              <a:buChar char="■"/>
              <a:defRPr sz="1800"/>
            </a:lvl4pPr>
            <a:lvl5pPr marL="2286000" lvl="4" indent="-285750" algn="l">
              <a:spcBef>
                <a:spcPts val="360"/>
              </a:spcBef>
              <a:spcAft>
                <a:spcPts val="0"/>
              </a:spcAft>
              <a:buSzPts val="900"/>
              <a:buChar char="■"/>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5" name="Google Shape;125;p136"/>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9_Two Content">
  <p:cSld name="9_Two Content">
    <p:spTree>
      <p:nvGrpSpPr>
        <p:cNvPr id="1" name="Shape 126"/>
        <p:cNvGrpSpPr/>
        <p:nvPr/>
      </p:nvGrpSpPr>
      <p:grpSpPr>
        <a:xfrm>
          <a:off x="0" y="0"/>
          <a:ext cx="0" cy="0"/>
          <a:chOff x="0" y="0"/>
          <a:chExt cx="0" cy="0"/>
        </a:xfrm>
      </p:grpSpPr>
      <p:sp>
        <p:nvSpPr>
          <p:cNvPr id="127" name="Google Shape;127;p137"/>
          <p:cNvSpPr txBox="1">
            <a:spLocks noGrp="1"/>
          </p:cNvSpPr>
          <p:nvPr>
            <p:ph type="body" idx="1"/>
          </p:nvPr>
        </p:nvSpPr>
        <p:spPr>
          <a:xfrm>
            <a:off x="2971801" y="2438400"/>
            <a:ext cx="6095999" cy="3828256"/>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1465" algn="l">
              <a:spcBef>
                <a:spcPts val="360"/>
              </a:spcBef>
              <a:spcAft>
                <a:spcPts val="0"/>
              </a:spcAft>
              <a:buSzPts val="990"/>
              <a:buChar char="■"/>
              <a:defRPr sz="1800"/>
            </a:lvl2pPr>
            <a:lvl3pPr marL="1371600" lvl="2" indent="-285750" algn="l">
              <a:spcBef>
                <a:spcPts val="360"/>
              </a:spcBef>
              <a:spcAft>
                <a:spcPts val="0"/>
              </a:spcAft>
              <a:buSzPts val="900"/>
              <a:buChar char="■"/>
              <a:defRPr sz="1800"/>
            </a:lvl3pPr>
            <a:lvl4pPr marL="1828800" lvl="3" indent="-284480" algn="l">
              <a:spcBef>
                <a:spcPts val="320"/>
              </a:spcBef>
              <a:spcAft>
                <a:spcPts val="0"/>
              </a:spcAft>
              <a:buSzPts val="880"/>
              <a:buChar char="■"/>
              <a:defRPr sz="1600"/>
            </a:lvl4pPr>
            <a:lvl5pPr marL="2286000" lvl="4" indent="-279400" algn="l">
              <a:spcBef>
                <a:spcPts val="320"/>
              </a:spcBef>
              <a:spcAft>
                <a:spcPts val="0"/>
              </a:spcAft>
              <a:buSzPts val="800"/>
              <a:buChar char="■"/>
              <a:defRPr sz="16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8" name="Google Shape;128;p137"/>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12_Custom Layout">
  <p:cSld name="12_Custom Layout">
    <p:spTree>
      <p:nvGrpSpPr>
        <p:cNvPr id="1" name="Shape 129"/>
        <p:cNvGrpSpPr/>
        <p:nvPr/>
      </p:nvGrpSpPr>
      <p:grpSpPr>
        <a:xfrm>
          <a:off x="0" y="0"/>
          <a:ext cx="0" cy="0"/>
          <a:chOff x="0" y="0"/>
          <a:chExt cx="0" cy="0"/>
        </a:xfrm>
      </p:grpSpPr>
      <p:sp>
        <p:nvSpPr>
          <p:cNvPr id="130" name="Google Shape;130;p138"/>
          <p:cNvSpPr txBox="1">
            <a:spLocks noGrp="1"/>
          </p:cNvSpPr>
          <p:nvPr>
            <p:ph type="body" idx="1"/>
          </p:nvPr>
        </p:nvSpPr>
        <p:spPr>
          <a:xfrm>
            <a:off x="457200" y="1295402"/>
            <a:ext cx="3505200" cy="4760913"/>
          </a:xfrm>
          <a:prstGeom prst="rect">
            <a:avLst/>
          </a:prstGeom>
          <a:noFill/>
          <a:ln>
            <a:noFill/>
          </a:ln>
        </p:spPr>
        <p:txBody>
          <a:bodyPr spcFirstLastPara="1" wrap="square" lIns="91425" tIns="45700" rIns="91425" bIns="45700" anchor="t" anchorCtr="0">
            <a:noAutofit/>
          </a:bodyPr>
          <a:lstStyle>
            <a:lvl1pPr marL="457200" lvl="0" indent="-289560" algn="l">
              <a:spcBef>
                <a:spcPts val="320"/>
              </a:spcBef>
              <a:spcAft>
                <a:spcPts val="0"/>
              </a:spcAft>
              <a:buSzPts val="960"/>
              <a:buChar char="■"/>
              <a:defRPr sz="1600"/>
            </a:lvl1pPr>
            <a:lvl2pPr marL="914400" lvl="1" indent="-277494" algn="l">
              <a:spcBef>
                <a:spcPts val="280"/>
              </a:spcBef>
              <a:spcAft>
                <a:spcPts val="0"/>
              </a:spcAft>
              <a:buSzPts val="770"/>
              <a:buChar char="■"/>
              <a:defRPr sz="14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1" name="Google Shape;131;p13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23_Title and Content">
  <p:cSld name="23_Title and Content">
    <p:spTree>
      <p:nvGrpSpPr>
        <p:cNvPr id="1" name="Shape 132"/>
        <p:cNvGrpSpPr/>
        <p:nvPr/>
      </p:nvGrpSpPr>
      <p:grpSpPr>
        <a:xfrm>
          <a:off x="0" y="0"/>
          <a:ext cx="0" cy="0"/>
          <a:chOff x="0" y="0"/>
          <a:chExt cx="0" cy="0"/>
        </a:xfrm>
      </p:grpSpPr>
      <p:sp>
        <p:nvSpPr>
          <p:cNvPr id="133" name="Google Shape;133;p139"/>
          <p:cNvSpPr txBox="1">
            <a:spLocks noGrp="1"/>
          </p:cNvSpPr>
          <p:nvPr>
            <p:ph type="body" idx="1"/>
          </p:nvPr>
        </p:nvSpPr>
        <p:spPr>
          <a:xfrm>
            <a:off x="457201" y="1371600"/>
            <a:ext cx="8200231" cy="5105400"/>
          </a:xfrm>
          <a:prstGeom prst="rect">
            <a:avLst/>
          </a:prstGeom>
          <a:noFill/>
          <a:ln>
            <a:noFill/>
          </a:ln>
        </p:spPr>
        <p:txBody>
          <a:bodyPr spcFirstLastPara="1" wrap="square" lIns="91425" tIns="45700" rIns="91425" bIns="45700" anchor="t" anchorCtr="0">
            <a:noAutofit/>
          </a:bodyPr>
          <a:lstStyle>
            <a:lvl1pPr marL="457200" lvl="0" indent="-320040" algn="l">
              <a:spcBef>
                <a:spcPts val="480"/>
              </a:spcBef>
              <a:spcAft>
                <a:spcPts val="0"/>
              </a:spcAft>
              <a:buSzPts val="1440"/>
              <a:buChar char="■"/>
              <a:defRPr sz="2400"/>
            </a:lvl1pPr>
            <a:lvl2pPr marL="914400" lvl="1" indent="-291465" algn="l">
              <a:spcBef>
                <a:spcPts val="360"/>
              </a:spcBef>
              <a:spcAft>
                <a:spcPts val="0"/>
              </a:spcAft>
              <a:buSzPts val="990"/>
              <a:buChar char="■"/>
              <a:defRPr sz="1800"/>
            </a:lvl2pPr>
            <a:lvl3pPr marL="1371600" lvl="2" indent="-273050" algn="l">
              <a:spcBef>
                <a:spcPts val="280"/>
              </a:spcBef>
              <a:spcAft>
                <a:spcPts val="0"/>
              </a:spcAft>
              <a:buSzPts val="700"/>
              <a:buChar char="■"/>
              <a:defRPr sz="1400"/>
            </a:lvl3pPr>
            <a:lvl4pPr marL="1828800" lvl="3" indent="-291464" algn="l">
              <a:spcBef>
                <a:spcPts val="360"/>
              </a:spcBef>
              <a:spcAft>
                <a:spcPts val="0"/>
              </a:spcAft>
              <a:buSzPts val="990"/>
              <a:buChar char="■"/>
              <a:defRPr sz="1800"/>
            </a:lvl4pPr>
            <a:lvl5pPr marL="2286000" lvl="4" indent="-285750" algn="l">
              <a:spcBef>
                <a:spcPts val="360"/>
              </a:spcBef>
              <a:spcAft>
                <a:spcPts val="0"/>
              </a:spcAft>
              <a:buSzPts val="900"/>
              <a:buChar char="■"/>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4" name="Google Shape;134;p139"/>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38"/>
        <p:cNvGrpSpPr/>
        <p:nvPr/>
      </p:nvGrpSpPr>
      <p:grpSpPr>
        <a:xfrm>
          <a:off x="0" y="0"/>
          <a:ext cx="0" cy="0"/>
          <a:chOff x="0" y="0"/>
          <a:chExt cx="0" cy="0"/>
        </a:xfrm>
      </p:grpSpPr>
      <p:sp>
        <p:nvSpPr>
          <p:cNvPr id="39" name="Google Shape;39;p107"/>
          <p:cNvSpPr txBox="1"/>
          <p:nvPr/>
        </p:nvSpPr>
        <p:spPr>
          <a:xfrm>
            <a:off x="8691563" y="6473825"/>
            <a:ext cx="452437" cy="3079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fld id="{00000000-1234-1234-1234-123412341234}" type="slidenum">
              <a:rPr lang="en-US" sz="1400">
                <a:solidFill>
                  <a:schemeClr val="dk1"/>
                </a:solidFill>
                <a:latin typeface="Tahoma"/>
                <a:ea typeface="Tahoma"/>
                <a:cs typeface="Tahoma"/>
                <a:sym typeface="Tahoma"/>
              </a:rPr>
              <a:t>‹#›</a:t>
            </a:fld>
            <a:endParaRPr sz="1400">
              <a:solidFill>
                <a:schemeClr val="dk1"/>
              </a:solidFill>
              <a:latin typeface="Tahoma"/>
              <a:ea typeface="Tahoma"/>
              <a:cs typeface="Tahoma"/>
              <a:sym typeface="Tahoma"/>
            </a:endParaRPr>
          </a:p>
        </p:txBody>
      </p:sp>
      <p:sp>
        <p:nvSpPr>
          <p:cNvPr id="40" name="Google Shape;40;p107"/>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15_Title and Content">
  <p:cSld name="15_Title and Content">
    <p:spTree>
      <p:nvGrpSpPr>
        <p:cNvPr id="1" name="Shape 135"/>
        <p:cNvGrpSpPr/>
        <p:nvPr/>
      </p:nvGrpSpPr>
      <p:grpSpPr>
        <a:xfrm>
          <a:off x="0" y="0"/>
          <a:ext cx="0" cy="0"/>
          <a:chOff x="0" y="0"/>
          <a:chExt cx="0" cy="0"/>
        </a:xfrm>
      </p:grpSpPr>
      <p:sp>
        <p:nvSpPr>
          <p:cNvPr id="136" name="Google Shape;136;p140"/>
          <p:cNvSpPr txBox="1">
            <a:spLocks noGrp="1"/>
          </p:cNvSpPr>
          <p:nvPr>
            <p:ph type="body" idx="1"/>
          </p:nvPr>
        </p:nvSpPr>
        <p:spPr>
          <a:xfrm>
            <a:off x="457201" y="1371600"/>
            <a:ext cx="8200231" cy="5105400"/>
          </a:xfrm>
          <a:prstGeom prst="rect">
            <a:avLst/>
          </a:prstGeom>
          <a:noFill/>
          <a:ln>
            <a:noFill/>
          </a:ln>
        </p:spPr>
        <p:txBody>
          <a:bodyPr spcFirstLastPara="1" wrap="square" lIns="91425" tIns="45700" rIns="91425" bIns="45700" anchor="t" anchorCtr="0">
            <a:noAutofit/>
          </a:bodyPr>
          <a:lstStyle>
            <a:lvl1pPr marL="457200" lvl="0" indent="-320040" algn="l">
              <a:spcBef>
                <a:spcPts val="480"/>
              </a:spcBef>
              <a:spcAft>
                <a:spcPts val="0"/>
              </a:spcAft>
              <a:buSzPts val="1440"/>
              <a:buChar char="■"/>
              <a:defRPr sz="2400"/>
            </a:lvl1pPr>
            <a:lvl2pPr marL="914400" lvl="1" indent="-298450" algn="l">
              <a:spcBef>
                <a:spcPts val="400"/>
              </a:spcBef>
              <a:spcAft>
                <a:spcPts val="0"/>
              </a:spcAft>
              <a:buSzPts val="1100"/>
              <a:buChar char="■"/>
              <a:defRPr sz="2000"/>
            </a:lvl2pPr>
            <a:lvl3pPr marL="1371600" lvl="2" indent="-292100" algn="l">
              <a:spcBef>
                <a:spcPts val="400"/>
              </a:spcBef>
              <a:spcAft>
                <a:spcPts val="0"/>
              </a:spcAft>
              <a:buSzPts val="1000"/>
              <a:buChar char="■"/>
              <a:defRPr sz="2000"/>
            </a:lvl3pPr>
            <a:lvl4pPr marL="1828800" lvl="3" indent="-291464" algn="l">
              <a:spcBef>
                <a:spcPts val="360"/>
              </a:spcBef>
              <a:spcAft>
                <a:spcPts val="0"/>
              </a:spcAft>
              <a:buSzPts val="990"/>
              <a:buChar char="■"/>
              <a:defRPr sz="1800"/>
            </a:lvl4pPr>
            <a:lvl5pPr marL="2286000" lvl="4" indent="-285750" algn="l">
              <a:spcBef>
                <a:spcPts val="360"/>
              </a:spcBef>
              <a:spcAft>
                <a:spcPts val="0"/>
              </a:spcAft>
              <a:buSzPts val="900"/>
              <a:buChar char="■"/>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7" name="Google Shape;137;p140"/>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3_Custom Layout">
  <p:cSld name="3_Custom Layout">
    <p:spTree>
      <p:nvGrpSpPr>
        <p:cNvPr id="1" name="Shape 138"/>
        <p:cNvGrpSpPr/>
        <p:nvPr/>
      </p:nvGrpSpPr>
      <p:grpSpPr>
        <a:xfrm>
          <a:off x="0" y="0"/>
          <a:ext cx="0" cy="0"/>
          <a:chOff x="0" y="0"/>
          <a:chExt cx="0" cy="0"/>
        </a:xfrm>
      </p:grpSpPr>
      <p:sp>
        <p:nvSpPr>
          <p:cNvPr id="139" name="Google Shape;139;p141"/>
          <p:cNvSpPr txBox="1">
            <a:spLocks noGrp="1"/>
          </p:cNvSpPr>
          <p:nvPr>
            <p:ph type="body" idx="1"/>
          </p:nvPr>
        </p:nvSpPr>
        <p:spPr>
          <a:xfrm>
            <a:off x="457201" y="1371602"/>
            <a:ext cx="4837112" cy="4760913"/>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8450" algn="l">
              <a:spcBef>
                <a:spcPts val="400"/>
              </a:spcBef>
              <a:spcAft>
                <a:spcPts val="0"/>
              </a:spcAft>
              <a:buSzPts val="1100"/>
              <a:buChar char="■"/>
              <a:defRPr sz="2000"/>
            </a:lvl2pPr>
            <a:lvl3pPr marL="1371600" lvl="2" indent="-285750" algn="l">
              <a:spcBef>
                <a:spcPts val="360"/>
              </a:spcBef>
              <a:spcAft>
                <a:spcPts val="0"/>
              </a:spcAft>
              <a:buSzPts val="900"/>
              <a:buChar char="■"/>
              <a:defRPr sz="1800"/>
            </a:lvl3pPr>
            <a:lvl4pPr marL="1828800" lvl="3" indent="-284480" algn="l">
              <a:spcBef>
                <a:spcPts val="320"/>
              </a:spcBef>
              <a:spcAft>
                <a:spcPts val="0"/>
              </a:spcAft>
              <a:buSzPts val="880"/>
              <a:buChar char="■"/>
              <a:defRPr sz="1600"/>
            </a:lvl4pPr>
            <a:lvl5pPr marL="2286000" lvl="4" indent="-279400" algn="l">
              <a:spcBef>
                <a:spcPts val="320"/>
              </a:spcBef>
              <a:spcAft>
                <a:spcPts val="0"/>
              </a:spcAft>
              <a:buSzPts val="800"/>
              <a:buChar char="■"/>
              <a:defRPr sz="16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0" name="Google Shape;140;p141"/>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6_Custom Layout">
  <p:cSld name="6_Custom Layout">
    <p:spTree>
      <p:nvGrpSpPr>
        <p:cNvPr id="1" name="Shape 141"/>
        <p:cNvGrpSpPr/>
        <p:nvPr/>
      </p:nvGrpSpPr>
      <p:grpSpPr>
        <a:xfrm>
          <a:off x="0" y="0"/>
          <a:ext cx="0" cy="0"/>
          <a:chOff x="0" y="0"/>
          <a:chExt cx="0" cy="0"/>
        </a:xfrm>
      </p:grpSpPr>
      <p:sp>
        <p:nvSpPr>
          <p:cNvPr id="142" name="Google Shape;142;p142"/>
          <p:cNvSpPr txBox="1">
            <a:spLocks noGrp="1"/>
          </p:cNvSpPr>
          <p:nvPr>
            <p:ph type="body" idx="1"/>
          </p:nvPr>
        </p:nvSpPr>
        <p:spPr>
          <a:xfrm>
            <a:off x="533400" y="1371602"/>
            <a:ext cx="4114800" cy="4760913"/>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1465" algn="l">
              <a:spcBef>
                <a:spcPts val="360"/>
              </a:spcBef>
              <a:spcAft>
                <a:spcPts val="0"/>
              </a:spcAft>
              <a:buSzPts val="990"/>
              <a:buChar char="■"/>
              <a:defRPr sz="18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3" name="Google Shape;143;p142"/>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1_Custom Layout">
  <p:cSld name="1_Custom Layout">
    <p:spTree>
      <p:nvGrpSpPr>
        <p:cNvPr id="1" name="Shape 144"/>
        <p:cNvGrpSpPr/>
        <p:nvPr/>
      </p:nvGrpSpPr>
      <p:grpSpPr>
        <a:xfrm>
          <a:off x="0" y="0"/>
          <a:ext cx="0" cy="0"/>
          <a:chOff x="0" y="0"/>
          <a:chExt cx="0" cy="0"/>
        </a:xfrm>
      </p:grpSpPr>
      <p:sp>
        <p:nvSpPr>
          <p:cNvPr id="145" name="Google Shape;145;p143"/>
          <p:cNvSpPr txBox="1">
            <a:spLocks noGrp="1"/>
          </p:cNvSpPr>
          <p:nvPr>
            <p:ph type="body" idx="1"/>
          </p:nvPr>
        </p:nvSpPr>
        <p:spPr>
          <a:xfrm>
            <a:off x="533400" y="1143000"/>
            <a:ext cx="5334000" cy="5410200"/>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8450" algn="l">
              <a:spcBef>
                <a:spcPts val="400"/>
              </a:spcBef>
              <a:spcAft>
                <a:spcPts val="0"/>
              </a:spcAft>
              <a:buSzPts val="1100"/>
              <a:buChar char="■"/>
              <a:defRPr sz="2000"/>
            </a:lvl2pPr>
            <a:lvl3pPr marL="1371600" lvl="2" indent="-292100" algn="l">
              <a:spcBef>
                <a:spcPts val="400"/>
              </a:spcBef>
              <a:spcAft>
                <a:spcPts val="0"/>
              </a:spcAft>
              <a:buSzPts val="1000"/>
              <a:buChar char="■"/>
              <a:defRPr sz="2000"/>
            </a:lvl3pPr>
            <a:lvl4pPr marL="1828800" lvl="3" indent="-291464" algn="l">
              <a:spcBef>
                <a:spcPts val="360"/>
              </a:spcBef>
              <a:spcAft>
                <a:spcPts val="0"/>
              </a:spcAft>
              <a:buSzPts val="990"/>
              <a:buChar char="■"/>
              <a:defRPr sz="1800"/>
            </a:lvl4pPr>
            <a:lvl5pPr marL="2286000" lvl="4" indent="-285750" algn="l">
              <a:spcBef>
                <a:spcPts val="360"/>
              </a:spcBef>
              <a:spcAft>
                <a:spcPts val="0"/>
              </a:spcAft>
              <a:buSzPts val="900"/>
              <a:buChar char="■"/>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6" name="Google Shape;146;p143"/>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6_Two Content">
  <p:cSld name="6_Two Content">
    <p:spTree>
      <p:nvGrpSpPr>
        <p:cNvPr id="1" name="Shape 147"/>
        <p:cNvGrpSpPr/>
        <p:nvPr/>
      </p:nvGrpSpPr>
      <p:grpSpPr>
        <a:xfrm>
          <a:off x="0" y="0"/>
          <a:ext cx="0" cy="0"/>
          <a:chOff x="0" y="0"/>
          <a:chExt cx="0" cy="0"/>
        </a:xfrm>
      </p:grpSpPr>
      <p:sp>
        <p:nvSpPr>
          <p:cNvPr id="148" name="Google Shape;148;p144"/>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4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9" name="Google Shape;149;p144"/>
          <p:cNvSpPr txBox="1">
            <a:spLocks noGrp="1"/>
          </p:cNvSpPr>
          <p:nvPr>
            <p:ph type="body" idx="1"/>
          </p:nvPr>
        </p:nvSpPr>
        <p:spPr>
          <a:xfrm>
            <a:off x="533400" y="1371600"/>
            <a:ext cx="4114800" cy="4953000"/>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8450" algn="l">
              <a:spcBef>
                <a:spcPts val="400"/>
              </a:spcBef>
              <a:spcAft>
                <a:spcPts val="0"/>
              </a:spcAft>
              <a:buSzPts val="1100"/>
              <a:buChar char="■"/>
              <a:defRPr sz="2000"/>
            </a:lvl2pPr>
            <a:lvl3pPr marL="1371600" lvl="2" indent="-292100" algn="l">
              <a:spcBef>
                <a:spcPts val="400"/>
              </a:spcBef>
              <a:spcAft>
                <a:spcPts val="0"/>
              </a:spcAft>
              <a:buSzPts val="1000"/>
              <a:buChar char="■"/>
              <a:defRPr sz="2000"/>
            </a:lvl3pPr>
            <a:lvl4pPr marL="1828800" lvl="3" indent="-291464" algn="l">
              <a:spcBef>
                <a:spcPts val="360"/>
              </a:spcBef>
              <a:spcAft>
                <a:spcPts val="0"/>
              </a:spcAft>
              <a:buSzPts val="990"/>
              <a:buChar char="■"/>
              <a:defRPr sz="1800"/>
            </a:lvl4pPr>
            <a:lvl5pPr marL="2286000" lvl="4" indent="-285750" algn="l">
              <a:spcBef>
                <a:spcPts val="360"/>
              </a:spcBef>
              <a:spcAft>
                <a:spcPts val="0"/>
              </a:spcAft>
              <a:buSzPts val="900"/>
              <a:buChar char="■"/>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0" name="Google Shape;150;p144"/>
          <p:cNvSpPr txBox="1">
            <a:spLocks noGrp="1"/>
          </p:cNvSpPr>
          <p:nvPr>
            <p:ph type="body" idx="2"/>
          </p:nvPr>
        </p:nvSpPr>
        <p:spPr>
          <a:xfrm>
            <a:off x="4800600" y="1371600"/>
            <a:ext cx="3886200" cy="4953000"/>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8450" algn="l">
              <a:spcBef>
                <a:spcPts val="400"/>
              </a:spcBef>
              <a:spcAft>
                <a:spcPts val="0"/>
              </a:spcAft>
              <a:buSzPts val="1100"/>
              <a:buChar char="■"/>
              <a:defRPr sz="2000"/>
            </a:lvl2pPr>
            <a:lvl3pPr marL="1371600" lvl="2" indent="-292100" algn="l">
              <a:spcBef>
                <a:spcPts val="400"/>
              </a:spcBef>
              <a:spcAft>
                <a:spcPts val="0"/>
              </a:spcAft>
              <a:buSzPts val="1000"/>
              <a:buChar char="■"/>
              <a:defRPr sz="2000"/>
            </a:lvl3pPr>
            <a:lvl4pPr marL="1828800" lvl="3" indent="-291464" algn="l">
              <a:spcBef>
                <a:spcPts val="360"/>
              </a:spcBef>
              <a:spcAft>
                <a:spcPts val="0"/>
              </a:spcAft>
              <a:buSzPts val="990"/>
              <a:buChar char="■"/>
              <a:defRPr sz="1800"/>
            </a:lvl4pPr>
            <a:lvl5pPr marL="2286000" lvl="4" indent="-285750" algn="l">
              <a:spcBef>
                <a:spcPts val="360"/>
              </a:spcBef>
              <a:spcAft>
                <a:spcPts val="0"/>
              </a:spcAft>
              <a:buSzPts val="900"/>
              <a:buChar char="■"/>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7_Title and Content">
  <p:cSld name="7_Title and Content">
    <p:spTree>
      <p:nvGrpSpPr>
        <p:cNvPr id="1" name="Shape 151"/>
        <p:cNvGrpSpPr/>
        <p:nvPr/>
      </p:nvGrpSpPr>
      <p:grpSpPr>
        <a:xfrm>
          <a:off x="0" y="0"/>
          <a:ext cx="0" cy="0"/>
          <a:chOff x="0" y="0"/>
          <a:chExt cx="0" cy="0"/>
        </a:xfrm>
      </p:grpSpPr>
      <p:sp>
        <p:nvSpPr>
          <p:cNvPr id="152" name="Google Shape;152;p145"/>
          <p:cNvSpPr txBox="1">
            <a:spLocks noGrp="1"/>
          </p:cNvSpPr>
          <p:nvPr>
            <p:ph type="body" idx="1"/>
          </p:nvPr>
        </p:nvSpPr>
        <p:spPr>
          <a:xfrm>
            <a:off x="533401" y="1300164"/>
            <a:ext cx="3236912" cy="4760913"/>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8450" algn="l">
              <a:spcBef>
                <a:spcPts val="400"/>
              </a:spcBef>
              <a:spcAft>
                <a:spcPts val="0"/>
              </a:spcAft>
              <a:buSzPts val="1100"/>
              <a:buChar char="■"/>
              <a:defRPr sz="2000"/>
            </a:lvl2pPr>
            <a:lvl3pPr marL="1371600" lvl="2" indent="-285750" algn="l">
              <a:spcBef>
                <a:spcPts val="360"/>
              </a:spcBef>
              <a:spcAft>
                <a:spcPts val="0"/>
              </a:spcAft>
              <a:buSzPts val="900"/>
              <a:buChar char="■"/>
              <a:defRPr/>
            </a:lvl3pPr>
            <a:lvl4pPr marL="1828800" lvl="3" indent="-291464" algn="l">
              <a:spcBef>
                <a:spcPts val="360"/>
              </a:spcBef>
              <a:spcAft>
                <a:spcPts val="0"/>
              </a:spcAft>
              <a:buSzPts val="990"/>
              <a:buChar char="■"/>
              <a:defRPr/>
            </a:lvl4pPr>
            <a:lvl5pPr marL="2286000" lvl="4" indent="-285750" algn="l">
              <a:spcBef>
                <a:spcPts val="36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3" name="Google Shape;153;p145"/>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10_Title and Content">
  <p:cSld name="10_Title and Content">
    <p:spTree>
      <p:nvGrpSpPr>
        <p:cNvPr id="1" name="Shape 154"/>
        <p:cNvGrpSpPr/>
        <p:nvPr/>
      </p:nvGrpSpPr>
      <p:grpSpPr>
        <a:xfrm>
          <a:off x="0" y="0"/>
          <a:ext cx="0" cy="0"/>
          <a:chOff x="0" y="0"/>
          <a:chExt cx="0" cy="0"/>
        </a:xfrm>
      </p:grpSpPr>
      <p:sp>
        <p:nvSpPr>
          <p:cNvPr id="155" name="Google Shape;155;p146"/>
          <p:cNvSpPr txBox="1">
            <a:spLocks noGrp="1"/>
          </p:cNvSpPr>
          <p:nvPr>
            <p:ph type="body" idx="1"/>
          </p:nvPr>
        </p:nvSpPr>
        <p:spPr>
          <a:xfrm>
            <a:off x="533400" y="1371602"/>
            <a:ext cx="3581400" cy="4760913"/>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1465" algn="l">
              <a:spcBef>
                <a:spcPts val="360"/>
              </a:spcBef>
              <a:spcAft>
                <a:spcPts val="0"/>
              </a:spcAft>
              <a:buSzPts val="990"/>
              <a:buChar char="■"/>
              <a:defRPr sz="1800"/>
            </a:lvl2pPr>
            <a:lvl3pPr marL="1371600" lvl="2" indent="-285750" algn="l">
              <a:spcBef>
                <a:spcPts val="360"/>
              </a:spcBef>
              <a:spcAft>
                <a:spcPts val="0"/>
              </a:spcAft>
              <a:buSzPts val="900"/>
              <a:buChar char="■"/>
              <a:defRPr sz="1800"/>
            </a:lvl3pPr>
            <a:lvl4pPr marL="1828800" lvl="3" indent="-291464" algn="l">
              <a:spcBef>
                <a:spcPts val="360"/>
              </a:spcBef>
              <a:spcAft>
                <a:spcPts val="0"/>
              </a:spcAft>
              <a:buSzPts val="990"/>
              <a:buChar char="■"/>
              <a:defRPr/>
            </a:lvl4pPr>
            <a:lvl5pPr marL="2286000" lvl="4" indent="-285750" algn="l">
              <a:spcBef>
                <a:spcPts val="36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6" name="Google Shape;156;p146"/>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14_Title and Content">
  <p:cSld name="14_Title and Content">
    <p:spTree>
      <p:nvGrpSpPr>
        <p:cNvPr id="1" name="Shape 157"/>
        <p:cNvGrpSpPr/>
        <p:nvPr/>
      </p:nvGrpSpPr>
      <p:grpSpPr>
        <a:xfrm>
          <a:off x="0" y="0"/>
          <a:ext cx="0" cy="0"/>
          <a:chOff x="0" y="0"/>
          <a:chExt cx="0" cy="0"/>
        </a:xfrm>
      </p:grpSpPr>
      <p:sp>
        <p:nvSpPr>
          <p:cNvPr id="158" name="Google Shape;158;p147"/>
          <p:cNvSpPr txBox="1">
            <a:spLocks noGrp="1"/>
          </p:cNvSpPr>
          <p:nvPr>
            <p:ph type="body" idx="1"/>
          </p:nvPr>
        </p:nvSpPr>
        <p:spPr>
          <a:xfrm>
            <a:off x="533400" y="1371602"/>
            <a:ext cx="6172200" cy="4760913"/>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8450" algn="l">
              <a:spcBef>
                <a:spcPts val="400"/>
              </a:spcBef>
              <a:spcAft>
                <a:spcPts val="0"/>
              </a:spcAft>
              <a:buSzPts val="1100"/>
              <a:buChar char="■"/>
              <a:defRPr sz="20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9" name="Google Shape;159;p147"/>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22_Title and Content">
  <p:cSld name="22_Title and Content">
    <p:spTree>
      <p:nvGrpSpPr>
        <p:cNvPr id="1" name="Shape 160"/>
        <p:cNvGrpSpPr/>
        <p:nvPr/>
      </p:nvGrpSpPr>
      <p:grpSpPr>
        <a:xfrm>
          <a:off x="0" y="0"/>
          <a:ext cx="0" cy="0"/>
          <a:chOff x="0" y="0"/>
          <a:chExt cx="0" cy="0"/>
        </a:xfrm>
      </p:grpSpPr>
      <p:sp>
        <p:nvSpPr>
          <p:cNvPr id="161" name="Google Shape;161;p148"/>
          <p:cNvSpPr txBox="1">
            <a:spLocks noGrp="1"/>
          </p:cNvSpPr>
          <p:nvPr>
            <p:ph type="body" idx="1"/>
          </p:nvPr>
        </p:nvSpPr>
        <p:spPr>
          <a:xfrm>
            <a:off x="6400800" y="1371600"/>
            <a:ext cx="2590800" cy="4760913"/>
          </a:xfrm>
          <a:prstGeom prst="rect">
            <a:avLst/>
          </a:prstGeom>
          <a:noFill/>
          <a:ln>
            <a:noFill/>
          </a:ln>
        </p:spPr>
        <p:txBody>
          <a:bodyPr spcFirstLastPara="1" wrap="square" lIns="91425" tIns="45700" rIns="91425" bIns="45700" anchor="t" anchorCtr="0">
            <a:noAutofit/>
          </a:bodyPr>
          <a:lstStyle>
            <a:lvl1pPr marL="457200" lvl="0" indent="-289560" algn="l">
              <a:spcBef>
                <a:spcPts val="320"/>
              </a:spcBef>
              <a:spcAft>
                <a:spcPts val="0"/>
              </a:spcAft>
              <a:buSzPts val="960"/>
              <a:buChar char="■"/>
              <a:defRPr sz="1600"/>
            </a:lvl1pPr>
            <a:lvl2pPr marL="914400" lvl="1" indent="-284480" algn="l">
              <a:spcBef>
                <a:spcPts val="320"/>
              </a:spcBef>
              <a:spcAft>
                <a:spcPts val="0"/>
              </a:spcAft>
              <a:buSzPts val="880"/>
              <a:buChar char="■"/>
              <a:defRPr sz="1600"/>
            </a:lvl2pPr>
            <a:lvl3pPr marL="1371600" lvl="2" indent="-273050" algn="l">
              <a:spcBef>
                <a:spcPts val="280"/>
              </a:spcBef>
              <a:spcAft>
                <a:spcPts val="0"/>
              </a:spcAft>
              <a:buSzPts val="700"/>
              <a:buChar char="■"/>
              <a:defRPr sz="1400"/>
            </a:lvl3pPr>
            <a:lvl4pPr marL="1828800" lvl="3" indent="-270510" algn="l">
              <a:spcBef>
                <a:spcPts val="240"/>
              </a:spcBef>
              <a:spcAft>
                <a:spcPts val="0"/>
              </a:spcAft>
              <a:buSzPts val="660"/>
              <a:buChar char="■"/>
              <a:defRPr sz="1200"/>
            </a:lvl4pPr>
            <a:lvl5pPr marL="2286000" lvl="4" indent="-266700" algn="l">
              <a:spcBef>
                <a:spcPts val="240"/>
              </a:spcBef>
              <a:spcAft>
                <a:spcPts val="0"/>
              </a:spcAft>
              <a:buSzPts val="600"/>
              <a:buChar char="■"/>
              <a:defRPr sz="12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2" name="Google Shape;162;p14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17_Title and Content">
  <p:cSld name="17_Title and Content">
    <p:spTree>
      <p:nvGrpSpPr>
        <p:cNvPr id="1" name="Shape 163"/>
        <p:cNvGrpSpPr/>
        <p:nvPr/>
      </p:nvGrpSpPr>
      <p:grpSpPr>
        <a:xfrm>
          <a:off x="0" y="0"/>
          <a:ext cx="0" cy="0"/>
          <a:chOff x="0" y="0"/>
          <a:chExt cx="0" cy="0"/>
        </a:xfrm>
      </p:grpSpPr>
      <p:sp>
        <p:nvSpPr>
          <p:cNvPr id="164" name="Google Shape;164;p149"/>
          <p:cNvSpPr txBox="1">
            <a:spLocks noGrp="1"/>
          </p:cNvSpPr>
          <p:nvPr>
            <p:ph type="body" idx="1"/>
          </p:nvPr>
        </p:nvSpPr>
        <p:spPr>
          <a:xfrm>
            <a:off x="533400" y="1295400"/>
            <a:ext cx="6934200" cy="5105400"/>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84480" algn="l">
              <a:spcBef>
                <a:spcPts val="320"/>
              </a:spcBef>
              <a:spcAft>
                <a:spcPts val="0"/>
              </a:spcAft>
              <a:buSzPts val="880"/>
              <a:buChar char="■"/>
              <a:defRPr sz="1600"/>
            </a:lvl2pPr>
            <a:lvl3pPr marL="1371600" lvl="2" indent="-273050" algn="l">
              <a:spcBef>
                <a:spcPts val="280"/>
              </a:spcBef>
              <a:spcAft>
                <a:spcPts val="0"/>
              </a:spcAft>
              <a:buSzPts val="700"/>
              <a:buChar char="■"/>
              <a:defRPr sz="1400"/>
            </a:lvl3pPr>
            <a:lvl4pPr marL="1828800" lvl="3" indent="-270510" algn="l">
              <a:spcBef>
                <a:spcPts val="240"/>
              </a:spcBef>
              <a:spcAft>
                <a:spcPts val="0"/>
              </a:spcAft>
              <a:buSzPts val="660"/>
              <a:buChar char="■"/>
              <a:defRPr sz="1200"/>
            </a:lvl4pPr>
            <a:lvl5pPr marL="2286000" lvl="4" indent="-266700" algn="l">
              <a:spcBef>
                <a:spcPts val="240"/>
              </a:spcBef>
              <a:spcAft>
                <a:spcPts val="0"/>
              </a:spcAft>
              <a:buSzPts val="600"/>
              <a:buChar char="■"/>
              <a:defRPr sz="12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5" name="Google Shape;165;p149"/>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41"/>
        <p:cNvGrpSpPr/>
        <p:nvPr/>
      </p:nvGrpSpPr>
      <p:grpSpPr>
        <a:xfrm>
          <a:off x="0" y="0"/>
          <a:ext cx="0" cy="0"/>
          <a:chOff x="0" y="0"/>
          <a:chExt cx="0" cy="0"/>
        </a:xfrm>
      </p:grpSpPr>
      <p:sp>
        <p:nvSpPr>
          <p:cNvPr id="42" name="Google Shape;42;p108"/>
          <p:cNvSpPr txBox="1">
            <a:spLocks noGrp="1"/>
          </p:cNvSpPr>
          <p:nvPr>
            <p:ph type="body" idx="1"/>
          </p:nvPr>
        </p:nvSpPr>
        <p:spPr>
          <a:xfrm>
            <a:off x="487363" y="1295400"/>
            <a:ext cx="8329612" cy="5181600"/>
          </a:xfrm>
          <a:prstGeom prst="rect">
            <a:avLst/>
          </a:prstGeom>
          <a:noFill/>
          <a:ln>
            <a:noFill/>
          </a:ln>
        </p:spPr>
        <p:txBody>
          <a:bodyPr spcFirstLastPara="1" wrap="square" lIns="91425" tIns="45700" rIns="91425" bIns="45700" anchor="t" anchorCtr="0">
            <a:noAutofit/>
          </a:bodyPr>
          <a:lstStyle>
            <a:lvl1pPr marL="457200" lvl="0" indent="-320040" algn="l">
              <a:spcBef>
                <a:spcPts val="480"/>
              </a:spcBef>
              <a:spcAft>
                <a:spcPts val="0"/>
              </a:spcAft>
              <a:buSzPts val="1440"/>
              <a:buChar char="■"/>
              <a:defRPr sz="2400"/>
            </a:lvl1pPr>
            <a:lvl2pPr marL="914400" lvl="1" indent="-312419" algn="l">
              <a:spcBef>
                <a:spcPts val="480"/>
              </a:spcBef>
              <a:spcAft>
                <a:spcPts val="0"/>
              </a:spcAft>
              <a:buSzPts val="1320"/>
              <a:buChar char="■"/>
              <a:defRPr sz="2400"/>
            </a:lvl2pPr>
            <a:lvl3pPr marL="1371600" lvl="2" indent="-285750" algn="l">
              <a:spcBef>
                <a:spcPts val="360"/>
              </a:spcBef>
              <a:spcAft>
                <a:spcPts val="0"/>
              </a:spcAft>
              <a:buSzPts val="900"/>
              <a:buChar char="■"/>
              <a:defRPr/>
            </a:lvl3pPr>
            <a:lvl4pPr marL="1828800" lvl="3" indent="-291464" algn="l">
              <a:spcBef>
                <a:spcPts val="360"/>
              </a:spcBef>
              <a:spcAft>
                <a:spcPts val="0"/>
              </a:spcAft>
              <a:buSzPts val="990"/>
              <a:buChar char="■"/>
              <a:defRPr/>
            </a:lvl4pPr>
            <a:lvl5pPr marL="2286000" lvl="4" indent="-285750" algn="l">
              <a:spcBef>
                <a:spcPts val="36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 name="Google Shape;43;p10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2_Title and Content">
  <p:cSld name="2_Title and Content">
    <p:spTree>
      <p:nvGrpSpPr>
        <p:cNvPr id="1" name="Shape 166"/>
        <p:cNvGrpSpPr/>
        <p:nvPr/>
      </p:nvGrpSpPr>
      <p:grpSpPr>
        <a:xfrm>
          <a:off x="0" y="0"/>
          <a:ext cx="0" cy="0"/>
          <a:chOff x="0" y="0"/>
          <a:chExt cx="0" cy="0"/>
        </a:xfrm>
      </p:grpSpPr>
      <p:sp>
        <p:nvSpPr>
          <p:cNvPr id="167" name="Google Shape;167;p150"/>
          <p:cNvSpPr txBox="1">
            <a:spLocks noGrp="1"/>
          </p:cNvSpPr>
          <p:nvPr>
            <p:ph type="body" idx="1"/>
          </p:nvPr>
        </p:nvSpPr>
        <p:spPr>
          <a:xfrm>
            <a:off x="533400" y="1219200"/>
            <a:ext cx="4876800" cy="5257800"/>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1465" algn="l">
              <a:spcBef>
                <a:spcPts val="360"/>
              </a:spcBef>
              <a:spcAft>
                <a:spcPts val="0"/>
              </a:spcAft>
              <a:buSzPts val="990"/>
              <a:buChar char="■"/>
              <a:defRPr sz="1800"/>
            </a:lvl2pPr>
            <a:lvl3pPr marL="1371600" lvl="2" indent="-273050" algn="l">
              <a:spcBef>
                <a:spcPts val="280"/>
              </a:spcBef>
              <a:spcAft>
                <a:spcPts val="0"/>
              </a:spcAft>
              <a:buSzPts val="700"/>
              <a:buChar char="■"/>
              <a:defRPr sz="1400"/>
            </a:lvl3pPr>
            <a:lvl4pPr marL="1828800" lvl="3" indent="-270510" algn="l">
              <a:spcBef>
                <a:spcPts val="240"/>
              </a:spcBef>
              <a:spcAft>
                <a:spcPts val="0"/>
              </a:spcAft>
              <a:buSzPts val="660"/>
              <a:buChar char="■"/>
              <a:defRPr sz="1200"/>
            </a:lvl4pPr>
            <a:lvl5pPr marL="2286000" lvl="4" indent="-266700" algn="l">
              <a:spcBef>
                <a:spcPts val="240"/>
              </a:spcBef>
              <a:spcAft>
                <a:spcPts val="0"/>
              </a:spcAft>
              <a:buSzPts val="600"/>
              <a:buChar char="■"/>
              <a:defRPr sz="12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8" name="Google Shape;168;p150"/>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21_Title and Content">
  <p:cSld name="21_Title and Content">
    <p:spTree>
      <p:nvGrpSpPr>
        <p:cNvPr id="1" name="Shape 169"/>
        <p:cNvGrpSpPr/>
        <p:nvPr/>
      </p:nvGrpSpPr>
      <p:grpSpPr>
        <a:xfrm>
          <a:off x="0" y="0"/>
          <a:ext cx="0" cy="0"/>
          <a:chOff x="0" y="0"/>
          <a:chExt cx="0" cy="0"/>
        </a:xfrm>
      </p:grpSpPr>
      <p:sp>
        <p:nvSpPr>
          <p:cNvPr id="170" name="Google Shape;170;p151"/>
          <p:cNvSpPr txBox="1">
            <a:spLocks noGrp="1"/>
          </p:cNvSpPr>
          <p:nvPr>
            <p:ph type="body" idx="1"/>
          </p:nvPr>
        </p:nvSpPr>
        <p:spPr>
          <a:xfrm>
            <a:off x="533401" y="1384302"/>
            <a:ext cx="8200231" cy="4760913"/>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1465" algn="l">
              <a:spcBef>
                <a:spcPts val="360"/>
              </a:spcBef>
              <a:spcAft>
                <a:spcPts val="0"/>
              </a:spcAft>
              <a:buSzPts val="990"/>
              <a:buChar char="■"/>
              <a:defRPr sz="18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1" name="Google Shape;171;p151"/>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8_Title and Content" type="obj">
  <p:cSld name="OBJECT">
    <p:spTree>
      <p:nvGrpSpPr>
        <p:cNvPr id="1" name="Shape 172"/>
        <p:cNvGrpSpPr/>
        <p:nvPr/>
      </p:nvGrpSpPr>
      <p:grpSpPr>
        <a:xfrm>
          <a:off x="0" y="0"/>
          <a:ext cx="0" cy="0"/>
          <a:chOff x="0" y="0"/>
          <a:chExt cx="0" cy="0"/>
        </a:xfrm>
      </p:grpSpPr>
      <p:sp>
        <p:nvSpPr>
          <p:cNvPr id="173" name="Google Shape;173;p152"/>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4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4" name="Google Shape;174;p152"/>
          <p:cNvSpPr txBox="1">
            <a:spLocks noGrp="1"/>
          </p:cNvSpPr>
          <p:nvPr>
            <p:ph type="body" idx="1"/>
          </p:nvPr>
        </p:nvSpPr>
        <p:spPr>
          <a:xfrm>
            <a:off x="533401" y="1384302"/>
            <a:ext cx="8200231" cy="4760913"/>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1465" algn="l">
              <a:spcBef>
                <a:spcPts val="360"/>
              </a:spcBef>
              <a:spcAft>
                <a:spcPts val="0"/>
              </a:spcAft>
              <a:buSzPts val="990"/>
              <a:buChar char="■"/>
              <a:defRPr sz="18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20_Title and Content">
  <p:cSld name="20_Title and Content">
    <p:spTree>
      <p:nvGrpSpPr>
        <p:cNvPr id="1" name="Shape 175"/>
        <p:cNvGrpSpPr/>
        <p:nvPr/>
      </p:nvGrpSpPr>
      <p:grpSpPr>
        <a:xfrm>
          <a:off x="0" y="0"/>
          <a:ext cx="0" cy="0"/>
          <a:chOff x="0" y="0"/>
          <a:chExt cx="0" cy="0"/>
        </a:xfrm>
      </p:grpSpPr>
      <p:sp>
        <p:nvSpPr>
          <p:cNvPr id="176" name="Google Shape;176;p153"/>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4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7" name="Google Shape;177;p153"/>
          <p:cNvSpPr txBox="1">
            <a:spLocks noGrp="1"/>
          </p:cNvSpPr>
          <p:nvPr>
            <p:ph type="body" idx="1"/>
          </p:nvPr>
        </p:nvSpPr>
        <p:spPr>
          <a:xfrm>
            <a:off x="533401" y="2590800"/>
            <a:ext cx="8200231" cy="3554415"/>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1465" algn="l">
              <a:spcBef>
                <a:spcPts val="360"/>
              </a:spcBef>
              <a:spcAft>
                <a:spcPts val="0"/>
              </a:spcAft>
              <a:buSzPts val="990"/>
              <a:buChar char="■"/>
              <a:defRPr sz="18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4_Title and Content">
  <p:cSld name="4_Title and Content">
    <p:spTree>
      <p:nvGrpSpPr>
        <p:cNvPr id="1" name="Shape 178"/>
        <p:cNvGrpSpPr/>
        <p:nvPr/>
      </p:nvGrpSpPr>
      <p:grpSpPr>
        <a:xfrm>
          <a:off x="0" y="0"/>
          <a:ext cx="0" cy="0"/>
          <a:chOff x="0" y="0"/>
          <a:chExt cx="0" cy="0"/>
        </a:xfrm>
      </p:grpSpPr>
      <p:sp>
        <p:nvSpPr>
          <p:cNvPr id="179" name="Google Shape;179;p154"/>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4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0" name="Google Shape;180;p154"/>
          <p:cNvSpPr txBox="1">
            <a:spLocks noGrp="1"/>
          </p:cNvSpPr>
          <p:nvPr>
            <p:ph type="body" idx="1"/>
          </p:nvPr>
        </p:nvSpPr>
        <p:spPr>
          <a:xfrm>
            <a:off x="533400" y="1384300"/>
            <a:ext cx="8283575" cy="4940300"/>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1465" algn="l">
              <a:spcBef>
                <a:spcPts val="360"/>
              </a:spcBef>
              <a:spcAft>
                <a:spcPts val="0"/>
              </a:spcAft>
              <a:buSzPts val="990"/>
              <a:buChar char="■"/>
              <a:defRPr sz="1800"/>
            </a:lvl2pPr>
            <a:lvl3pPr marL="1371600" lvl="2" indent="-273050" algn="l">
              <a:spcBef>
                <a:spcPts val="280"/>
              </a:spcBef>
              <a:spcAft>
                <a:spcPts val="0"/>
              </a:spcAft>
              <a:buSzPts val="700"/>
              <a:buChar char="■"/>
              <a:defRPr sz="1400"/>
            </a:lvl3pPr>
            <a:lvl4pPr marL="1828800" lvl="3" indent="-291464" algn="l">
              <a:spcBef>
                <a:spcPts val="360"/>
              </a:spcBef>
              <a:spcAft>
                <a:spcPts val="0"/>
              </a:spcAft>
              <a:buSzPts val="990"/>
              <a:buChar char="■"/>
              <a:defRPr/>
            </a:lvl4pPr>
            <a:lvl5pPr marL="2286000" lvl="4" indent="-285750" algn="l">
              <a:spcBef>
                <a:spcPts val="36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7_Two Content">
  <p:cSld name="7_Two Content">
    <p:spTree>
      <p:nvGrpSpPr>
        <p:cNvPr id="1" name="Shape 181"/>
        <p:cNvGrpSpPr/>
        <p:nvPr/>
      </p:nvGrpSpPr>
      <p:grpSpPr>
        <a:xfrm>
          <a:off x="0" y="0"/>
          <a:ext cx="0" cy="0"/>
          <a:chOff x="0" y="0"/>
          <a:chExt cx="0" cy="0"/>
        </a:xfrm>
      </p:grpSpPr>
      <p:sp>
        <p:nvSpPr>
          <p:cNvPr id="182" name="Google Shape;182;p155"/>
          <p:cNvSpPr txBox="1">
            <a:spLocks noGrp="1"/>
          </p:cNvSpPr>
          <p:nvPr>
            <p:ph type="body" idx="1"/>
          </p:nvPr>
        </p:nvSpPr>
        <p:spPr>
          <a:xfrm>
            <a:off x="533401" y="1352550"/>
            <a:ext cx="4837112" cy="5105400"/>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8450" algn="l">
              <a:spcBef>
                <a:spcPts val="400"/>
              </a:spcBef>
              <a:spcAft>
                <a:spcPts val="0"/>
              </a:spcAft>
              <a:buSzPts val="1100"/>
              <a:buChar char="■"/>
              <a:defRPr sz="2000"/>
            </a:lvl2pPr>
            <a:lvl3pPr marL="1371600" lvl="2" indent="-317500" algn="l">
              <a:spcBef>
                <a:spcPts val="560"/>
              </a:spcBef>
              <a:spcAft>
                <a:spcPts val="0"/>
              </a:spcAft>
              <a:buSzPts val="1400"/>
              <a:buChar char="■"/>
              <a:defRPr sz="2800"/>
            </a:lvl3pPr>
            <a:lvl4pPr marL="1828800" lvl="3" indent="-312419" algn="l">
              <a:spcBef>
                <a:spcPts val="480"/>
              </a:spcBef>
              <a:spcAft>
                <a:spcPts val="0"/>
              </a:spcAft>
              <a:buSzPts val="1320"/>
              <a:buChar char="■"/>
              <a:defRPr sz="2400"/>
            </a:lvl4pPr>
            <a:lvl5pPr marL="2286000" lvl="4" indent="-304800" algn="l">
              <a:spcBef>
                <a:spcPts val="480"/>
              </a:spcBef>
              <a:spcAft>
                <a:spcPts val="0"/>
              </a:spcAft>
              <a:buSzPts val="1200"/>
              <a:buChar char="■"/>
              <a:defRPr sz="2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3" name="Google Shape;183;p155"/>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10_Two Content">
  <p:cSld name="10_Two Content">
    <p:spTree>
      <p:nvGrpSpPr>
        <p:cNvPr id="1" name="Shape 184"/>
        <p:cNvGrpSpPr/>
        <p:nvPr/>
      </p:nvGrpSpPr>
      <p:grpSpPr>
        <a:xfrm>
          <a:off x="0" y="0"/>
          <a:ext cx="0" cy="0"/>
          <a:chOff x="0" y="0"/>
          <a:chExt cx="0" cy="0"/>
        </a:xfrm>
      </p:grpSpPr>
      <p:sp>
        <p:nvSpPr>
          <p:cNvPr id="185" name="Google Shape;185;p156"/>
          <p:cNvSpPr txBox="1">
            <a:spLocks noGrp="1"/>
          </p:cNvSpPr>
          <p:nvPr>
            <p:ph type="body" idx="1"/>
          </p:nvPr>
        </p:nvSpPr>
        <p:spPr>
          <a:xfrm>
            <a:off x="457200" y="1143000"/>
            <a:ext cx="3581400" cy="4760913"/>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84480" algn="l">
              <a:spcBef>
                <a:spcPts val="320"/>
              </a:spcBef>
              <a:spcAft>
                <a:spcPts val="0"/>
              </a:spcAft>
              <a:buSzPts val="880"/>
              <a:buChar char="■"/>
              <a:defRPr sz="16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6" name="Google Shape;186;p156"/>
          <p:cNvSpPr txBox="1">
            <a:spLocks noGrp="1"/>
          </p:cNvSpPr>
          <p:nvPr>
            <p:ph type="body" idx="2"/>
          </p:nvPr>
        </p:nvSpPr>
        <p:spPr>
          <a:xfrm>
            <a:off x="4191000" y="1143000"/>
            <a:ext cx="4625977" cy="4760913"/>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84480" algn="l">
              <a:spcBef>
                <a:spcPts val="320"/>
              </a:spcBef>
              <a:spcAft>
                <a:spcPts val="0"/>
              </a:spcAft>
              <a:buSzPts val="880"/>
              <a:buChar char="■"/>
              <a:defRPr sz="16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7" name="Google Shape;187;p156"/>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11_Two Content">
  <p:cSld name="11_Two Content">
    <p:spTree>
      <p:nvGrpSpPr>
        <p:cNvPr id="1" name="Shape 188"/>
        <p:cNvGrpSpPr/>
        <p:nvPr/>
      </p:nvGrpSpPr>
      <p:grpSpPr>
        <a:xfrm>
          <a:off x="0" y="0"/>
          <a:ext cx="0" cy="0"/>
          <a:chOff x="0" y="0"/>
          <a:chExt cx="0" cy="0"/>
        </a:xfrm>
      </p:grpSpPr>
      <p:sp>
        <p:nvSpPr>
          <p:cNvPr id="189" name="Google Shape;189;p157"/>
          <p:cNvSpPr txBox="1">
            <a:spLocks noGrp="1"/>
          </p:cNvSpPr>
          <p:nvPr>
            <p:ph type="body" idx="1"/>
          </p:nvPr>
        </p:nvSpPr>
        <p:spPr>
          <a:xfrm>
            <a:off x="381000" y="1143000"/>
            <a:ext cx="3581400" cy="4760913"/>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84480" algn="l">
              <a:spcBef>
                <a:spcPts val="320"/>
              </a:spcBef>
              <a:spcAft>
                <a:spcPts val="0"/>
              </a:spcAft>
              <a:buSzPts val="880"/>
              <a:buChar char="■"/>
              <a:defRPr sz="16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0" name="Google Shape;190;p157"/>
          <p:cNvSpPr txBox="1">
            <a:spLocks noGrp="1"/>
          </p:cNvSpPr>
          <p:nvPr>
            <p:ph type="body" idx="2"/>
          </p:nvPr>
        </p:nvSpPr>
        <p:spPr>
          <a:xfrm>
            <a:off x="4038600" y="1143000"/>
            <a:ext cx="4876800" cy="4760913"/>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84480" algn="l">
              <a:spcBef>
                <a:spcPts val="320"/>
              </a:spcBef>
              <a:spcAft>
                <a:spcPts val="0"/>
              </a:spcAft>
              <a:buSzPts val="880"/>
              <a:buChar char="■"/>
              <a:defRPr sz="16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1" name="Google Shape;191;p157"/>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2_Title Only">
  <p:cSld name="2_Title Only">
    <p:spTree>
      <p:nvGrpSpPr>
        <p:cNvPr id="1" name="Shape 192"/>
        <p:cNvGrpSpPr/>
        <p:nvPr/>
      </p:nvGrpSpPr>
      <p:grpSpPr>
        <a:xfrm>
          <a:off x="0" y="0"/>
          <a:ext cx="0" cy="0"/>
          <a:chOff x="0" y="0"/>
          <a:chExt cx="0" cy="0"/>
        </a:xfrm>
      </p:grpSpPr>
      <p:sp>
        <p:nvSpPr>
          <p:cNvPr id="193" name="Google Shape;193;p158"/>
          <p:cNvSpPr txBox="1"/>
          <p:nvPr/>
        </p:nvSpPr>
        <p:spPr>
          <a:xfrm>
            <a:off x="8691563" y="6473825"/>
            <a:ext cx="452437" cy="3079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fld id="{00000000-1234-1234-1234-123412341234}" type="slidenum">
              <a:rPr lang="en-US" sz="1400">
                <a:solidFill>
                  <a:schemeClr val="dk1"/>
                </a:solidFill>
                <a:latin typeface="Tahoma"/>
                <a:ea typeface="Tahoma"/>
                <a:cs typeface="Tahoma"/>
                <a:sym typeface="Tahoma"/>
              </a:rPr>
              <a:t>‹#›</a:t>
            </a:fld>
            <a:endParaRPr sz="1400">
              <a:solidFill>
                <a:schemeClr val="dk1"/>
              </a:solidFill>
              <a:latin typeface="Tahoma"/>
              <a:ea typeface="Tahoma"/>
              <a:cs typeface="Tahoma"/>
              <a:sym typeface="Tahoma"/>
            </a:endParaRPr>
          </a:p>
        </p:txBody>
      </p:sp>
      <p:sp>
        <p:nvSpPr>
          <p:cNvPr id="194" name="Google Shape;194;p158"/>
          <p:cNvSpPr txBox="1">
            <a:spLocks noGrp="1"/>
          </p:cNvSpPr>
          <p:nvPr>
            <p:ph type="body" idx="1"/>
          </p:nvPr>
        </p:nvSpPr>
        <p:spPr>
          <a:xfrm>
            <a:off x="533400" y="1447800"/>
            <a:ext cx="3505200" cy="4953000"/>
          </a:xfrm>
          <a:prstGeom prst="rect">
            <a:avLst/>
          </a:prstGeom>
          <a:noFill/>
          <a:ln>
            <a:noFill/>
          </a:ln>
        </p:spPr>
        <p:txBody>
          <a:bodyPr spcFirstLastPara="1" wrap="square" lIns="91425" tIns="45700" rIns="91425" bIns="45700" anchor="t" anchorCtr="0">
            <a:noAutofit/>
          </a:bodyPr>
          <a:lstStyle>
            <a:lvl1pPr marL="457200" lvl="0" indent="-281940" algn="l">
              <a:spcBef>
                <a:spcPts val="280"/>
              </a:spcBef>
              <a:spcAft>
                <a:spcPts val="0"/>
              </a:spcAft>
              <a:buSzPts val="840"/>
              <a:buChar char="■"/>
              <a:defRPr sz="1400"/>
            </a:lvl1pPr>
            <a:lvl2pPr marL="914400" lvl="1" indent="-270510" algn="l">
              <a:spcBef>
                <a:spcPts val="240"/>
              </a:spcBef>
              <a:spcAft>
                <a:spcPts val="0"/>
              </a:spcAft>
              <a:buSzPts val="660"/>
              <a:buChar char="■"/>
              <a:defRPr sz="1200"/>
            </a:lvl2pPr>
            <a:lvl3pPr marL="1371600" lvl="2" indent="-266700" algn="l">
              <a:spcBef>
                <a:spcPts val="240"/>
              </a:spcBef>
              <a:spcAft>
                <a:spcPts val="0"/>
              </a:spcAft>
              <a:buSzPts val="600"/>
              <a:buChar char="■"/>
              <a:defRPr sz="1200"/>
            </a:lvl3pPr>
            <a:lvl4pPr marL="1828800" lvl="3" indent="-267017" algn="l">
              <a:spcBef>
                <a:spcPts val="220"/>
              </a:spcBef>
              <a:spcAft>
                <a:spcPts val="0"/>
              </a:spcAft>
              <a:buSzPts val="605"/>
              <a:buChar char="■"/>
              <a:defRPr sz="1100"/>
            </a:lvl4pPr>
            <a:lvl5pPr marL="2286000" lvl="4" indent="-263525" algn="l">
              <a:spcBef>
                <a:spcPts val="220"/>
              </a:spcBef>
              <a:spcAft>
                <a:spcPts val="0"/>
              </a:spcAft>
              <a:buSzPts val="550"/>
              <a:buChar char="■"/>
              <a:defRPr sz="11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5" name="Google Shape;195;p15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11_Custom Layout">
  <p:cSld name="11_Custom Layout">
    <p:spTree>
      <p:nvGrpSpPr>
        <p:cNvPr id="1" name="Shape 196"/>
        <p:cNvGrpSpPr/>
        <p:nvPr/>
      </p:nvGrpSpPr>
      <p:grpSpPr>
        <a:xfrm>
          <a:off x="0" y="0"/>
          <a:ext cx="0" cy="0"/>
          <a:chOff x="0" y="0"/>
          <a:chExt cx="0" cy="0"/>
        </a:xfrm>
      </p:grpSpPr>
      <p:pic>
        <p:nvPicPr>
          <p:cNvPr id="197" name="Google Shape;197;p159" descr="At the Heart of the Matter - Engagement"/>
          <p:cNvPicPr preferRelativeResize="0"/>
          <p:nvPr/>
        </p:nvPicPr>
        <p:blipFill rotWithShape="1">
          <a:blip r:embed="rId2">
            <a:alphaModFix/>
          </a:blip>
          <a:srcRect l="13949" r="10755"/>
          <a:stretch/>
        </p:blipFill>
        <p:spPr>
          <a:xfrm>
            <a:off x="7162800" y="2057400"/>
            <a:ext cx="1803400" cy="2498725"/>
          </a:xfrm>
          <a:prstGeom prst="rect">
            <a:avLst/>
          </a:prstGeom>
          <a:noFill/>
          <a:ln>
            <a:noFill/>
          </a:ln>
        </p:spPr>
      </p:pic>
      <p:sp>
        <p:nvSpPr>
          <p:cNvPr id="198" name="Google Shape;198;p159"/>
          <p:cNvSpPr txBox="1">
            <a:spLocks noGrp="1"/>
          </p:cNvSpPr>
          <p:nvPr>
            <p:ph type="body" idx="1"/>
          </p:nvPr>
        </p:nvSpPr>
        <p:spPr>
          <a:xfrm>
            <a:off x="533400" y="1143000"/>
            <a:ext cx="6629400" cy="5029200"/>
          </a:xfrm>
          <a:prstGeom prst="rect">
            <a:avLst/>
          </a:prstGeom>
          <a:noFill/>
          <a:ln>
            <a:noFill/>
          </a:ln>
        </p:spPr>
        <p:txBody>
          <a:bodyPr spcFirstLastPara="1" wrap="square" lIns="91425" tIns="45700" rIns="91425" bIns="45700" anchor="t" anchorCtr="0">
            <a:noAutofit/>
          </a:bodyPr>
          <a:lstStyle>
            <a:lvl1pPr marL="457200" lvl="0" indent="-361950" algn="l">
              <a:spcBef>
                <a:spcPts val="400"/>
              </a:spcBef>
              <a:spcAft>
                <a:spcPts val="0"/>
              </a:spcAft>
              <a:buSzPts val="2100"/>
              <a:buFont typeface="Tahoma"/>
              <a:buAutoNum type="arabicPeriod"/>
              <a:defRPr sz="2000"/>
            </a:lvl1pPr>
            <a:lvl2pPr marL="914400" lvl="1" indent="-348615" algn="l">
              <a:spcBef>
                <a:spcPts val="360"/>
              </a:spcBef>
              <a:spcAft>
                <a:spcPts val="0"/>
              </a:spcAft>
              <a:buSzPts val="1890"/>
              <a:buFont typeface="Tahoma"/>
              <a:buAutoNum type="arabicPeriod"/>
              <a:defRPr sz="1800"/>
            </a:lvl2pPr>
            <a:lvl3pPr marL="1371600" lvl="2" indent="-348614" algn="l">
              <a:spcBef>
                <a:spcPts val="360"/>
              </a:spcBef>
              <a:spcAft>
                <a:spcPts val="0"/>
              </a:spcAft>
              <a:buSzPts val="1890"/>
              <a:buFont typeface="Tahoma"/>
              <a:buAutoNum type="arabicPeriod"/>
              <a:defRPr sz="1800"/>
            </a:lvl3pPr>
            <a:lvl4pPr marL="1828800" lvl="3" indent="-335280" algn="l">
              <a:spcBef>
                <a:spcPts val="320"/>
              </a:spcBef>
              <a:spcAft>
                <a:spcPts val="0"/>
              </a:spcAft>
              <a:buSzPts val="1680"/>
              <a:buFont typeface="Tahoma"/>
              <a:buAutoNum type="arabicPeriod"/>
              <a:defRPr sz="1600"/>
            </a:lvl4pPr>
            <a:lvl5pPr marL="2286000" lvl="4" indent="-335279" algn="l">
              <a:spcBef>
                <a:spcPts val="320"/>
              </a:spcBef>
              <a:spcAft>
                <a:spcPts val="0"/>
              </a:spcAft>
              <a:buSzPts val="1680"/>
              <a:buFont typeface="Tahoma"/>
              <a:buAutoNum type="arabicPeriod"/>
              <a:defRPr sz="16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9" name="Google Shape;199;p159"/>
          <p:cNvSpPr txBox="1">
            <a:spLocks noGrp="1"/>
          </p:cNvSpPr>
          <p:nvPr>
            <p:ph type="ftr" idx="11"/>
          </p:nvPr>
        </p:nvSpPr>
        <p:spPr>
          <a:xfrm>
            <a:off x="1588" y="6384925"/>
            <a:ext cx="808037" cy="45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2400">
                <a:solidFill>
                  <a:srgbClr val="FFFFFF"/>
                </a:solidFill>
                <a:latin typeface="Tahoma"/>
                <a:ea typeface="Tahoma"/>
                <a:cs typeface="Tahoma"/>
                <a:sym typeface="Tahoma"/>
              </a:defRPr>
            </a:lvl1pPr>
            <a:lvl2pPr marR="0" lvl="1" algn="l" rtl="0">
              <a:spcBef>
                <a:spcPts val="0"/>
              </a:spcBef>
              <a:spcAft>
                <a:spcPts val="0"/>
              </a:spcAft>
              <a:buSzPts val="1400"/>
              <a:buNone/>
              <a:defRPr sz="2400" b="0" i="0" u="none" strike="noStrike" cap="none">
                <a:solidFill>
                  <a:schemeClr val="dk1"/>
                </a:solidFill>
                <a:latin typeface="Tahoma"/>
                <a:ea typeface="Tahoma"/>
                <a:cs typeface="Tahoma"/>
                <a:sym typeface="Tahoma"/>
              </a:defRPr>
            </a:lvl2pPr>
            <a:lvl3pPr marR="0" lvl="2" algn="l" rtl="0">
              <a:spcBef>
                <a:spcPts val="0"/>
              </a:spcBef>
              <a:spcAft>
                <a:spcPts val="0"/>
              </a:spcAft>
              <a:buSzPts val="1400"/>
              <a:buNone/>
              <a:defRPr sz="2400" b="0" i="0" u="none" strike="noStrike" cap="none">
                <a:solidFill>
                  <a:schemeClr val="dk1"/>
                </a:solidFill>
                <a:latin typeface="Tahoma"/>
                <a:ea typeface="Tahoma"/>
                <a:cs typeface="Tahoma"/>
                <a:sym typeface="Tahoma"/>
              </a:defRPr>
            </a:lvl3pPr>
            <a:lvl4pPr marR="0" lvl="3" algn="l" rtl="0">
              <a:spcBef>
                <a:spcPts val="0"/>
              </a:spcBef>
              <a:spcAft>
                <a:spcPts val="0"/>
              </a:spcAft>
              <a:buSzPts val="1400"/>
              <a:buNone/>
              <a:defRPr sz="2400" b="0" i="0" u="none" strike="noStrike" cap="none">
                <a:solidFill>
                  <a:schemeClr val="dk1"/>
                </a:solidFill>
                <a:latin typeface="Tahoma"/>
                <a:ea typeface="Tahoma"/>
                <a:cs typeface="Tahoma"/>
                <a:sym typeface="Tahoma"/>
              </a:defRPr>
            </a:lvl4pPr>
            <a:lvl5pPr marR="0" lvl="4" algn="l" rtl="0">
              <a:spcBef>
                <a:spcPts val="0"/>
              </a:spcBef>
              <a:spcAft>
                <a:spcPts val="0"/>
              </a:spcAft>
              <a:buSzPts val="1400"/>
              <a:buNone/>
              <a:defRPr sz="2400" b="0" i="0" u="none" strike="noStrike" cap="none">
                <a:solidFill>
                  <a:schemeClr val="dk1"/>
                </a:solidFill>
                <a:latin typeface="Tahoma"/>
                <a:ea typeface="Tahoma"/>
                <a:cs typeface="Tahoma"/>
                <a:sym typeface="Tahoma"/>
              </a:defRPr>
            </a:lvl5pPr>
            <a:lvl6pPr marR="0" lvl="5" algn="l" rtl="0">
              <a:spcBef>
                <a:spcPts val="0"/>
              </a:spcBef>
              <a:spcAft>
                <a:spcPts val="0"/>
              </a:spcAft>
              <a:buSzPts val="1400"/>
              <a:buNone/>
              <a:defRPr sz="2400" b="0" i="0" u="none" strike="noStrike" cap="none">
                <a:solidFill>
                  <a:schemeClr val="dk1"/>
                </a:solidFill>
                <a:latin typeface="Tahoma"/>
                <a:ea typeface="Tahoma"/>
                <a:cs typeface="Tahoma"/>
                <a:sym typeface="Tahoma"/>
              </a:defRPr>
            </a:lvl6pPr>
            <a:lvl7pPr marR="0" lvl="6" algn="l" rtl="0">
              <a:spcBef>
                <a:spcPts val="0"/>
              </a:spcBef>
              <a:spcAft>
                <a:spcPts val="0"/>
              </a:spcAft>
              <a:buSzPts val="1400"/>
              <a:buNone/>
              <a:defRPr sz="2400" b="0" i="0" u="none" strike="noStrike" cap="none">
                <a:solidFill>
                  <a:schemeClr val="dk1"/>
                </a:solidFill>
                <a:latin typeface="Tahoma"/>
                <a:ea typeface="Tahoma"/>
                <a:cs typeface="Tahoma"/>
                <a:sym typeface="Tahoma"/>
              </a:defRPr>
            </a:lvl7pPr>
            <a:lvl8pPr marR="0" lvl="7" algn="l" rtl="0">
              <a:spcBef>
                <a:spcPts val="0"/>
              </a:spcBef>
              <a:spcAft>
                <a:spcPts val="0"/>
              </a:spcAft>
              <a:buSzPts val="1400"/>
              <a:buNone/>
              <a:defRPr sz="2400" b="0" i="0" u="none" strike="noStrike" cap="none">
                <a:solidFill>
                  <a:schemeClr val="dk1"/>
                </a:solidFill>
                <a:latin typeface="Tahoma"/>
                <a:ea typeface="Tahoma"/>
                <a:cs typeface="Tahoma"/>
                <a:sym typeface="Tahoma"/>
              </a:defRPr>
            </a:lvl8pPr>
            <a:lvl9pPr marR="0" lvl="8" algn="l" rtl="0">
              <a:spcBef>
                <a:spcPts val="0"/>
              </a:spcBef>
              <a:spcAft>
                <a:spcPts val="0"/>
              </a:spcAft>
              <a:buSzPts val="1400"/>
              <a:buNone/>
              <a:defRPr sz="2400" b="0" i="0" u="none" strike="noStrike" cap="none">
                <a:solidFill>
                  <a:schemeClr val="dk1"/>
                </a:solidFill>
                <a:latin typeface="Tahoma"/>
                <a:ea typeface="Tahoma"/>
                <a:cs typeface="Tahoma"/>
                <a:sym typeface="Tahoma"/>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1_Title Only">
  <p:cSld name="1_Title Only">
    <p:spTree>
      <p:nvGrpSpPr>
        <p:cNvPr id="1" name="Shape 44"/>
        <p:cNvGrpSpPr/>
        <p:nvPr/>
      </p:nvGrpSpPr>
      <p:grpSpPr>
        <a:xfrm>
          <a:off x="0" y="0"/>
          <a:ext cx="0" cy="0"/>
          <a:chOff x="0" y="0"/>
          <a:chExt cx="0" cy="0"/>
        </a:xfrm>
      </p:grpSpPr>
      <p:sp>
        <p:nvSpPr>
          <p:cNvPr id="45" name="Google Shape;45;p109"/>
          <p:cNvSpPr txBox="1"/>
          <p:nvPr/>
        </p:nvSpPr>
        <p:spPr>
          <a:xfrm>
            <a:off x="8691563" y="6473825"/>
            <a:ext cx="452437" cy="3079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fld id="{00000000-1234-1234-1234-123412341234}" type="slidenum">
              <a:rPr lang="en-US" sz="1400">
                <a:solidFill>
                  <a:schemeClr val="dk1"/>
                </a:solidFill>
                <a:latin typeface="Tahoma"/>
                <a:ea typeface="Tahoma"/>
                <a:cs typeface="Tahoma"/>
                <a:sym typeface="Tahoma"/>
              </a:rPr>
              <a:t>‹#›</a:t>
            </a:fld>
            <a:endParaRPr sz="1400">
              <a:solidFill>
                <a:schemeClr val="dk1"/>
              </a:solidFill>
              <a:latin typeface="Tahoma"/>
              <a:ea typeface="Tahoma"/>
              <a:cs typeface="Tahoma"/>
              <a:sym typeface="Tahoma"/>
            </a:endParaRPr>
          </a:p>
        </p:txBody>
      </p:sp>
      <p:sp>
        <p:nvSpPr>
          <p:cNvPr id="46" name="Google Shape;46;p109"/>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7_Comparison">
  <p:cSld name="7_Comparison">
    <p:spTree>
      <p:nvGrpSpPr>
        <p:cNvPr id="1" name="Shape 200"/>
        <p:cNvGrpSpPr/>
        <p:nvPr/>
      </p:nvGrpSpPr>
      <p:grpSpPr>
        <a:xfrm>
          <a:off x="0" y="0"/>
          <a:ext cx="0" cy="0"/>
          <a:chOff x="0" y="0"/>
          <a:chExt cx="0" cy="0"/>
        </a:xfrm>
      </p:grpSpPr>
      <p:sp>
        <p:nvSpPr>
          <p:cNvPr id="201" name="Google Shape;201;p160"/>
          <p:cNvSpPr txBox="1"/>
          <p:nvPr/>
        </p:nvSpPr>
        <p:spPr>
          <a:xfrm>
            <a:off x="8691563" y="6473825"/>
            <a:ext cx="452437" cy="3079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fld id="{00000000-1234-1234-1234-123412341234}" type="slidenum">
              <a:rPr lang="en-US" sz="1400">
                <a:solidFill>
                  <a:schemeClr val="dk1"/>
                </a:solidFill>
                <a:latin typeface="Tahoma"/>
                <a:ea typeface="Tahoma"/>
                <a:cs typeface="Tahoma"/>
                <a:sym typeface="Tahoma"/>
              </a:rPr>
              <a:t>‹#›</a:t>
            </a:fld>
            <a:endParaRPr sz="1400">
              <a:solidFill>
                <a:schemeClr val="dk1"/>
              </a:solidFill>
              <a:latin typeface="Tahoma"/>
              <a:ea typeface="Tahoma"/>
              <a:cs typeface="Tahoma"/>
              <a:sym typeface="Tahoma"/>
            </a:endParaRPr>
          </a:p>
        </p:txBody>
      </p:sp>
      <p:sp>
        <p:nvSpPr>
          <p:cNvPr id="202" name="Google Shape;202;p160"/>
          <p:cNvSpPr txBox="1">
            <a:spLocks noGrp="1"/>
          </p:cNvSpPr>
          <p:nvPr>
            <p:ph type="body" idx="1"/>
          </p:nvPr>
        </p:nvSpPr>
        <p:spPr>
          <a:xfrm>
            <a:off x="457200" y="1371600"/>
            <a:ext cx="2895600" cy="5029201"/>
          </a:xfrm>
          <a:prstGeom prst="rect">
            <a:avLst/>
          </a:prstGeom>
          <a:noFill/>
          <a:ln>
            <a:noFill/>
          </a:ln>
        </p:spPr>
        <p:txBody>
          <a:bodyPr spcFirstLastPara="1" wrap="square" lIns="91425" tIns="45700" rIns="91425" bIns="45700" anchor="t" anchorCtr="0">
            <a:noAutofit/>
          </a:bodyPr>
          <a:lstStyle>
            <a:lvl1pPr marL="457200" lvl="0" indent="-289560" algn="l">
              <a:spcBef>
                <a:spcPts val="320"/>
              </a:spcBef>
              <a:spcAft>
                <a:spcPts val="0"/>
              </a:spcAft>
              <a:buSzPts val="960"/>
              <a:buChar char="■"/>
              <a:defRPr sz="1600"/>
            </a:lvl1pPr>
            <a:lvl2pPr marL="914400" lvl="1" indent="-284480" algn="l">
              <a:spcBef>
                <a:spcPts val="320"/>
              </a:spcBef>
              <a:spcAft>
                <a:spcPts val="0"/>
              </a:spcAft>
              <a:buSzPts val="880"/>
              <a:buChar char="■"/>
              <a:defRPr sz="1600"/>
            </a:lvl2pPr>
            <a:lvl3pPr marL="1371600" lvl="2" indent="-273050" algn="l">
              <a:spcBef>
                <a:spcPts val="280"/>
              </a:spcBef>
              <a:spcAft>
                <a:spcPts val="0"/>
              </a:spcAft>
              <a:buSzPts val="700"/>
              <a:buChar char="■"/>
              <a:defRPr sz="1400"/>
            </a:lvl3pPr>
            <a:lvl4pPr marL="1828800" lvl="3" indent="-270510" algn="l">
              <a:spcBef>
                <a:spcPts val="240"/>
              </a:spcBef>
              <a:spcAft>
                <a:spcPts val="0"/>
              </a:spcAft>
              <a:buSzPts val="660"/>
              <a:buChar char="■"/>
              <a:defRPr sz="1200"/>
            </a:lvl4pPr>
            <a:lvl5pPr marL="2286000" lvl="4" indent="-266700" algn="l">
              <a:spcBef>
                <a:spcPts val="240"/>
              </a:spcBef>
              <a:spcAft>
                <a:spcPts val="0"/>
              </a:spcAft>
              <a:buSzPts val="600"/>
              <a:buChar char="■"/>
              <a:defRPr sz="12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3" name="Google Shape;203;p160"/>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matchingName="6_Title Slide">
  <p:cSld name="6_Title Slide">
    <p:bg>
      <p:bgPr>
        <a:gradFill>
          <a:gsLst>
            <a:gs pos="0">
              <a:srgbClr val="4172AD"/>
            </a:gs>
            <a:gs pos="23000">
              <a:srgbClr val="4172AD"/>
            </a:gs>
            <a:gs pos="69000">
              <a:srgbClr val="366092"/>
            </a:gs>
            <a:gs pos="97000">
              <a:srgbClr val="335988"/>
            </a:gs>
            <a:gs pos="100000">
              <a:srgbClr val="335988"/>
            </a:gs>
          </a:gsLst>
          <a:path path="circle">
            <a:fillToRect l="50000" t="50000" r="50000" b="50000"/>
          </a:path>
          <a:tileRect/>
        </a:gradFill>
        <a:effectLst/>
      </p:bgPr>
    </p:bg>
    <p:spTree>
      <p:nvGrpSpPr>
        <p:cNvPr id="1" name="Shape 204"/>
        <p:cNvGrpSpPr/>
        <p:nvPr/>
      </p:nvGrpSpPr>
      <p:grpSpPr>
        <a:xfrm>
          <a:off x="0" y="0"/>
          <a:ext cx="0" cy="0"/>
          <a:chOff x="0" y="0"/>
          <a:chExt cx="0" cy="0"/>
        </a:xfrm>
      </p:grpSpPr>
      <p:sp>
        <p:nvSpPr>
          <p:cNvPr id="205" name="Google Shape;205;p117"/>
          <p:cNvSpPr txBox="1">
            <a:spLocks noGrp="1"/>
          </p:cNvSpPr>
          <p:nvPr>
            <p:ph type="ctrTitle"/>
          </p:nvPr>
        </p:nvSpPr>
        <p:spPr>
          <a:xfrm>
            <a:off x="304800" y="2667000"/>
            <a:ext cx="6172200" cy="91440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800">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6" name="Google Shape;206;p117"/>
          <p:cNvSpPr txBox="1"/>
          <p:nvPr/>
        </p:nvSpPr>
        <p:spPr>
          <a:xfrm>
            <a:off x="8691563" y="6473825"/>
            <a:ext cx="452437" cy="3079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fld id="{00000000-1234-1234-1234-123412341234}" type="slidenum">
              <a:rPr lang="en-US" sz="1400">
                <a:solidFill>
                  <a:schemeClr val="lt1"/>
                </a:solidFill>
                <a:latin typeface="Tahoma"/>
                <a:ea typeface="Tahoma"/>
                <a:cs typeface="Tahoma"/>
                <a:sym typeface="Tahoma"/>
              </a:rPr>
              <a:t>‹#›</a:t>
            </a:fld>
            <a:endParaRPr sz="1400">
              <a:solidFill>
                <a:schemeClr val="lt1"/>
              </a:solidFill>
              <a:latin typeface="Tahoma"/>
              <a:ea typeface="Tahoma"/>
              <a:cs typeface="Tahoma"/>
              <a:sym typeface="Tahoma"/>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matchingName="8_Title Slide">
  <p:cSld name="8_Title Slide">
    <p:bg>
      <p:bgPr>
        <a:gradFill>
          <a:gsLst>
            <a:gs pos="0">
              <a:srgbClr val="4172AD"/>
            </a:gs>
            <a:gs pos="23000">
              <a:srgbClr val="4172AD"/>
            </a:gs>
            <a:gs pos="69000">
              <a:srgbClr val="366092"/>
            </a:gs>
            <a:gs pos="97000">
              <a:srgbClr val="335988"/>
            </a:gs>
            <a:gs pos="100000">
              <a:srgbClr val="335988"/>
            </a:gs>
          </a:gsLst>
          <a:path path="circle">
            <a:fillToRect l="50000" t="50000" r="50000" b="50000"/>
          </a:path>
          <a:tileRect/>
        </a:gradFill>
        <a:effectLst/>
      </p:bgPr>
    </p:bg>
    <p:spTree>
      <p:nvGrpSpPr>
        <p:cNvPr id="1" name="Shape 207"/>
        <p:cNvGrpSpPr/>
        <p:nvPr/>
      </p:nvGrpSpPr>
      <p:grpSpPr>
        <a:xfrm>
          <a:off x="0" y="0"/>
          <a:ext cx="0" cy="0"/>
          <a:chOff x="0" y="0"/>
          <a:chExt cx="0" cy="0"/>
        </a:xfrm>
      </p:grpSpPr>
      <p:sp>
        <p:nvSpPr>
          <p:cNvPr id="208" name="Google Shape;208;p161"/>
          <p:cNvSpPr txBox="1">
            <a:spLocks noGrp="1"/>
          </p:cNvSpPr>
          <p:nvPr>
            <p:ph type="ctrTitle"/>
          </p:nvPr>
        </p:nvSpPr>
        <p:spPr>
          <a:xfrm>
            <a:off x="304800" y="2667000"/>
            <a:ext cx="7620000" cy="91440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800">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9" name="Google Shape;209;p161"/>
          <p:cNvSpPr txBox="1"/>
          <p:nvPr/>
        </p:nvSpPr>
        <p:spPr>
          <a:xfrm>
            <a:off x="8691563" y="6473825"/>
            <a:ext cx="452437" cy="3079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fld id="{00000000-1234-1234-1234-123412341234}" type="slidenum">
              <a:rPr lang="en-US" sz="1400">
                <a:solidFill>
                  <a:schemeClr val="lt1"/>
                </a:solidFill>
                <a:latin typeface="Tahoma"/>
                <a:ea typeface="Tahoma"/>
                <a:cs typeface="Tahoma"/>
                <a:sym typeface="Tahoma"/>
              </a:rPr>
              <a:t>‹#›</a:t>
            </a:fld>
            <a:endParaRPr sz="1400">
              <a:solidFill>
                <a:schemeClr val="lt1"/>
              </a:solidFill>
              <a:latin typeface="Tahoma"/>
              <a:ea typeface="Tahoma"/>
              <a:cs typeface="Tahoma"/>
              <a:sym typeface="Tahoma"/>
            </a:endParaRPr>
          </a:p>
        </p:txBody>
      </p:sp>
      <p:sp>
        <p:nvSpPr>
          <p:cNvPr id="210" name="Google Shape;210;p161"/>
          <p:cNvSpPr txBox="1"/>
          <p:nvPr/>
        </p:nvSpPr>
        <p:spPr>
          <a:xfrm>
            <a:off x="267269" y="3738349"/>
            <a:ext cx="6172200" cy="9144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0">
                <a:solidFill>
                  <a:schemeClr val="lt1"/>
                </a:solidFill>
                <a:latin typeface="Tahoma"/>
                <a:ea typeface="Tahoma"/>
                <a:cs typeface="Tahoma"/>
                <a:sym typeface="Tahoma"/>
              </a:rPr>
              <a:t>Next Module Topic… </a:t>
            </a:r>
            <a:endParaRPr sz="1800" b="0">
              <a:solidFill>
                <a:schemeClr val="lt1"/>
              </a:solidFill>
              <a:latin typeface="Tahoma"/>
              <a:ea typeface="Tahoma"/>
              <a:cs typeface="Tahoma"/>
              <a:sym typeface="Tahoma"/>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2_Two Content" type="twoObj">
  <p:cSld name="TWO_OBJECTS">
    <p:spTree>
      <p:nvGrpSpPr>
        <p:cNvPr id="1" name="Shape 217"/>
        <p:cNvGrpSpPr/>
        <p:nvPr/>
      </p:nvGrpSpPr>
      <p:grpSpPr>
        <a:xfrm>
          <a:off x="0" y="0"/>
          <a:ext cx="0" cy="0"/>
          <a:chOff x="0" y="0"/>
          <a:chExt cx="0" cy="0"/>
        </a:xfrm>
      </p:grpSpPr>
      <p:sp>
        <p:nvSpPr>
          <p:cNvPr id="218" name="Google Shape;218;p115"/>
          <p:cNvSpPr txBox="1">
            <a:spLocks noGrp="1"/>
          </p:cNvSpPr>
          <p:nvPr>
            <p:ph type="title"/>
          </p:nvPr>
        </p:nvSpPr>
        <p:spPr>
          <a:xfrm>
            <a:off x="1219201"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18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9" name="Google Shape;219;p115"/>
          <p:cNvSpPr txBox="1">
            <a:spLocks noGrp="1"/>
          </p:cNvSpPr>
          <p:nvPr>
            <p:ph type="body" idx="1"/>
          </p:nvPr>
        </p:nvSpPr>
        <p:spPr>
          <a:xfrm>
            <a:off x="381000" y="1303020"/>
            <a:ext cx="4191000" cy="5029200"/>
          </a:xfrm>
          <a:prstGeom prst="rect">
            <a:avLst/>
          </a:prstGeom>
          <a:noFill/>
          <a:ln>
            <a:noFill/>
          </a:ln>
        </p:spPr>
        <p:txBody>
          <a:bodyPr spcFirstLastPara="1" wrap="square" lIns="91425" tIns="45700" rIns="91425" bIns="45700" anchor="t" anchorCtr="0">
            <a:noAutofit/>
          </a:bodyPr>
          <a:lstStyle>
            <a:lvl1pPr marL="457200" lvl="0" indent="-274320" algn="l">
              <a:spcBef>
                <a:spcPts val="240"/>
              </a:spcBef>
              <a:spcAft>
                <a:spcPts val="0"/>
              </a:spcAft>
              <a:buSzPts val="720"/>
              <a:buChar char="■"/>
              <a:defRPr sz="1200"/>
            </a:lvl1pPr>
            <a:lvl2pPr marL="914400" lvl="1" indent="-265271" algn="l">
              <a:spcBef>
                <a:spcPts val="210"/>
              </a:spcBef>
              <a:spcAft>
                <a:spcPts val="0"/>
              </a:spcAft>
              <a:buSzPts val="578"/>
              <a:buChar char="■"/>
              <a:defRPr sz="1050"/>
            </a:lvl2pPr>
            <a:lvl3pPr marL="1371600" lvl="2" indent="-261937" algn="l">
              <a:spcBef>
                <a:spcPts val="210"/>
              </a:spcBef>
              <a:spcAft>
                <a:spcPts val="0"/>
              </a:spcAft>
              <a:buSzPts val="525"/>
              <a:buChar char="■"/>
              <a:defRPr sz="1050"/>
            </a:lvl3pPr>
            <a:lvl4pPr marL="1828800" lvl="3" indent="-260032" algn="l">
              <a:spcBef>
                <a:spcPts val="180"/>
              </a:spcBef>
              <a:spcAft>
                <a:spcPts val="0"/>
              </a:spcAft>
              <a:buSzPts val="495"/>
              <a:buChar char="■"/>
              <a:defRPr sz="900"/>
            </a:lvl4pPr>
            <a:lvl5pPr marL="2286000" lvl="4" indent="-257175" algn="l">
              <a:spcBef>
                <a:spcPts val="180"/>
              </a:spcBef>
              <a:spcAft>
                <a:spcPts val="0"/>
              </a:spcAft>
              <a:buSzPts val="450"/>
              <a:buChar char="■"/>
              <a:defRPr sz="900"/>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220" name="Google Shape;220;p115"/>
          <p:cNvSpPr txBox="1">
            <a:spLocks noGrp="1"/>
          </p:cNvSpPr>
          <p:nvPr>
            <p:ph type="body" idx="2"/>
          </p:nvPr>
        </p:nvSpPr>
        <p:spPr>
          <a:xfrm>
            <a:off x="4724400" y="1303020"/>
            <a:ext cx="4213860" cy="5029200"/>
          </a:xfrm>
          <a:prstGeom prst="rect">
            <a:avLst/>
          </a:prstGeom>
          <a:noFill/>
          <a:ln>
            <a:noFill/>
          </a:ln>
        </p:spPr>
        <p:txBody>
          <a:bodyPr spcFirstLastPara="1" wrap="square" lIns="91425" tIns="45700" rIns="91425" bIns="45700" anchor="t" anchorCtr="0">
            <a:noAutofit/>
          </a:bodyPr>
          <a:lstStyle>
            <a:lvl1pPr marL="457200" lvl="0" indent="-274320" algn="l">
              <a:spcBef>
                <a:spcPts val="240"/>
              </a:spcBef>
              <a:spcAft>
                <a:spcPts val="0"/>
              </a:spcAft>
              <a:buSzPts val="720"/>
              <a:buChar char="■"/>
              <a:defRPr sz="1200"/>
            </a:lvl1pPr>
            <a:lvl2pPr marL="914400" lvl="1" indent="-265271" algn="l">
              <a:spcBef>
                <a:spcPts val="210"/>
              </a:spcBef>
              <a:spcAft>
                <a:spcPts val="0"/>
              </a:spcAft>
              <a:buSzPts val="578"/>
              <a:buChar char="■"/>
              <a:defRPr sz="1050"/>
            </a:lvl2pPr>
            <a:lvl3pPr marL="1371600" lvl="2" indent="-261937" algn="l">
              <a:spcBef>
                <a:spcPts val="210"/>
              </a:spcBef>
              <a:spcAft>
                <a:spcPts val="0"/>
              </a:spcAft>
              <a:buSzPts val="525"/>
              <a:buChar char="■"/>
              <a:defRPr sz="1050"/>
            </a:lvl3pPr>
            <a:lvl4pPr marL="1828800" lvl="3" indent="-260032" algn="l">
              <a:spcBef>
                <a:spcPts val="180"/>
              </a:spcBef>
              <a:spcAft>
                <a:spcPts val="0"/>
              </a:spcAft>
              <a:buSzPts val="495"/>
              <a:buChar char="■"/>
              <a:defRPr sz="900"/>
            </a:lvl4pPr>
            <a:lvl5pPr marL="2286000" lvl="4" indent="-257175" algn="l">
              <a:spcBef>
                <a:spcPts val="180"/>
              </a:spcBef>
              <a:spcAft>
                <a:spcPts val="0"/>
              </a:spcAft>
              <a:buSzPts val="450"/>
              <a:buChar char="■"/>
              <a:defRPr sz="900"/>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21"/>
        <p:cNvGrpSpPr/>
        <p:nvPr/>
      </p:nvGrpSpPr>
      <p:grpSpPr>
        <a:xfrm>
          <a:off x="0" y="0"/>
          <a:ext cx="0" cy="0"/>
          <a:chOff x="0" y="0"/>
          <a:chExt cx="0" cy="0"/>
        </a:xfrm>
      </p:grpSpPr>
      <p:sp>
        <p:nvSpPr>
          <p:cNvPr id="222" name="Google Shape;222;p164"/>
          <p:cNvSpPr txBox="1">
            <a:spLocks noGrp="1"/>
          </p:cNvSpPr>
          <p:nvPr>
            <p:ph type="body" idx="1"/>
          </p:nvPr>
        </p:nvSpPr>
        <p:spPr>
          <a:xfrm>
            <a:off x="487364" y="1295400"/>
            <a:ext cx="8329612" cy="5181600"/>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91465" algn="l">
              <a:spcBef>
                <a:spcPts val="360"/>
              </a:spcBef>
              <a:spcAft>
                <a:spcPts val="0"/>
              </a:spcAft>
              <a:buSzPts val="990"/>
              <a:buChar char="■"/>
              <a:defRPr sz="1800"/>
            </a:lvl2pPr>
            <a:lvl3pPr marL="1371600" lvl="2" indent="-285750" algn="l">
              <a:spcBef>
                <a:spcPts val="360"/>
              </a:spcBef>
              <a:spcAft>
                <a:spcPts val="0"/>
              </a:spcAft>
              <a:buSzPts val="900"/>
              <a:buChar char="■"/>
              <a:defRPr/>
            </a:lvl3pPr>
            <a:lvl4pPr marL="1828800" lvl="3" indent="-291464" algn="l">
              <a:spcBef>
                <a:spcPts val="360"/>
              </a:spcBef>
              <a:spcAft>
                <a:spcPts val="0"/>
              </a:spcAft>
              <a:buSzPts val="990"/>
              <a:buChar char="■"/>
              <a:defRPr/>
            </a:lvl4pPr>
            <a:lvl5pPr marL="2286000" lvl="4" indent="-285750" algn="l">
              <a:spcBef>
                <a:spcPts val="360"/>
              </a:spcBef>
              <a:spcAft>
                <a:spcPts val="0"/>
              </a:spcAft>
              <a:buSzPts val="9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223" name="Google Shape;223;p164"/>
          <p:cNvSpPr txBox="1">
            <a:spLocks noGrp="1"/>
          </p:cNvSpPr>
          <p:nvPr>
            <p:ph type="title"/>
          </p:nvPr>
        </p:nvSpPr>
        <p:spPr>
          <a:xfrm>
            <a:off x="1219201"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15_Title and Content">
  <p:cSld name="15_Title and Content">
    <p:spTree>
      <p:nvGrpSpPr>
        <p:cNvPr id="1" name="Shape 224"/>
        <p:cNvGrpSpPr/>
        <p:nvPr/>
      </p:nvGrpSpPr>
      <p:grpSpPr>
        <a:xfrm>
          <a:off x="0" y="0"/>
          <a:ext cx="0" cy="0"/>
          <a:chOff x="0" y="0"/>
          <a:chExt cx="0" cy="0"/>
        </a:xfrm>
      </p:grpSpPr>
      <p:sp>
        <p:nvSpPr>
          <p:cNvPr id="225" name="Google Shape;225;p165"/>
          <p:cNvSpPr txBox="1">
            <a:spLocks noGrp="1"/>
          </p:cNvSpPr>
          <p:nvPr>
            <p:ph type="body" idx="1"/>
          </p:nvPr>
        </p:nvSpPr>
        <p:spPr>
          <a:xfrm>
            <a:off x="457202" y="1371600"/>
            <a:ext cx="8200231" cy="5105400"/>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80987" algn="l">
              <a:spcBef>
                <a:spcPts val="300"/>
              </a:spcBef>
              <a:spcAft>
                <a:spcPts val="0"/>
              </a:spcAft>
              <a:buSzPts val="825"/>
              <a:buChar char="■"/>
              <a:defRPr sz="1500"/>
            </a:lvl2pPr>
            <a:lvl3pPr marL="1371600" lvl="2" indent="-276225" algn="l">
              <a:spcBef>
                <a:spcPts val="300"/>
              </a:spcBef>
              <a:spcAft>
                <a:spcPts val="0"/>
              </a:spcAft>
              <a:buSzPts val="750"/>
              <a:buChar char="■"/>
              <a:defRPr sz="1500"/>
            </a:lvl3pPr>
            <a:lvl4pPr marL="1828800" lvl="3" indent="-275748" algn="l">
              <a:spcBef>
                <a:spcPts val="270"/>
              </a:spcBef>
              <a:spcAft>
                <a:spcPts val="0"/>
              </a:spcAft>
              <a:buSzPts val="743"/>
              <a:buChar char="■"/>
              <a:defRPr sz="1350"/>
            </a:lvl4pPr>
            <a:lvl5pPr marL="2286000" lvl="4" indent="-271462" algn="l">
              <a:spcBef>
                <a:spcPts val="270"/>
              </a:spcBef>
              <a:spcAft>
                <a:spcPts val="0"/>
              </a:spcAft>
              <a:buSzPts val="675"/>
              <a:buChar char="■"/>
              <a:defRPr sz="1350"/>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226" name="Google Shape;226;p165"/>
          <p:cNvSpPr txBox="1">
            <a:spLocks noGrp="1"/>
          </p:cNvSpPr>
          <p:nvPr>
            <p:ph type="title"/>
          </p:nvPr>
        </p:nvSpPr>
        <p:spPr>
          <a:xfrm>
            <a:off x="1219201"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23_Title and Content">
  <p:cSld name="23_Title and Content">
    <p:spTree>
      <p:nvGrpSpPr>
        <p:cNvPr id="1" name="Shape 227"/>
        <p:cNvGrpSpPr/>
        <p:nvPr/>
      </p:nvGrpSpPr>
      <p:grpSpPr>
        <a:xfrm>
          <a:off x="0" y="0"/>
          <a:ext cx="0" cy="0"/>
          <a:chOff x="0" y="0"/>
          <a:chExt cx="0" cy="0"/>
        </a:xfrm>
      </p:grpSpPr>
      <p:sp>
        <p:nvSpPr>
          <p:cNvPr id="228" name="Google Shape;228;p166"/>
          <p:cNvSpPr txBox="1">
            <a:spLocks noGrp="1"/>
          </p:cNvSpPr>
          <p:nvPr>
            <p:ph type="body" idx="1"/>
          </p:nvPr>
        </p:nvSpPr>
        <p:spPr>
          <a:xfrm>
            <a:off x="457202" y="1371600"/>
            <a:ext cx="8200231" cy="5105400"/>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75748" algn="l">
              <a:spcBef>
                <a:spcPts val="270"/>
              </a:spcBef>
              <a:spcAft>
                <a:spcPts val="0"/>
              </a:spcAft>
              <a:buSzPts val="743"/>
              <a:buChar char="■"/>
              <a:defRPr sz="1350"/>
            </a:lvl2pPr>
            <a:lvl3pPr marL="1371600" lvl="2" indent="-261937" algn="l">
              <a:spcBef>
                <a:spcPts val="210"/>
              </a:spcBef>
              <a:spcAft>
                <a:spcPts val="0"/>
              </a:spcAft>
              <a:buSzPts val="525"/>
              <a:buChar char="■"/>
              <a:defRPr sz="1050"/>
            </a:lvl3pPr>
            <a:lvl4pPr marL="1828800" lvl="3" indent="-275748" algn="l">
              <a:spcBef>
                <a:spcPts val="270"/>
              </a:spcBef>
              <a:spcAft>
                <a:spcPts val="0"/>
              </a:spcAft>
              <a:buSzPts val="743"/>
              <a:buChar char="■"/>
              <a:defRPr sz="1350"/>
            </a:lvl4pPr>
            <a:lvl5pPr marL="2286000" lvl="4" indent="-271462" algn="l">
              <a:spcBef>
                <a:spcPts val="270"/>
              </a:spcBef>
              <a:spcAft>
                <a:spcPts val="0"/>
              </a:spcAft>
              <a:buSzPts val="675"/>
              <a:buChar char="■"/>
              <a:defRPr sz="1350"/>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229" name="Google Shape;229;p166"/>
          <p:cNvSpPr txBox="1">
            <a:spLocks noGrp="1"/>
          </p:cNvSpPr>
          <p:nvPr>
            <p:ph type="title"/>
          </p:nvPr>
        </p:nvSpPr>
        <p:spPr>
          <a:xfrm>
            <a:off x="1219201"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230"/>
        <p:cNvGrpSpPr/>
        <p:nvPr/>
      </p:nvGrpSpPr>
      <p:grpSpPr>
        <a:xfrm>
          <a:off x="0" y="0"/>
          <a:ext cx="0" cy="0"/>
          <a:chOff x="0" y="0"/>
          <a:chExt cx="0" cy="0"/>
        </a:xfrm>
      </p:grpSpPr>
      <p:sp>
        <p:nvSpPr>
          <p:cNvPr id="231" name="Google Shape;231;p167"/>
          <p:cNvSpPr txBox="1">
            <a:spLocks noGrp="1"/>
          </p:cNvSpPr>
          <p:nvPr>
            <p:ph type="body" idx="1"/>
          </p:nvPr>
        </p:nvSpPr>
        <p:spPr>
          <a:xfrm>
            <a:off x="486571" y="1371600"/>
            <a:ext cx="8200231" cy="4953000"/>
          </a:xfrm>
          <a:prstGeom prst="rect">
            <a:avLst/>
          </a:prstGeom>
          <a:noFill/>
          <a:ln>
            <a:noFill/>
          </a:ln>
        </p:spPr>
        <p:txBody>
          <a:bodyPr spcFirstLastPara="1" wrap="square" lIns="91425" tIns="45700" rIns="91425" bIns="45700" anchor="t" anchorCtr="0">
            <a:noAutofit/>
          </a:bodyPr>
          <a:lstStyle>
            <a:lvl1pPr marL="457200" lvl="0" indent="-285750" algn="l">
              <a:spcBef>
                <a:spcPts val="300"/>
              </a:spcBef>
              <a:spcAft>
                <a:spcPts val="0"/>
              </a:spcAft>
              <a:buSzPts val="900"/>
              <a:buChar char="■"/>
              <a:defRPr sz="1500"/>
            </a:lvl1pPr>
            <a:lvl2pPr marL="914400" lvl="1" indent="-280987" algn="l">
              <a:spcBef>
                <a:spcPts val="300"/>
              </a:spcBef>
              <a:spcAft>
                <a:spcPts val="0"/>
              </a:spcAft>
              <a:buSzPts val="825"/>
              <a:buChar char="■"/>
              <a:defRPr sz="1500"/>
            </a:lvl2pPr>
            <a:lvl3pPr marL="1371600" lvl="2" indent="-266700" algn="l">
              <a:spcBef>
                <a:spcPts val="240"/>
              </a:spcBef>
              <a:spcAft>
                <a:spcPts val="0"/>
              </a:spcAft>
              <a:buSzPts val="600"/>
              <a:buChar char="■"/>
              <a:defRPr sz="1200"/>
            </a:lvl3pPr>
            <a:lvl4pPr marL="1828800" lvl="3" indent="-265271" algn="l">
              <a:spcBef>
                <a:spcPts val="210"/>
              </a:spcBef>
              <a:spcAft>
                <a:spcPts val="0"/>
              </a:spcAft>
              <a:buSzPts val="578"/>
              <a:buChar char="■"/>
              <a:defRPr sz="1050"/>
            </a:lvl4pPr>
            <a:lvl5pPr marL="2286000" lvl="4" indent="-261937" algn="l">
              <a:spcBef>
                <a:spcPts val="210"/>
              </a:spcBef>
              <a:spcAft>
                <a:spcPts val="0"/>
              </a:spcAft>
              <a:buSzPts val="525"/>
              <a:buChar char="■"/>
              <a:defRPr sz="1050"/>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232" name="Google Shape;232;p167"/>
          <p:cNvSpPr txBox="1">
            <a:spLocks noGrp="1"/>
          </p:cNvSpPr>
          <p:nvPr>
            <p:ph type="title"/>
          </p:nvPr>
        </p:nvSpPr>
        <p:spPr>
          <a:xfrm>
            <a:off x="1219201"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11_Title and Content">
  <p:cSld name="11_Title and Content">
    <p:spTree>
      <p:nvGrpSpPr>
        <p:cNvPr id="1" name="Shape 233"/>
        <p:cNvGrpSpPr/>
        <p:nvPr/>
      </p:nvGrpSpPr>
      <p:grpSpPr>
        <a:xfrm>
          <a:off x="0" y="0"/>
          <a:ext cx="0" cy="0"/>
          <a:chOff x="0" y="0"/>
          <a:chExt cx="0" cy="0"/>
        </a:xfrm>
      </p:grpSpPr>
      <p:sp>
        <p:nvSpPr>
          <p:cNvPr id="234" name="Google Shape;234;p168"/>
          <p:cNvSpPr txBox="1">
            <a:spLocks noGrp="1"/>
          </p:cNvSpPr>
          <p:nvPr>
            <p:ph type="body" idx="1"/>
          </p:nvPr>
        </p:nvSpPr>
        <p:spPr>
          <a:xfrm>
            <a:off x="1219200" y="1371604"/>
            <a:ext cx="7597775" cy="4760913"/>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80987" algn="l">
              <a:spcBef>
                <a:spcPts val="300"/>
              </a:spcBef>
              <a:spcAft>
                <a:spcPts val="0"/>
              </a:spcAft>
              <a:buSzPts val="825"/>
              <a:buChar char="■"/>
              <a:defRPr sz="1500"/>
            </a:lvl2pPr>
            <a:lvl3pPr marL="1371600" lvl="2" indent="-276225" algn="l">
              <a:spcBef>
                <a:spcPts val="300"/>
              </a:spcBef>
              <a:spcAft>
                <a:spcPts val="0"/>
              </a:spcAft>
              <a:buSzPts val="750"/>
              <a:buChar char="■"/>
              <a:defRPr sz="1500"/>
            </a:lvl3pPr>
            <a:lvl4pPr marL="1828800" lvl="3" indent="-275748" algn="l">
              <a:spcBef>
                <a:spcPts val="270"/>
              </a:spcBef>
              <a:spcAft>
                <a:spcPts val="0"/>
              </a:spcAft>
              <a:buSzPts val="743"/>
              <a:buChar char="■"/>
              <a:defRPr sz="1350"/>
            </a:lvl4pPr>
            <a:lvl5pPr marL="2286000" lvl="4" indent="-271462" algn="l">
              <a:spcBef>
                <a:spcPts val="270"/>
              </a:spcBef>
              <a:spcAft>
                <a:spcPts val="0"/>
              </a:spcAft>
              <a:buSzPts val="675"/>
              <a:buChar char="■"/>
              <a:defRPr sz="1350"/>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235" name="Google Shape;235;p168"/>
          <p:cNvSpPr txBox="1">
            <a:spLocks noGrp="1"/>
          </p:cNvSpPr>
          <p:nvPr>
            <p:ph type="title"/>
          </p:nvPr>
        </p:nvSpPr>
        <p:spPr>
          <a:xfrm>
            <a:off x="1219201"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6_Title and Content">
  <p:cSld name="6_Title and Content">
    <p:spTree>
      <p:nvGrpSpPr>
        <p:cNvPr id="1" name="Shape 236"/>
        <p:cNvGrpSpPr/>
        <p:nvPr/>
      </p:nvGrpSpPr>
      <p:grpSpPr>
        <a:xfrm>
          <a:off x="0" y="0"/>
          <a:ext cx="0" cy="0"/>
          <a:chOff x="0" y="0"/>
          <a:chExt cx="0" cy="0"/>
        </a:xfrm>
      </p:grpSpPr>
      <p:sp>
        <p:nvSpPr>
          <p:cNvPr id="237" name="Google Shape;237;p169"/>
          <p:cNvSpPr txBox="1">
            <a:spLocks noGrp="1"/>
          </p:cNvSpPr>
          <p:nvPr>
            <p:ph type="body" idx="1"/>
          </p:nvPr>
        </p:nvSpPr>
        <p:spPr>
          <a:xfrm>
            <a:off x="685802" y="4114804"/>
            <a:ext cx="7902575" cy="2017713"/>
          </a:xfrm>
          <a:prstGeom prst="rect">
            <a:avLst/>
          </a:prstGeom>
          <a:noFill/>
          <a:ln>
            <a:noFill/>
          </a:ln>
        </p:spPr>
        <p:txBody>
          <a:bodyPr spcFirstLastPara="1" wrap="square" lIns="91425" tIns="45700" rIns="91425" bIns="45700" anchor="t" anchorCtr="0">
            <a:noAutofit/>
          </a:bodyPr>
          <a:lstStyle>
            <a:lvl1pPr marL="457200" lvl="0" indent="-280035" algn="l">
              <a:spcBef>
                <a:spcPts val="270"/>
              </a:spcBef>
              <a:spcAft>
                <a:spcPts val="0"/>
              </a:spcAft>
              <a:buSzPts val="810"/>
              <a:buChar char="■"/>
              <a:defRPr sz="1350"/>
            </a:lvl1pPr>
            <a:lvl2pPr marL="914400" lvl="1" indent="-275748" algn="l">
              <a:spcBef>
                <a:spcPts val="270"/>
              </a:spcBef>
              <a:spcAft>
                <a:spcPts val="0"/>
              </a:spcAft>
              <a:buSzPts val="743"/>
              <a:buChar char="■"/>
              <a:defRPr sz="1350"/>
            </a:lvl2pPr>
            <a:lvl3pPr marL="1371600" lvl="2" indent="-271462" algn="l">
              <a:spcBef>
                <a:spcPts val="270"/>
              </a:spcBef>
              <a:spcAft>
                <a:spcPts val="0"/>
              </a:spcAft>
              <a:buSzPts val="675"/>
              <a:buChar char="■"/>
              <a:defRPr sz="1350"/>
            </a:lvl3pPr>
            <a:lvl4pPr marL="1828800" lvl="3" indent="-270510" algn="l">
              <a:spcBef>
                <a:spcPts val="240"/>
              </a:spcBef>
              <a:spcAft>
                <a:spcPts val="0"/>
              </a:spcAft>
              <a:buSzPts val="660"/>
              <a:buChar char="■"/>
              <a:defRPr sz="1200"/>
            </a:lvl4pPr>
            <a:lvl5pPr marL="2286000" lvl="4" indent="-266700" algn="l">
              <a:spcBef>
                <a:spcPts val="240"/>
              </a:spcBef>
              <a:spcAft>
                <a:spcPts val="0"/>
              </a:spcAft>
              <a:buSzPts val="600"/>
              <a:buChar char="■"/>
              <a:defRPr sz="1200"/>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238" name="Google Shape;238;p169"/>
          <p:cNvSpPr txBox="1">
            <a:spLocks noGrp="1"/>
          </p:cNvSpPr>
          <p:nvPr>
            <p:ph type="title"/>
          </p:nvPr>
        </p:nvSpPr>
        <p:spPr>
          <a:xfrm>
            <a:off x="1219201"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4_Two Content">
  <p:cSld name="4_Two Content">
    <p:spTree>
      <p:nvGrpSpPr>
        <p:cNvPr id="1" name="Shape 47"/>
        <p:cNvGrpSpPr/>
        <p:nvPr/>
      </p:nvGrpSpPr>
      <p:grpSpPr>
        <a:xfrm>
          <a:off x="0" y="0"/>
          <a:ext cx="0" cy="0"/>
          <a:chOff x="0" y="0"/>
          <a:chExt cx="0" cy="0"/>
        </a:xfrm>
      </p:grpSpPr>
      <p:sp>
        <p:nvSpPr>
          <p:cNvPr id="48" name="Google Shape;48;p110"/>
          <p:cNvSpPr txBox="1">
            <a:spLocks noGrp="1"/>
          </p:cNvSpPr>
          <p:nvPr>
            <p:ph type="body" idx="1"/>
          </p:nvPr>
        </p:nvSpPr>
        <p:spPr>
          <a:xfrm>
            <a:off x="533400" y="1447800"/>
            <a:ext cx="3505200" cy="4953000"/>
          </a:xfrm>
          <a:prstGeom prst="rect">
            <a:avLst/>
          </a:prstGeom>
          <a:noFill/>
          <a:ln>
            <a:noFill/>
          </a:ln>
        </p:spPr>
        <p:txBody>
          <a:bodyPr spcFirstLastPara="1" wrap="square" lIns="91425" tIns="45700" rIns="91425" bIns="45700" anchor="t" anchorCtr="0">
            <a:noAutofit/>
          </a:bodyPr>
          <a:lstStyle>
            <a:lvl1pPr marL="457200" lvl="0" indent="-281940" algn="l">
              <a:spcBef>
                <a:spcPts val="280"/>
              </a:spcBef>
              <a:spcAft>
                <a:spcPts val="0"/>
              </a:spcAft>
              <a:buSzPts val="840"/>
              <a:buChar char="■"/>
              <a:defRPr sz="1400"/>
            </a:lvl1pPr>
            <a:lvl2pPr marL="914400" lvl="1" indent="-270510" algn="l">
              <a:spcBef>
                <a:spcPts val="240"/>
              </a:spcBef>
              <a:spcAft>
                <a:spcPts val="0"/>
              </a:spcAft>
              <a:buSzPts val="660"/>
              <a:buChar char="■"/>
              <a:defRPr sz="1200"/>
            </a:lvl2pPr>
            <a:lvl3pPr marL="1371600" lvl="2" indent="-266700" algn="l">
              <a:spcBef>
                <a:spcPts val="240"/>
              </a:spcBef>
              <a:spcAft>
                <a:spcPts val="0"/>
              </a:spcAft>
              <a:buSzPts val="600"/>
              <a:buChar char="■"/>
              <a:defRPr sz="1200"/>
            </a:lvl3pPr>
            <a:lvl4pPr marL="1828800" lvl="3" indent="-267017" algn="l">
              <a:spcBef>
                <a:spcPts val="220"/>
              </a:spcBef>
              <a:spcAft>
                <a:spcPts val="0"/>
              </a:spcAft>
              <a:buSzPts val="605"/>
              <a:buChar char="■"/>
              <a:defRPr sz="1100"/>
            </a:lvl4pPr>
            <a:lvl5pPr marL="2286000" lvl="4" indent="-263525" algn="l">
              <a:spcBef>
                <a:spcPts val="220"/>
              </a:spcBef>
              <a:spcAft>
                <a:spcPts val="0"/>
              </a:spcAft>
              <a:buSzPts val="550"/>
              <a:buChar char="■"/>
              <a:defRPr sz="11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 name="Google Shape;49;p110"/>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7_Title and Content">
  <p:cSld name="7_Title and Content">
    <p:spTree>
      <p:nvGrpSpPr>
        <p:cNvPr id="1" name="Shape 239"/>
        <p:cNvGrpSpPr/>
        <p:nvPr/>
      </p:nvGrpSpPr>
      <p:grpSpPr>
        <a:xfrm>
          <a:off x="0" y="0"/>
          <a:ext cx="0" cy="0"/>
          <a:chOff x="0" y="0"/>
          <a:chExt cx="0" cy="0"/>
        </a:xfrm>
      </p:grpSpPr>
      <p:sp>
        <p:nvSpPr>
          <p:cNvPr id="240" name="Google Shape;240;p170"/>
          <p:cNvSpPr txBox="1">
            <a:spLocks noGrp="1"/>
          </p:cNvSpPr>
          <p:nvPr>
            <p:ph type="body" idx="1"/>
          </p:nvPr>
        </p:nvSpPr>
        <p:spPr>
          <a:xfrm>
            <a:off x="533401" y="1300166"/>
            <a:ext cx="3236912" cy="4760913"/>
          </a:xfrm>
          <a:prstGeom prst="rect">
            <a:avLst/>
          </a:prstGeom>
          <a:noFill/>
          <a:ln>
            <a:noFill/>
          </a:ln>
        </p:spPr>
        <p:txBody>
          <a:bodyPr spcFirstLastPara="1" wrap="square" lIns="91425" tIns="45700" rIns="91425" bIns="45700" anchor="t" anchorCtr="0">
            <a:noAutofit/>
          </a:bodyPr>
          <a:lstStyle>
            <a:lvl1pPr marL="457200" lvl="0" indent="-285750" algn="l">
              <a:spcBef>
                <a:spcPts val="300"/>
              </a:spcBef>
              <a:spcAft>
                <a:spcPts val="0"/>
              </a:spcAft>
              <a:buSzPts val="900"/>
              <a:buChar char="■"/>
              <a:defRPr sz="1500"/>
            </a:lvl1pPr>
            <a:lvl2pPr marL="914400" lvl="1" indent="-280987" algn="l">
              <a:spcBef>
                <a:spcPts val="300"/>
              </a:spcBef>
              <a:spcAft>
                <a:spcPts val="0"/>
              </a:spcAft>
              <a:buSzPts val="825"/>
              <a:buChar char="■"/>
              <a:defRPr sz="1500"/>
            </a:lvl2pPr>
            <a:lvl3pPr marL="1371600" lvl="2" indent="-285750" algn="l">
              <a:spcBef>
                <a:spcPts val="360"/>
              </a:spcBef>
              <a:spcAft>
                <a:spcPts val="0"/>
              </a:spcAft>
              <a:buSzPts val="900"/>
              <a:buChar char="■"/>
              <a:defRPr/>
            </a:lvl3pPr>
            <a:lvl4pPr marL="1828800" lvl="3" indent="-291464" algn="l">
              <a:spcBef>
                <a:spcPts val="360"/>
              </a:spcBef>
              <a:spcAft>
                <a:spcPts val="0"/>
              </a:spcAft>
              <a:buSzPts val="990"/>
              <a:buChar char="■"/>
              <a:defRPr/>
            </a:lvl4pPr>
            <a:lvl5pPr marL="2286000" lvl="4" indent="-285750" algn="l">
              <a:spcBef>
                <a:spcPts val="360"/>
              </a:spcBef>
              <a:spcAft>
                <a:spcPts val="0"/>
              </a:spcAft>
              <a:buSzPts val="9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241" name="Google Shape;241;p170"/>
          <p:cNvSpPr txBox="1">
            <a:spLocks noGrp="1"/>
          </p:cNvSpPr>
          <p:nvPr>
            <p:ph type="title"/>
          </p:nvPr>
        </p:nvSpPr>
        <p:spPr>
          <a:xfrm>
            <a:off x="1219201"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10_Title and Content">
  <p:cSld name="10_Title and Content">
    <p:spTree>
      <p:nvGrpSpPr>
        <p:cNvPr id="1" name="Shape 242"/>
        <p:cNvGrpSpPr/>
        <p:nvPr/>
      </p:nvGrpSpPr>
      <p:grpSpPr>
        <a:xfrm>
          <a:off x="0" y="0"/>
          <a:ext cx="0" cy="0"/>
          <a:chOff x="0" y="0"/>
          <a:chExt cx="0" cy="0"/>
        </a:xfrm>
      </p:grpSpPr>
      <p:sp>
        <p:nvSpPr>
          <p:cNvPr id="243" name="Google Shape;243;p171"/>
          <p:cNvSpPr txBox="1">
            <a:spLocks noGrp="1"/>
          </p:cNvSpPr>
          <p:nvPr>
            <p:ph type="body" idx="1"/>
          </p:nvPr>
        </p:nvSpPr>
        <p:spPr>
          <a:xfrm>
            <a:off x="533400" y="1371604"/>
            <a:ext cx="3581400" cy="4760913"/>
          </a:xfrm>
          <a:prstGeom prst="rect">
            <a:avLst/>
          </a:prstGeom>
          <a:noFill/>
          <a:ln>
            <a:noFill/>
          </a:ln>
        </p:spPr>
        <p:txBody>
          <a:bodyPr spcFirstLastPara="1" wrap="square" lIns="91425" tIns="45700" rIns="91425" bIns="45700" anchor="t" anchorCtr="0">
            <a:noAutofit/>
          </a:bodyPr>
          <a:lstStyle>
            <a:lvl1pPr marL="457200" lvl="0" indent="-285750" algn="l">
              <a:spcBef>
                <a:spcPts val="300"/>
              </a:spcBef>
              <a:spcAft>
                <a:spcPts val="0"/>
              </a:spcAft>
              <a:buSzPts val="900"/>
              <a:buChar char="■"/>
              <a:defRPr sz="1500"/>
            </a:lvl1pPr>
            <a:lvl2pPr marL="914400" lvl="1" indent="-275748" algn="l">
              <a:spcBef>
                <a:spcPts val="270"/>
              </a:spcBef>
              <a:spcAft>
                <a:spcPts val="0"/>
              </a:spcAft>
              <a:buSzPts val="743"/>
              <a:buChar char="■"/>
              <a:defRPr sz="1350"/>
            </a:lvl2pPr>
            <a:lvl3pPr marL="1371600" lvl="2" indent="-271462" algn="l">
              <a:spcBef>
                <a:spcPts val="270"/>
              </a:spcBef>
              <a:spcAft>
                <a:spcPts val="0"/>
              </a:spcAft>
              <a:buSzPts val="675"/>
              <a:buChar char="■"/>
              <a:defRPr sz="1350"/>
            </a:lvl3pPr>
            <a:lvl4pPr marL="1828800" lvl="3" indent="-291464" algn="l">
              <a:spcBef>
                <a:spcPts val="360"/>
              </a:spcBef>
              <a:spcAft>
                <a:spcPts val="0"/>
              </a:spcAft>
              <a:buSzPts val="990"/>
              <a:buChar char="■"/>
              <a:defRPr/>
            </a:lvl4pPr>
            <a:lvl5pPr marL="2286000" lvl="4" indent="-285750" algn="l">
              <a:spcBef>
                <a:spcPts val="360"/>
              </a:spcBef>
              <a:spcAft>
                <a:spcPts val="0"/>
              </a:spcAft>
              <a:buSzPts val="9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244" name="Google Shape;244;p171"/>
          <p:cNvSpPr txBox="1">
            <a:spLocks noGrp="1"/>
          </p:cNvSpPr>
          <p:nvPr>
            <p:ph type="title"/>
          </p:nvPr>
        </p:nvSpPr>
        <p:spPr>
          <a:xfrm>
            <a:off x="1219201"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14_Title and Content">
  <p:cSld name="14_Title and Content">
    <p:spTree>
      <p:nvGrpSpPr>
        <p:cNvPr id="1" name="Shape 245"/>
        <p:cNvGrpSpPr/>
        <p:nvPr/>
      </p:nvGrpSpPr>
      <p:grpSpPr>
        <a:xfrm>
          <a:off x="0" y="0"/>
          <a:ext cx="0" cy="0"/>
          <a:chOff x="0" y="0"/>
          <a:chExt cx="0" cy="0"/>
        </a:xfrm>
      </p:grpSpPr>
      <p:sp>
        <p:nvSpPr>
          <p:cNvPr id="246" name="Google Shape;246;p172"/>
          <p:cNvSpPr txBox="1">
            <a:spLocks noGrp="1"/>
          </p:cNvSpPr>
          <p:nvPr>
            <p:ph type="body" idx="1"/>
          </p:nvPr>
        </p:nvSpPr>
        <p:spPr>
          <a:xfrm>
            <a:off x="533400" y="1371604"/>
            <a:ext cx="6172200" cy="4760913"/>
          </a:xfrm>
          <a:prstGeom prst="rect">
            <a:avLst/>
          </a:prstGeom>
          <a:noFill/>
          <a:ln>
            <a:noFill/>
          </a:ln>
        </p:spPr>
        <p:txBody>
          <a:bodyPr spcFirstLastPara="1" wrap="square" lIns="91425" tIns="45700" rIns="91425" bIns="45700" anchor="t" anchorCtr="0">
            <a:noAutofit/>
          </a:bodyPr>
          <a:lstStyle>
            <a:lvl1pPr marL="457200" lvl="0" indent="-285750" algn="l">
              <a:spcBef>
                <a:spcPts val="300"/>
              </a:spcBef>
              <a:spcAft>
                <a:spcPts val="0"/>
              </a:spcAft>
              <a:buSzPts val="900"/>
              <a:buChar char="■"/>
              <a:defRPr sz="1500"/>
            </a:lvl1pPr>
            <a:lvl2pPr marL="914400" lvl="1" indent="-280987" algn="l">
              <a:spcBef>
                <a:spcPts val="300"/>
              </a:spcBef>
              <a:spcAft>
                <a:spcPts val="0"/>
              </a:spcAft>
              <a:buSzPts val="825"/>
              <a:buChar char="■"/>
              <a:defRPr sz="1500"/>
            </a:lvl2pPr>
            <a:lvl3pPr marL="1371600" lvl="2" indent="-266700" algn="l">
              <a:spcBef>
                <a:spcPts val="240"/>
              </a:spcBef>
              <a:spcAft>
                <a:spcPts val="0"/>
              </a:spcAft>
              <a:buSzPts val="600"/>
              <a:buChar char="■"/>
              <a:defRPr sz="1200"/>
            </a:lvl3pPr>
            <a:lvl4pPr marL="1828800" lvl="3" indent="-265271" algn="l">
              <a:spcBef>
                <a:spcPts val="210"/>
              </a:spcBef>
              <a:spcAft>
                <a:spcPts val="0"/>
              </a:spcAft>
              <a:buSzPts val="578"/>
              <a:buChar char="■"/>
              <a:defRPr sz="1050"/>
            </a:lvl4pPr>
            <a:lvl5pPr marL="2286000" lvl="4" indent="-261937" algn="l">
              <a:spcBef>
                <a:spcPts val="210"/>
              </a:spcBef>
              <a:spcAft>
                <a:spcPts val="0"/>
              </a:spcAft>
              <a:buSzPts val="525"/>
              <a:buChar char="■"/>
              <a:defRPr sz="1050"/>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247" name="Google Shape;247;p172"/>
          <p:cNvSpPr txBox="1">
            <a:spLocks noGrp="1"/>
          </p:cNvSpPr>
          <p:nvPr>
            <p:ph type="title"/>
          </p:nvPr>
        </p:nvSpPr>
        <p:spPr>
          <a:xfrm>
            <a:off x="1219201"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18_Title and Content">
  <p:cSld name="18_Title and Content">
    <p:spTree>
      <p:nvGrpSpPr>
        <p:cNvPr id="1" name="Shape 248"/>
        <p:cNvGrpSpPr/>
        <p:nvPr/>
      </p:nvGrpSpPr>
      <p:grpSpPr>
        <a:xfrm>
          <a:off x="0" y="0"/>
          <a:ext cx="0" cy="0"/>
          <a:chOff x="0" y="0"/>
          <a:chExt cx="0" cy="0"/>
        </a:xfrm>
      </p:grpSpPr>
      <p:sp>
        <p:nvSpPr>
          <p:cNvPr id="249" name="Google Shape;249;p173"/>
          <p:cNvSpPr txBox="1">
            <a:spLocks noGrp="1"/>
          </p:cNvSpPr>
          <p:nvPr>
            <p:ph type="body" idx="1"/>
          </p:nvPr>
        </p:nvSpPr>
        <p:spPr>
          <a:xfrm>
            <a:off x="533400" y="1371604"/>
            <a:ext cx="2590800" cy="4760913"/>
          </a:xfrm>
          <a:prstGeom prst="rect">
            <a:avLst/>
          </a:prstGeom>
          <a:noFill/>
          <a:ln>
            <a:noFill/>
          </a:ln>
        </p:spPr>
        <p:txBody>
          <a:bodyPr spcFirstLastPara="1" wrap="square" lIns="91425" tIns="45700" rIns="91425" bIns="45700" anchor="t" anchorCtr="0">
            <a:noAutofit/>
          </a:bodyPr>
          <a:lstStyle>
            <a:lvl1pPr marL="457200" lvl="0" indent="-280035" algn="l">
              <a:spcBef>
                <a:spcPts val="270"/>
              </a:spcBef>
              <a:spcAft>
                <a:spcPts val="0"/>
              </a:spcAft>
              <a:buSzPts val="810"/>
              <a:buChar char="■"/>
              <a:defRPr sz="1350"/>
            </a:lvl1pPr>
            <a:lvl2pPr marL="914400" lvl="1" indent="-270510" algn="l">
              <a:spcBef>
                <a:spcPts val="240"/>
              </a:spcBef>
              <a:spcAft>
                <a:spcPts val="0"/>
              </a:spcAft>
              <a:buSzPts val="660"/>
              <a:buChar char="■"/>
              <a:defRPr sz="1200"/>
            </a:lvl2pPr>
            <a:lvl3pPr marL="1371600" lvl="2" indent="-261937" algn="l">
              <a:spcBef>
                <a:spcPts val="210"/>
              </a:spcBef>
              <a:spcAft>
                <a:spcPts val="0"/>
              </a:spcAft>
              <a:buSzPts val="525"/>
              <a:buChar char="■"/>
              <a:defRPr sz="1050"/>
            </a:lvl3pPr>
            <a:lvl4pPr marL="1828800" lvl="3" indent="-260032" algn="l">
              <a:spcBef>
                <a:spcPts val="180"/>
              </a:spcBef>
              <a:spcAft>
                <a:spcPts val="0"/>
              </a:spcAft>
              <a:buSzPts val="495"/>
              <a:buChar char="■"/>
              <a:defRPr sz="900"/>
            </a:lvl4pPr>
            <a:lvl5pPr marL="2286000" lvl="4" indent="-257175" algn="l">
              <a:spcBef>
                <a:spcPts val="180"/>
              </a:spcBef>
              <a:spcAft>
                <a:spcPts val="0"/>
              </a:spcAft>
              <a:buSzPts val="450"/>
              <a:buChar char="■"/>
              <a:defRPr sz="900"/>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250" name="Google Shape;250;p173"/>
          <p:cNvSpPr txBox="1">
            <a:spLocks noGrp="1"/>
          </p:cNvSpPr>
          <p:nvPr>
            <p:ph type="title"/>
          </p:nvPr>
        </p:nvSpPr>
        <p:spPr>
          <a:xfrm>
            <a:off x="1219201"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22_Title and Content">
  <p:cSld name="22_Title and Content">
    <p:spTree>
      <p:nvGrpSpPr>
        <p:cNvPr id="1" name="Shape 251"/>
        <p:cNvGrpSpPr/>
        <p:nvPr/>
      </p:nvGrpSpPr>
      <p:grpSpPr>
        <a:xfrm>
          <a:off x="0" y="0"/>
          <a:ext cx="0" cy="0"/>
          <a:chOff x="0" y="0"/>
          <a:chExt cx="0" cy="0"/>
        </a:xfrm>
      </p:grpSpPr>
      <p:sp>
        <p:nvSpPr>
          <p:cNvPr id="252" name="Google Shape;252;p174"/>
          <p:cNvSpPr txBox="1">
            <a:spLocks noGrp="1"/>
          </p:cNvSpPr>
          <p:nvPr>
            <p:ph type="body" idx="1"/>
          </p:nvPr>
        </p:nvSpPr>
        <p:spPr>
          <a:xfrm>
            <a:off x="6400800" y="1371602"/>
            <a:ext cx="2590800" cy="4760913"/>
          </a:xfrm>
          <a:prstGeom prst="rect">
            <a:avLst/>
          </a:prstGeom>
          <a:noFill/>
          <a:ln>
            <a:noFill/>
          </a:ln>
        </p:spPr>
        <p:txBody>
          <a:bodyPr spcFirstLastPara="1" wrap="square" lIns="91425" tIns="45700" rIns="91425" bIns="45700" anchor="t" anchorCtr="0">
            <a:noAutofit/>
          </a:bodyPr>
          <a:lstStyle>
            <a:lvl1pPr marL="457200" lvl="0" indent="-274320" algn="l">
              <a:spcBef>
                <a:spcPts val="240"/>
              </a:spcBef>
              <a:spcAft>
                <a:spcPts val="0"/>
              </a:spcAft>
              <a:buSzPts val="720"/>
              <a:buChar char="■"/>
              <a:defRPr sz="1200"/>
            </a:lvl1pPr>
            <a:lvl2pPr marL="914400" lvl="1" indent="-270510" algn="l">
              <a:spcBef>
                <a:spcPts val="240"/>
              </a:spcBef>
              <a:spcAft>
                <a:spcPts val="0"/>
              </a:spcAft>
              <a:buSzPts val="660"/>
              <a:buChar char="■"/>
              <a:defRPr sz="1200"/>
            </a:lvl2pPr>
            <a:lvl3pPr marL="1371600" lvl="2" indent="-261937" algn="l">
              <a:spcBef>
                <a:spcPts val="210"/>
              </a:spcBef>
              <a:spcAft>
                <a:spcPts val="0"/>
              </a:spcAft>
              <a:buSzPts val="525"/>
              <a:buChar char="■"/>
              <a:defRPr sz="1050"/>
            </a:lvl3pPr>
            <a:lvl4pPr marL="1828800" lvl="3" indent="-260032" algn="l">
              <a:spcBef>
                <a:spcPts val="180"/>
              </a:spcBef>
              <a:spcAft>
                <a:spcPts val="0"/>
              </a:spcAft>
              <a:buSzPts val="495"/>
              <a:buChar char="■"/>
              <a:defRPr sz="900"/>
            </a:lvl4pPr>
            <a:lvl5pPr marL="2286000" lvl="4" indent="-257175" algn="l">
              <a:spcBef>
                <a:spcPts val="180"/>
              </a:spcBef>
              <a:spcAft>
                <a:spcPts val="0"/>
              </a:spcAft>
              <a:buSzPts val="450"/>
              <a:buChar char="■"/>
              <a:defRPr sz="900"/>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253" name="Google Shape;253;p174"/>
          <p:cNvSpPr txBox="1">
            <a:spLocks noGrp="1"/>
          </p:cNvSpPr>
          <p:nvPr>
            <p:ph type="title"/>
          </p:nvPr>
        </p:nvSpPr>
        <p:spPr>
          <a:xfrm>
            <a:off x="1219201"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16_Title and Content">
  <p:cSld name="16_Title and Content">
    <p:spTree>
      <p:nvGrpSpPr>
        <p:cNvPr id="1" name="Shape 254"/>
        <p:cNvGrpSpPr/>
        <p:nvPr/>
      </p:nvGrpSpPr>
      <p:grpSpPr>
        <a:xfrm>
          <a:off x="0" y="0"/>
          <a:ext cx="0" cy="0"/>
          <a:chOff x="0" y="0"/>
          <a:chExt cx="0" cy="0"/>
        </a:xfrm>
      </p:grpSpPr>
      <p:sp>
        <p:nvSpPr>
          <p:cNvPr id="255" name="Google Shape;255;p175"/>
          <p:cNvSpPr txBox="1">
            <a:spLocks noGrp="1"/>
          </p:cNvSpPr>
          <p:nvPr>
            <p:ph type="body" idx="1"/>
          </p:nvPr>
        </p:nvSpPr>
        <p:spPr>
          <a:xfrm>
            <a:off x="533400" y="1295400"/>
            <a:ext cx="5943600" cy="5105400"/>
          </a:xfrm>
          <a:prstGeom prst="rect">
            <a:avLst/>
          </a:prstGeom>
          <a:noFill/>
          <a:ln>
            <a:noFill/>
          </a:ln>
        </p:spPr>
        <p:txBody>
          <a:bodyPr spcFirstLastPara="1" wrap="square" lIns="91425" tIns="45700" rIns="91425" bIns="45700" anchor="t" anchorCtr="0">
            <a:noAutofit/>
          </a:bodyPr>
          <a:lstStyle>
            <a:lvl1pPr marL="457200" lvl="0" indent="-285750" algn="l">
              <a:spcBef>
                <a:spcPts val="300"/>
              </a:spcBef>
              <a:spcAft>
                <a:spcPts val="0"/>
              </a:spcAft>
              <a:buSzPts val="900"/>
              <a:buChar char="■"/>
              <a:defRPr sz="1500"/>
            </a:lvl1pPr>
            <a:lvl2pPr marL="914400" lvl="1" indent="-275748" algn="l">
              <a:spcBef>
                <a:spcPts val="270"/>
              </a:spcBef>
              <a:spcAft>
                <a:spcPts val="0"/>
              </a:spcAft>
              <a:buSzPts val="743"/>
              <a:buChar char="■"/>
              <a:defRPr sz="1350"/>
            </a:lvl2pPr>
            <a:lvl3pPr marL="1371600" lvl="2" indent="-261937" algn="l">
              <a:spcBef>
                <a:spcPts val="210"/>
              </a:spcBef>
              <a:spcAft>
                <a:spcPts val="0"/>
              </a:spcAft>
              <a:buSzPts val="525"/>
              <a:buChar char="■"/>
              <a:defRPr sz="1050"/>
            </a:lvl3pPr>
            <a:lvl4pPr marL="1828800" lvl="3" indent="-260032" algn="l">
              <a:spcBef>
                <a:spcPts val="180"/>
              </a:spcBef>
              <a:spcAft>
                <a:spcPts val="0"/>
              </a:spcAft>
              <a:buSzPts val="495"/>
              <a:buChar char="■"/>
              <a:defRPr sz="900"/>
            </a:lvl4pPr>
            <a:lvl5pPr marL="2286000" lvl="4" indent="-257175" algn="l">
              <a:spcBef>
                <a:spcPts val="180"/>
              </a:spcBef>
              <a:spcAft>
                <a:spcPts val="0"/>
              </a:spcAft>
              <a:buSzPts val="450"/>
              <a:buChar char="■"/>
              <a:defRPr sz="900"/>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256" name="Google Shape;256;p175"/>
          <p:cNvSpPr txBox="1">
            <a:spLocks noGrp="1"/>
          </p:cNvSpPr>
          <p:nvPr>
            <p:ph type="title"/>
          </p:nvPr>
        </p:nvSpPr>
        <p:spPr>
          <a:xfrm>
            <a:off x="1219201"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18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17_Title and Content">
  <p:cSld name="17_Title and Content">
    <p:spTree>
      <p:nvGrpSpPr>
        <p:cNvPr id="1" name="Shape 257"/>
        <p:cNvGrpSpPr/>
        <p:nvPr/>
      </p:nvGrpSpPr>
      <p:grpSpPr>
        <a:xfrm>
          <a:off x="0" y="0"/>
          <a:ext cx="0" cy="0"/>
          <a:chOff x="0" y="0"/>
          <a:chExt cx="0" cy="0"/>
        </a:xfrm>
      </p:grpSpPr>
      <p:sp>
        <p:nvSpPr>
          <p:cNvPr id="258" name="Google Shape;258;p176"/>
          <p:cNvSpPr txBox="1">
            <a:spLocks noGrp="1"/>
          </p:cNvSpPr>
          <p:nvPr>
            <p:ph type="body" idx="1"/>
          </p:nvPr>
        </p:nvSpPr>
        <p:spPr>
          <a:xfrm>
            <a:off x="533400" y="1295400"/>
            <a:ext cx="6934200" cy="5105400"/>
          </a:xfrm>
          <a:prstGeom prst="rect">
            <a:avLst/>
          </a:prstGeom>
          <a:noFill/>
          <a:ln>
            <a:noFill/>
          </a:ln>
        </p:spPr>
        <p:txBody>
          <a:bodyPr spcFirstLastPara="1" wrap="square" lIns="91425" tIns="45700" rIns="91425" bIns="45700" anchor="t" anchorCtr="0">
            <a:noAutofit/>
          </a:bodyPr>
          <a:lstStyle>
            <a:lvl1pPr marL="457200" lvl="0" indent="-280035" algn="l">
              <a:spcBef>
                <a:spcPts val="270"/>
              </a:spcBef>
              <a:spcAft>
                <a:spcPts val="0"/>
              </a:spcAft>
              <a:buSzPts val="810"/>
              <a:buChar char="■"/>
              <a:defRPr sz="1350"/>
            </a:lvl1pPr>
            <a:lvl2pPr marL="914400" lvl="1" indent="-270510" algn="l">
              <a:spcBef>
                <a:spcPts val="240"/>
              </a:spcBef>
              <a:spcAft>
                <a:spcPts val="0"/>
              </a:spcAft>
              <a:buSzPts val="660"/>
              <a:buChar char="■"/>
              <a:defRPr sz="1200"/>
            </a:lvl2pPr>
            <a:lvl3pPr marL="1371600" lvl="2" indent="-261937" algn="l">
              <a:spcBef>
                <a:spcPts val="210"/>
              </a:spcBef>
              <a:spcAft>
                <a:spcPts val="0"/>
              </a:spcAft>
              <a:buSzPts val="525"/>
              <a:buChar char="■"/>
              <a:defRPr sz="1050"/>
            </a:lvl3pPr>
            <a:lvl4pPr marL="1828800" lvl="3" indent="-260032" algn="l">
              <a:spcBef>
                <a:spcPts val="180"/>
              </a:spcBef>
              <a:spcAft>
                <a:spcPts val="0"/>
              </a:spcAft>
              <a:buSzPts val="495"/>
              <a:buChar char="■"/>
              <a:defRPr sz="900"/>
            </a:lvl4pPr>
            <a:lvl5pPr marL="2286000" lvl="4" indent="-257175" algn="l">
              <a:spcBef>
                <a:spcPts val="180"/>
              </a:spcBef>
              <a:spcAft>
                <a:spcPts val="0"/>
              </a:spcAft>
              <a:buSzPts val="450"/>
              <a:buChar char="■"/>
              <a:defRPr sz="900"/>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259" name="Google Shape;259;p176"/>
          <p:cNvSpPr txBox="1">
            <a:spLocks noGrp="1"/>
          </p:cNvSpPr>
          <p:nvPr>
            <p:ph type="title"/>
          </p:nvPr>
        </p:nvSpPr>
        <p:spPr>
          <a:xfrm>
            <a:off x="1219201"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2_Title and Content">
  <p:cSld name="2_Title and Content">
    <p:spTree>
      <p:nvGrpSpPr>
        <p:cNvPr id="1" name="Shape 260"/>
        <p:cNvGrpSpPr/>
        <p:nvPr/>
      </p:nvGrpSpPr>
      <p:grpSpPr>
        <a:xfrm>
          <a:off x="0" y="0"/>
          <a:ext cx="0" cy="0"/>
          <a:chOff x="0" y="0"/>
          <a:chExt cx="0" cy="0"/>
        </a:xfrm>
      </p:grpSpPr>
      <p:sp>
        <p:nvSpPr>
          <p:cNvPr id="261" name="Google Shape;261;p177"/>
          <p:cNvSpPr txBox="1">
            <a:spLocks noGrp="1"/>
          </p:cNvSpPr>
          <p:nvPr>
            <p:ph type="body" idx="1"/>
          </p:nvPr>
        </p:nvSpPr>
        <p:spPr>
          <a:xfrm>
            <a:off x="533400" y="1219200"/>
            <a:ext cx="4876800" cy="5257800"/>
          </a:xfrm>
          <a:prstGeom prst="rect">
            <a:avLst/>
          </a:prstGeom>
          <a:noFill/>
          <a:ln>
            <a:noFill/>
          </a:ln>
        </p:spPr>
        <p:txBody>
          <a:bodyPr spcFirstLastPara="1" wrap="square" lIns="91425" tIns="45700" rIns="91425" bIns="45700" anchor="t" anchorCtr="0">
            <a:noAutofit/>
          </a:bodyPr>
          <a:lstStyle>
            <a:lvl1pPr marL="457200" lvl="0" indent="-285750" algn="l">
              <a:spcBef>
                <a:spcPts val="300"/>
              </a:spcBef>
              <a:spcAft>
                <a:spcPts val="0"/>
              </a:spcAft>
              <a:buSzPts val="900"/>
              <a:buChar char="■"/>
              <a:defRPr sz="1500"/>
            </a:lvl1pPr>
            <a:lvl2pPr marL="914400" lvl="1" indent="-275748" algn="l">
              <a:spcBef>
                <a:spcPts val="270"/>
              </a:spcBef>
              <a:spcAft>
                <a:spcPts val="0"/>
              </a:spcAft>
              <a:buSzPts val="743"/>
              <a:buChar char="■"/>
              <a:defRPr sz="1350"/>
            </a:lvl2pPr>
            <a:lvl3pPr marL="1371600" lvl="2" indent="-261937" algn="l">
              <a:spcBef>
                <a:spcPts val="210"/>
              </a:spcBef>
              <a:spcAft>
                <a:spcPts val="0"/>
              </a:spcAft>
              <a:buSzPts val="525"/>
              <a:buChar char="■"/>
              <a:defRPr sz="1050"/>
            </a:lvl3pPr>
            <a:lvl4pPr marL="1828800" lvl="3" indent="-260032" algn="l">
              <a:spcBef>
                <a:spcPts val="180"/>
              </a:spcBef>
              <a:spcAft>
                <a:spcPts val="0"/>
              </a:spcAft>
              <a:buSzPts val="495"/>
              <a:buChar char="■"/>
              <a:defRPr sz="900"/>
            </a:lvl4pPr>
            <a:lvl5pPr marL="2286000" lvl="4" indent="-257175" algn="l">
              <a:spcBef>
                <a:spcPts val="180"/>
              </a:spcBef>
              <a:spcAft>
                <a:spcPts val="0"/>
              </a:spcAft>
              <a:buSzPts val="450"/>
              <a:buChar char="■"/>
              <a:defRPr sz="900"/>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262" name="Google Shape;262;p177"/>
          <p:cNvSpPr txBox="1">
            <a:spLocks noGrp="1"/>
          </p:cNvSpPr>
          <p:nvPr>
            <p:ph type="title"/>
          </p:nvPr>
        </p:nvSpPr>
        <p:spPr>
          <a:xfrm>
            <a:off x="1219201"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12_Title and Content">
  <p:cSld name="12_Title and Content">
    <p:spTree>
      <p:nvGrpSpPr>
        <p:cNvPr id="1" name="Shape 263"/>
        <p:cNvGrpSpPr/>
        <p:nvPr/>
      </p:nvGrpSpPr>
      <p:grpSpPr>
        <a:xfrm>
          <a:off x="0" y="0"/>
          <a:ext cx="0" cy="0"/>
          <a:chOff x="0" y="0"/>
          <a:chExt cx="0" cy="0"/>
        </a:xfrm>
      </p:grpSpPr>
      <p:sp>
        <p:nvSpPr>
          <p:cNvPr id="264" name="Google Shape;264;p178"/>
          <p:cNvSpPr txBox="1">
            <a:spLocks noGrp="1"/>
          </p:cNvSpPr>
          <p:nvPr>
            <p:ph type="body" idx="1"/>
          </p:nvPr>
        </p:nvSpPr>
        <p:spPr>
          <a:xfrm>
            <a:off x="533402" y="1219201"/>
            <a:ext cx="8200231" cy="4760913"/>
          </a:xfrm>
          <a:prstGeom prst="rect">
            <a:avLst/>
          </a:prstGeom>
          <a:noFill/>
          <a:ln>
            <a:noFill/>
          </a:ln>
        </p:spPr>
        <p:txBody>
          <a:bodyPr spcFirstLastPara="1" wrap="square" lIns="91425" tIns="45700" rIns="91425" bIns="45700" anchor="t" anchorCtr="0">
            <a:noAutofit/>
          </a:bodyPr>
          <a:lstStyle>
            <a:lvl1pPr marL="457200" lvl="0" indent="-268605" algn="l">
              <a:spcBef>
                <a:spcPts val="210"/>
              </a:spcBef>
              <a:spcAft>
                <a:spcPts val="0"/>
              </a:spcAft>
              <a:buSzPts val="630"/>
              <a:buChar char="■"/>
              <a:defRPr sz="1050"/>
            </a:lvl1pPr>
            <a:lvl2pPr marL="914400" lvl="1" indent="-265271" algn="l">
              <a:spcBef>
                <a:spcPts val="210"/>
              </a:spcBef>
              <a:spcAft>
                <a:spcPts val="0"/>
              </a:spcAft>
              <a:buSzPts val="578"/>
              <a:buChar char="■"/>
              <a:defRPr sz="1050"/>
            </a:lvl2pPr>
            <a:lvl3pPr marL="1371600" lvl="2" indent="-261937" algn="l">
              <a:spcBef>
                <a:spcPts val="210"/>
              </a:spcBef>
              <a:spcAft>
                <a:spcPts val="0"/>
              </a:spcAft>
              <a:buSzPts val="525"/>
              <a:buChar char="■"/>
              <a:defRPr sz="1050"/>
            </a:lvl3pPr>
            <a:lvl4pPr marL="1828800" lvl="3" indent="-265271" algn="l">
              <a:spcBef>
                <a:spcPts val="210"/>
              </a:spcBef>
              <a:spcAft>
                <a:spcPts val="0"/>
              </a:spcAft>
              <a:buSzPts val="578"/>
              <a:buChar char="■"/>
              <a:defRPr sz="1050"/>
            </a:lvl4pPr>
            <a:lvl5pPr marL="2286000" lvl="4" indent="-261937" algn="l">
              <a:spcBef>
                <a:spcPts val="210"/>
              </a:spcBef>
              <a:spcAft>
                <a:spcPts val="0"/>
              </a:spcAft>
              <a:buSzPts val="525"/>
              <a:buChar char="■"/>
              <a:defRPr sz="1050"/>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265" name="Google Shape;265;p178"/>
          <p:cNvSpPr txBox="1">
            <a:spLocks noGrp="1"/>
          </p:cNvSpPr>
          <p:nvPr>
            <p:ph type="title"/>
          </p:nvPr>
        </p:nvSpPr>
        <p:spPr>
          <a:xfrm>
            <a:off x="1219201"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19_Title and Content">
  <p:cSld name="19_Title and Content">
    <p:spTree>
      <p:nvGrpSpPr>
        <p:cNvPr id="1" name="Shape 266"/>
        <p:cNvGrpSpPr/>
        <p:nvPr/>
      </p:nvGrpSpPr>
      <p:grpSpPr>
        <a:xfrm>
          <a:off x="0" y="0"/>
          <a:ext cx="0" cy="0"/>
          <a:chOff x="0" y="0"/>
          <a:chExt cx="0" cy="0"/>
        </a:xfrm>
      </p:grpSpPr>
      <p:sp>
        <p:nvSpPr>
          <p:cNvPr id="267" name="Google Shape;267;p179"/>
          <p:cNvSpPr txBox="1">
            <a:spLocks noGrp="1"/>
          </p:cNvSpPr>
          <p:nvPr>
            <p:ph type="body" idx="1"/>
          </p:nvPr>
        </p:nvSpPr>
        <p:spPr>
          <a:xfrm>
            <a:off x="533402" y="1384304"/>
            <a:ext cx="8200231" cy="4760913"/>
          </a:xfrm>
          <a:prstGeom prst="rect">
            <a:avLst/>
          </a:prstGeom>
          <a:noFill/>
          <a:ln>
            <a:noFill/>
          </a:ln>
        </p:spPr>
        <p:txBody>
          <a:bodyPr spcFirstLastPara="1" wrap="square" lIns="91425" tIns="45700" rIns="91425" bIns="45700" anchor="t" anchorCtr="0">
            <a:noAutofit/>
          </a:bodyPr>
          <a:lstStyle>
            <a:lvl1pPr marL="457200" lvl="0" indent="-280035" algn="l">
              <a:spcBef>
                <a:spcPts val="270"/>
              </a:spcBef>
              <a:spcAft>
                <a:spcPts val="0"/>
              </a:spcAft>
              <a:buSzPts val="810"/>
              <a:buChar char="■"/>
              <a:defRPr sz="1350"/>
            </a:lvl1pPr>
            <a:lvl2pPr marL="914400" lvl="1" indent="-270510" algn="l">
              <a:spcBef>
                <a:spcPts val="240"/>
              </a:spcBef>
              <a:spcAft>
                <a:spcPts val="0"/>
              </a:spcAft>
              <a:buSzPts val="660"/>
              <a:buChar char="■"/>
              <a:defRPr sz="1200"/>
            </a:lvl2pPr>
            <a:lvl3pPr marL="1371600" lvl="2" indent="-261937" algn="l">
              <a:spcBef>
                <a:spcPts val="210"/>
              </a:spcBef>
              <a:spcAft>
                <a:spcPts val="0"/>
              </a:spcAft>
              <a:buSzPts val="525"/>
              <a:buChar char="■"/>
              <a:defRPr sz="1050"/>
            </a:lvl3pPr>
            <a:lvl4pPr marL="1828800" lvl="3" indent="-260032" algn="l">
              <a:spcBef>
                <a:spcPts val="180"/>
              </a:spcBef>
              <a:spcAft>
                <a:spcPts val="0"/>
              </a:spcAft>
              <a:buSzPts val="495"/>
              <a:buChar char="■"/>
              <a:defRPr sz="900"/>
            </a:lvl4pPr>
            <a:lvl5pPr marL="2286000" lvl="4" indent="-257175" algn="l">
              <a:spcBef>
                <a:spcPts val="180"/>
              </a:spcBef>
              <a:spcAft>
                <a:spcPts val="0"/>
              </a:spcAft>
              <a:buSzPts val="450"/>
              <a:buChar char="■"/>
              <a:defRPr sz="900"/>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268" name="Google Shape;268;p179"/>
          <p:cNvSpPr txBox="1">
            <a:spLocks noGrp="1"/>
          </p:cNvSpPr>
          <p:nvPr>
            <p:ph type="title"/>
          </p:nvPr>
        </p:nvSpPr>
        <p:spPr>
          <a:xfrm>
            <a:off x="1219201"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1_Two Content" type="twoObj">
  <p:cSld name="TWO_OBJECTS">
    <p:spTree>
      <p:nvGrpSpPr>
        <p:cNvPr id="1" name="Shape 50"/>
        <p:cNvGrpSpPr/>
        <p:nvPr/>
      </p:nvGrpSpPr>
      <p:grpSpPr>
        <a:xfrm>
          <a:off x="0" y="0"/>
          <a:ext cx="0" cy="0"/>
          <a:chOff x="0" y="0"/>
          <a:chExt cx="0" cy="0"/>
        </a:xfrm>
      </p:grpSpPr>
      <p:sp>
        <p:nvSpPr>
          <p:cNvPr id="51" name="Google Shape;51;p111"/>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4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111"/>
          <p:cNvSpPr txBox="1">
            <a:spLocks noGrp="1"/>
          </p:cNvSpPr>
          <p:nvPr>
            <p:ph type="body" idx="1"/>
          </p:nvPr>
        </p:nvSpPr>
        <p:spPr>
          <a:xfrm>
            <a:off x="533400" y="1371600"/>
            <a:ext cx="4114800" cy="4953000"/>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8450" algn="l">
              <a:spcBef>
                <a:spcPts val="400"/>
              </a:spcBef>
              <a:spcAft>
                <a:spcPts val="0"/>
              </a:spcAft>
              <a:buSzPts val="1100"/>
              <a:buChar char="■"/>
              <a:defRPr sz="2000"/>
            </a:lvl2pPr>
            <a:lvl3pPr marL="1371600" lvl="2" indent="-285750" algn="l">
              <a:spcBef>
                <a:spcPts val="360"/>
              </a:spcBef>
              <a:spcAft>
                <a:spcPts val="0"/>
              </a:spcAft>
              <a:buSzPts val="900"/>
              <a:buChar char="■"/>
              <a:defRPr/>
            </a:lvl3pPr>
            <a:lvl4pPr marL="1828800" lvl="3" indent="-291464" algn="l">
              <a:spcBef>
                <a:spcPts val="360"/>
              </a:spcBef>
              <a:spcAft>
                <a:spcPts val="0"/>
              </a:spcAft>
              <a:buSzPts val="990"/>
              <a:buChar char="■"/>
              <a:defRPr/>
            </a:lvl4pPr>
            <a:lvl5pPr marL="2286000" lvl="4" indent="-285750" algn="l">
              <a:spcBef>
                <a:spcPts val="36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 name="Google Shape;53;p111"/>
          <p:cNvSpPr txBox="1">
            <a:spLocks noGrp="1"/>
          </p:cNvSpPr>
          <p:nvPr>
            <p:ph type="body" idx="2"/>
          </p:nvPr>
        </p:nvSpPr>
        <p:spPr>
          <a:xfrm>
            <a:off x="4800600" y="1371600"/>
            <a:ext cx="3886200" cy="4953000"/>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8450" algn="l">
              <a:spcBef>
                <a:spcPts val="400"/>
              </a:spcBef>
              <a:spcAft>
                <a:spcPts val="0"/>
              </a:spcAft>
              <a:buSzPts val="1100"/>
              <a:buChar char="■"/>
              <a:defRPr sz="2000"/>
            </a:lvl2pPr>
            <a:lvl3pPr marL="1371600" lvl="2" indent="-285750" algn="l">
              <a:spcBef>
                <a:spcPts val="360"/>
              </a:spcBef>
              <a:spcAft>
                <a:spcPts val="0"/>
              </a:spcAft>
              <a:buSzPts val="900"/>
              <a:buChar char="■"/>
              <a:defRPr/>
            </a:lvl3pPr>
            <a:lvl4pPr marL="1828800" lvl="3" indent="-291464" algn="l">
              <a:spcBef>
                <a:spcPts val="360"/>
              </a:spcBef>
              <a:spcAft>
                <a:spcPts val="0"/>
              </a:spcAft>
              <a:buSzPts val="990"/>
              <a:buChar char="■"/>
              <a:defRPr/>
            </a:lvl4pPr>
            <a:lvl5pPr marL="2286000" lvl="4" indent="-285750" algn="l">
              <a:spcBef>
                <a:spcPts val="36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5_Title and Content">
  <p:cSld name="5_Title and Content">
    <p:spTree>
      <p:nvGrpSpPr>
        <p:cNvPr id="1" name="Shape 269"/>
        <p:cNvGrpSpPr/>
        <p:nvPr/>
      </p:nvGrpSpPr>
      <p:grpSpPr>
        <a:xfrm>
          <a:off x="0" y="0"/>
          <a:ext cx="0" cy="0"/>
          <a:chOff x="0" y="0"/>
          <a:chExt cx="0" cy="0"/>
        </a:xfrm>
      </p:grpSpPr>
      <p:sp>
        <p:nvSpPr>
          <p:cNvPr id="270" name="Google Shape;270;p180"/>
          <p:cNvSpPr txBox="1">
            <a:spLocks noGrp="1"/>
          </p:cNvSpPr>
          <p:nvPr>
            <p:ph type="body" idx="1"/>
          </p:nvPr>
        </p:nvSpPr>
        <p:spPr>
          <a:xfrm>
            <a:off x="533402" y="1384304"/>
            <a:ext cx="8200231" cy="4760913"/>
          </a:xfrm>
          <a:prstGeom prst="rect">
            <a:avLst/>
          </a:prstGeom>
          <a:noFill/>
          <a:ln>
            <a:noFill/>
          </a:ln>
        </p:spPr>
        <p:txBody>
          <a:bodyPr spcFirstLastPara="1" wrap="square" lIns="91425" tIns="45700" rIns="91425" bIns="45700" anchor="t" anchorCtr="0">
            <a:noAutofit/>
          </a:bodyPr>
          <a:lstStyle>
            <a:lvl1pPr marL="457200" lvl="0" indent="-280035" algn="l">
              <a:spcBef>
                <a:spcPts val="270"/>
              </a:spcBef>
              <a:spcAft>
                <a:spcPts val="0"/>
              </a:spcAft>
              <a:buSzPts val="810"/>
              <a:buChar char="■"/>
              <a:defRPr sz="1350"/>
            </a:lvl1pPr>
            <a:lvl2pPr marL="914400" lvl="1" indent="-270510" algn="l">
              <a:spcBef>
                <a:spcPts val="240"/>
              </a:spcBef>
              <a:spcAft>
                <a:spcPts val="0"/>
              </a:spcAft>
              <a:buSzPts val="660"/>
              <a:buChar char="■"/>
              <a:defRPr sz="1200"/>
            </a:lvl2pPr>
            <a:lvl3pPr marL="1371600" lvl="2" indent="-257175" algn="l">
              <a:spcBef>
                <a:spcPts val="180"/>
              </a:spcBef>
              <a:spcAft>
                <a:spcPts val="0"/>
              </a:spcAft>
              <a:buSzPts val="450"/>
              <a:buChar char="■"/>
              <a:defRPr sz="900"/>
            </a:lvl3pPr>
            <a:lvl4pPr marL="1828800" lvl="3" indent="-257413" algn="l">
              <a:spcBef>
                <a:spcPts val="165"/>
              </a:spcBef>
              <a:spcAft>
                <a:spcPts val="0"/>
              </a:spcAft>
              <a:buSzPts val="454"/>
              <a:buChar char="■"/>
              <a:defRPr sz="825"/>
            </a:lvl4pPr>
            <a:lvl5pPr marL="2286000" lvl="4" indent="-254793" algn="l">
              <a:spcBef>
                <a:spcPts val="165"/>
              </a:spcBef>
              <a:spcAft>
                <a:spcPts val="0"/>
              </a:spcAft>
              <a:buSzPts val="413"/>
              <a:buChar char="■"/>
              <a:defRPr sz="825"/>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271" name="Google Shape;271;p180"/>
          <p:cNvSpPr txBox="1">
            <a:spLocks noGrp="1"/>
          </p:cNvSpPr>
          <p:nvPr>
            <p:ph type="title"/>
          </p:nvPr>
        </p:nvSpPr>
        <p:spPr>
          <a:xfrm>
            <a:off x="1219201"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21_Title and Content">
  <p:cSld name="21_Title and Content">
    <p:spTree>
      <p:nvGrpSpPr>
        <p:cNvPr id="1" name="Shape 272"/>
        <p:cNvGrpSpPr/>
        <p:nvPr/>
      </p:nvGrpSpPr>
      <p:grpSpPr>
        <a:xfrm>
          <a:off x="0" y="0"/>
          <a:ext cx="0" cy="0"/>
          <a:chOff x="0" y="0"/>
          <a:chExt cx="0" cy="0"/>
        </a:xfrm>
      </p:grpSpPr>
      <p:sp>
        <p:nvSpPr>
          <p:cNvPr id="273" name="Google Shape;273;p181"/>
          <p:cNvSpPr txBox="1">
            <a:spLocks noGrp="1"/>
          </p:cNvSpPr>
          <p:nvPr>
            <p:ph type="body" idx="1"/>
          </p:nvPr>
        </p:nvSpPr>
        <p:spPr>
          <a:xfrm>
            <a:off x="533402" y="1384304"/>
            <a:ext cx="8200231" cy="4760913"/>
          </a:xfrm>
          <a:prstGeom prst="rect">
            <a:avLst/>
          </a:prstGeom>
          <a:noFill/>
          <a:ln>
            <a:noFill/>
          </a:ln>
        </p:spPr>
        <p:txBody>
          <a:bodyPr spcFirstLastPara="1" wrap="square" lIns="91425" tIns="45700" rIns="91425" bIns="45700" anchor="t" anchorCtr="0">
            <a:noAutofit/>
          </a:bodyPr>
          <a:lstStyle>
            <a:lvl1pPr marL="457200" lvl="0" indent="-285750" algn="l">
              <a:spcBef>
                <a:spcPts val="300"/>
              </a:spcBef>
              <a:spcAft>
                <a:spcPts val="0"/>
              </a:spcAft>
              <a:buSzPts val="900"/>
              <a:buChar char="■"/>
              <a:defRPr sz="1500"/>
            </a:lvl1pPr>
            <a:lvl2pPr marL="914400" lvl="1" indent="-275748" algn="l">
              <a:spcBef>
                <a:spcPts val="270"/>
              </a:spcBef>
              <a:spcAft>
                <a:spcPts val="0"/>
              </a:spcAft>
              <a:buSzPts val="743"/>
              <a:buChar char="■"/>
              <a:defRPr sz="1350"/>
            </a:lvl2pPr>
            <a:lvl3pPr marL="1371600" lvl="2" indent="-266700" algn="l">
              <a:spcBef>
                <a:spcPts val="240"/>
              </a:spcBef>
              <a:spcAft>
                <a:spcPts val="0"/>
              </a:spcAft>
              <a:buSzPts val="600"/>
              <a:buChar char="■"/>
              <a:defRPr sz="1200"/>
            </a:lvl3pPr>
            <a:lvl4pPr marL="1828800" lvl="3" indent="-265271" algn="l">
              <a:spcBef>
                <a:spcPts val="210"/>
              </a:spcBef>
              <a:spcAft>
                <a:spcPts val="0"/>
              </a:spcAft>
              <a:buSzPts val="578"/>
              <a:buChar char="■"/>
              <a:defRPr sz="1050"/>
            </a:lvl4pPr>
            <a:lvl5pPr marL="2286000" lvl="4" indent="-261937" algn="l">
              <a:spcBef>
                <a:spcPts val="210"/>
              </a:spcBef>
              <a:spcAft>
                <a:spcPts val="0"/>
              </a:spcAft>
              <a:buSzPts val="525"/>
              <a:buChar char="■"/>
              <a:defRPr sz="1050"/>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274" name="Google Shape;274;p181"/>
          <p:cNvSpPr txBox="1">
            <a:spLocks noGrp="1"/>
          </p:cNvSpPr>
          <p:nvPr>
            <p:ph type="title"/>
          </p:nvPr>
        </p:nvSpPr>
        <p:spPr>
          <a:xfrm>
            <a:off x="1219201"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13_Title and Content">
  <p:cSld name="13_Title and Content">
    <p:spTree>
      <p:nvGrpSpPr>
        <p:cNvPr id="1" name="Shape 275"/>
        <p:cNvGrpSpPr/>
        <p:nvPr/>
      </p:nvGrpSpPr>
      <p:grpSpPr>
        <a:xfrm>
          <a:off x="0" y="0"/>
          <a:ext cx="0" cy="0"/>
          <a:chOff x="0" y="0"/>
          <a:chExt cx="0" cy="0"/>
        </a:xfrm>
      </p:grpSpPr>
      <p:sp>
        <p:nvSpPr>
          <p:cNvPr id="276" name="Google Shape;276;p182"/>
          <p:cNvSpPr txBox="1">
            <a:spLocks noGrp="1"/>
          </p:cNvSpPr>
          <p:nvPr>
            <p:ph type="body" idx="1"/>
          </p:nvPr>
        </p:nvSpPr>
        <p:spPr>
          <a:xfrm>
            <a:off x="533402" y="1384304"/>
            <a:ext cx="8200231" cy="4760913"/>
          </a:xfrm>
          <a:prstGeom prst="rect">
            <a:avLst/>
          </a:prstGeom>
          <a:noFill/>
          <a:ln>
            <a:noFill/>
          </a:ln>
        </p:spPr>
        <p:txBody>
          <a:bodyPr spcFirstLastPara="1" wrap="square" lIns="91425" tIns="45700" rIns="91425" bIns="45700" anchor="t" anchorCtr="0">
            <a:noAutofit/>
          </a:bodyPr>
          <a:lstStyle>
            <a:lvl1pPr marL="457200" lvl="0" indent="-268605" algn="l">
              <a:spcBef>
                <a:spcPts val="210"/>
              </a:spcBef>
              <a:spcAft>
                <a:spcPts val="0"/>
              </a:spcAft>
              <a:buSzPts val="630"/>
              <a:buChar char="■"/>
              <a:defRPr sz="1050"/>
            </a:lvl1pPr>
            <a:lvl2pPr marL="914400" lvl="1" indent="-265271" algn="l">
              <a:spcBef>
                <a:spcPts val="210"/>
              </a:spcBef>
              <a:spcAft>
                <a:spcPts val="0"/>
              </a:spcAft>
              <a:buSzPts val="578"/>
              <a:buChar char="■"/>
              <a:defRPr sz="1050"/>
            </a:lvl2pPr>
            <a:lvl3pPr marL="1371600" lvl="2" indent="-257175" algn="l">
              <a:spcBef>
                <a:spcPts val="180"/>
              </a:spcBef>
              <a:spcAft>
                <a:spcPts val="0"/>
              </a:spcAft>
              <a:buSzPts val="450"/>
              <a:buChar char="■"/>
              <a:defRPr sz="900"/>
            </a:lvl3pPr>
            <a:lvl4pPr marL="1828800" lvl="3" indent="-257413" algn="l">
              <a:spcBef>
                <a:spcPts val="165"/>
              </a:spcBef>
              <a:spcAft>
                <a:spcPts val="0"/>
              </a:spcAft>
              <a:buSzPts val="454"/>
              <a:buChar char="■"/>
              <a:defRPr sz="825"/>
            </a:lvl4pPr>
            <a:lvl5pPr marL="2286000" lvl="4" indent="-254793" algn="l">
              <a:spcBef>
                <a:spcPts val="165"/>
              </a:spcBef>
              <a:spcAft>
                <a:spcPts val="0"/>
              </a:spcAft>
              <a:buSzPts val="413"/>
              <a:buChar char="■"/>
              <a:defRPr sz="825"/>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277" name="Google Shape;277;p182"/>
          <p:cNvSpPr txBox="1">
            <a:spLocks noGrp="1"/>
          </p:cNvSpPr>
          <p:nvPr>
            <p:ph type="title"/>
          </p:nvPr>
        </p:nvSpPr>
        <p:spPr>
          <a:xfrm>
            <a:off x="1219201"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1_Title Only">
  <p:cSld name="1_Title Only">
    <p:spTree>
      <p:nvGrpSpPr>
        <p:cNvPr id="1" name="Shape 278"/>
        <p:cNvGrpSpPr/>
        <p:nvPr/>
      </p:nvGrpSpPr>
      <p:grpSpPr>
        <a:xfrm>
          <a:off x="0" y="0"/>
          <a:ext cx="0" cy="0"/>
          <a:chOff x="0" y="0"/>
          <a:chExt cx="0" cy="0"/>
        </a:xfrm>
      </p:grpSpPr>
      <p:sp>
        <p:nvSpPr>
          <p:cNvPr id="279" name="Google Shape;279;p183"/>
          <p:cNvSpPr txBox="1"/>
          <p:nvPr/>
        </p:nvSpPr>
        <p:spPr>
          <a:xfrm>
            <a:off x="8691564" y="6473826"/>
            <a:ext cx="385042" cy="25391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fld id="{00000000-1234-1234-1234-123412341234}" type="slidenum">
              <a:rPr lang="en-US" sz="1050">
                <a:solidFill>
                  <a:srgbClr val="000000"/>
                </a:solidFill>
                <a:latin typeface="Tahoma"/>
                <a:ea typeface="Tahoma"/>
                <a:cs typeface="Tahoma"/>
                <a:sym typeface="Tahoma"/>
              </a:rPr>
              <a:t>‹#›</a:t>
            </a:fld>
            <a:endParaRPr sz="1050">
              <a:solidFill>
                <a:srgbClr val="000000"/>
              </a:solidFill>
              <a:latin typeface="Tahoma"/>
              <a:ea typeface="Tahoma"/>
              <a:cs typeface="Tahoma"/>
              <a:sym typeface="Tahoma"/>
            </a:endParaRPr>
          </a:p>
        </p:txBody>
      </p:sp>
      <p:sp>
        <p:nvSpPr>
          <p:cNvPr id="280" name="Google Shape;280;p183"/>
          <p:cNvSpPr txBox="1">
            <a:spLocks noGrp="1"/>
          </p:cNvSpPr>
          <p:nvPr>
            <p:ph type="title"/>
          </p:nvPr>
        </p:nvSpPr>
        <p:spPr>
          <a:xfrm>
            <a:off x="1219201"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8_Title and Content" type="obj">
  <p:cSld name="OBJECT">
    <p:spTree>
      <p:nvGrpSpPr>
        <p:cNvPr id="1" name="Shape 281"/>
        <p:cNvGrpSpPr/>
        <p:nvPr/>
      </p:nvGrpSpPr>
      <p:grpSpPr>
        <a:xfrm>
          <a:off x="0" y="0"/>
          <a:ext cx="0" cy="0"/>
          <a:chOff x="0" y="0"/>
          <a:chExt cx="0" cy="0"/>
        </a:xfrm>
      </p:grpSpPr>
      <p:sp>
        <p:nvSpPr>
          <p:cNvPr id="282" name="Google Shape;282;p184"/>
          <p:cNvSpPr txBox="1">
            <a:spLocks noGrp="1"/>
          </p:cNvSpPr>
          <p:nvPr>
            <p:ph type="title"/>
          </p:nvPr>
        </p:nvSpPr>
        <p:spPr>
          <a:xfrm>
            <a:off x="1219201"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18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3" name="Google Shape;283;p184"/>
          <p:cNvSpPr txBox="1">
            <a:spLocks noGrp="1"/>
          </p:cNvSpPr>
          <p:nvPr>
            <p:ph type="body" idx="1"/>
          </p:nvPr>
        </p:nvSpPr>
        <p:spPr>
          <a:xfrm>
            <a:off x="533402" y="1384304"/>
            <a:ext cx="8200231" cy="4760913"/>
          </a:xfrm>
          <a:prstGeom prst="rect">
            <a:avLst/>
          </a:prstGeom>
          <a:noFill/>
          <a:ln>
            <a:noFill/>
          </a:ln>
        </p:spPr>
        <p:txBody>
          <a:bodyPr spcFirstLastPara="1" wrap="square" lIns="91425" tIns="45700" rIns="91425" bIns="45700" anchor="t" anchorCtr="0">
            <a:noAutofit/>
          </a:bodyPr>
          <a:lstStyle>
            <a:lvl1pPr marL="457200" lvl="0" indent="-285750" algn="l">
              <a:spcBef>
                <a:spcPts val="300"/>
              </a:spcBef>
              <a:spcAft>
                <a:spcPts val="0"/>
              </a:spcAft>
              <a:buSzPts val="900"/>
              <a:buChar char="■"/>
              <a:defRPr sz="1500"/>
            </a:lvl1pPr>
            <a:lvl2pPr marL="914400" lvl="1" indent="-275748" algn="l">
              <a:spcBef>
                <a:spcPts val="270"/>
              </a:spcBef>
              <a:spcAft>
                <a:spcPts val="0"/>
              </a:spcAft>
              <a:buSzPts val="743"/>
              <a:buChar char="■"/>
              <a:defRPr sz="1350"/>
            </a:lvl2pPr>
            <a:lvl3pPr marL="1371600" lvl="2" indent="-266700" algn="l">
              <a:spcBef>
                <a:spcPts val="240"/>
              </a:spcBef>
              <a:spcAft>
                <a:spcPts val="0"/>
              </a:spcAft>
              <a:buSzPts val="600"/>
              <a:buChar char="■"/>
              <a:defRPr sz="1200"/>
            </a:lvl3pPr>
            <a:lvl4pPr marL="1828800" lvl="3" indent="-265271" algn="l">
              <a:spcBef>
                <a:spcPts val="210"/>
              </a:spcBef>
              <a:spcAft>
                <a:spcPts val="0"/>
              </a:spcAft>
              <a:buSzPts val="578"/>
              <a:buChar char="■"/>
              <a:defRPr sz="1050"/>
            </a:lvl4pPr>
            <a:lvl5pPr marL="2286000" lvl="4" indent="-261937" algn="l">
              <a:spcBef>
                <a:spcPts val="210"/>
              </a:spcBef>
              <a:spcAft>
                <a:spcPts val="0"/>
              </a:spcAft>
              <a:buSzPts val="525"/>
              <a:buChar char="■"/>
              <a:defRPr sz="1050"/>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20_Title and Content">
  <p:cSld name="20_Title and Content">
    <p:spTree>
      <p:nvGrpSpPr>
        <p:cNvPr id="1" name="Shape 284"/>
        <p:cNvGrpSpPr/>
        <p:nvPr/>
      </p:nvGrpSpPr>
      <p:grpSpPr>
        <a:xfrm>
          <a:off x="0" y="0"/>
          <a:ext cx="0" cy="0"/>
          <a:chOff x="0" y="0"/>
          <a:chExt cx="0" cy="0"/>
        </a:xfrm>
      </p:grpSpPr>
      <p:sp>
        <p:nvSpPr>
          <p:cNvPr id="285" name="Google Shape;285;p185"/>
          <p:cNvSpPr txBox="1">
            <a:spLocks noGrp="1"/>
          </p:cNvSpPr>
          <p:nvPr>
            <p:ph type="title"/>
          </p:nvPr>
        </p:nvSpPr>
        <p:spPr>
          <a:xfrm>
            <a:off x="1219201"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18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6" name="Google Shape;286;p185"/>
          <p:cNvSpPr txBox="1">
            <a:spLocks noGrp="1"/>
          </p:cNvSpPr>
          <p:nvPr>
            <p:ph type="body" idx="1"/>
          </p:nvPr>
        </p:nvSpPr>
        <p:spPr>
          <a:xfrm>
            <a:off x="533402" y="2590802"/>
            <a:ext cx="8200231" cy="3554415"/>
          </a:xfrm>
          <a:prstGeom prst="rect">
            <a:avLst/>
          </a:prstGeom>
          <a:noFill/>
          <a:ln>
            <a:noFill/>
          </a:ln>
        </p:spPr>
        <p:txBody>
          <a:bodyPr spcFirstLastPara="1" wrap="square" lIns="91425" tIns="45700" rIns="91425" bIns="45700" anchor="t" anchorCtr="0">
            <a:noAutofit/>
          </a:bodyPr>
          <a:lstStyle>
            <a:lvl1pPr marL="457200" lvl="0" indent="-285750" algn="l">
              <a:spcBef>
                <a:spcPts val="300"/>
              </a:spcBef>
              <a:spcAft>
                <a:spcPts val="0"/>
              </a:spcAft>
              <a:buSzPts val="900"/>
              <a:buChar char="■"/>
              <a:defRPr sz="1500"/>
            </a:lvl1pPr>
            <a:lvl2pPr marL="914400" lvl="1" indent="-275748" algn="l">
              <a:spcBef>
                <a:spcPts val="270"/>
              </a:spcBef>
              <a:spcAft>
                <a:spcPts val="0"/>
              </a:spcAft>
              <a:buSzPts val="743"/>
              <a:buChar char="■"/>
              <a:defRPr sz="1350"/>
            </a:lvl2pPr>
            <a:lvl3pPr marL="1371600" lvl="2" indent="-266700" algn="l">
              <a:spcBef>
                <a:spcPts val="240"/>
              </a:spcBef>
              <a:spcAft>
                <a:spcPts val="0"/>
              </a:spcAft>
              <a:buSzPts val="600"/>
              <a:buChar char="■"/>
              <a:defRPr sz="1200"/>
            </a:lvl3pPr>
            <a:lvl4pPr marL="1828800" lvl="3" indent="-265271" algn="l">
              <a:spcBef>
                <a:spcPts val="210"/>
              </a:spcBef>
              <a:spcAft>
                <a:spcPts val="0"/>
              </a:spcAft>
              <a:buSzPts val="578"/>
              <a:buChar char="■"/>
              <a:defRPr sz="1050"/>
            </a:lvl4pPr>
            <a:lvl5pPr marL="2286000" lvl="4" indent="-261937" algn="l">
              <a:spcBef>
                <a:spcPts val="210"/>
              </a:spcBef>
              <a:spcAft>
                <a:spcPts val="0"/>
              </a:spcAft>
              <a:buSzPts val="525"/>
              <a:buChar char="■"/>
              <a:defRPr sz="1050"/>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4_Title and Content">
  <p:cSld name="4_Title and Content">
    <p:spTree>
      <p:nvGrpSpPr>
        <p:cNvPr id="1" name="Shape 287"/>
        <p:cNvGrpSpPr/>
        <p:nvPr/>
      </p:nvGrpSpPr>
      <p:grpSpPr>
        <a:xfrm>
          <a:off x="0" y="0"/>
          <a:ext cx="0" cy="0"/>
          <a:chOff x="0" y="0"/>
          <a:chExt cx="0" cy="0"/>
        </a:xfrm>
      </p:grpSpPr>
      <p:sp>
        <p:nvSpPr>
          <p:cNvPr id="288" name="Google Shape;288;p186"/>
          <p:cNvSpPr txBox="1">
            <a:spLocks noGrp="1"/>
          </p:cNvSpPr>
          <p:nvPr>
            <p:ph type="title"/>
          </p:nvPr>
        </p:nvSpPr>
        <p:spPr>
          <a:xfrm>
            <a:off x="1219201"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18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9" name="Google Shape;289;p186"/>
          <p:cNvSpPr txBox="1">
            <a:spLocks noGrp="1"/>
          </p:cNvSpPr>
          <p:nvPr>
            <p:ph type="body" idx="1"/>
          </p:nvPr>
        </p:nvSpPr>
        <p:spPr>
          <a:xfrm>
            <a:off x="533401" y="1384300"/>
            <a:ext cx="8283575" cy="4940300"/>
          </a:xfrm>
          <a:prstGeom prst="rect">
            <a:avLst/>
          </a:prstGeom>
          <a:noFill/>
          <a:ln>
            <a:noFill/>
          </a:ln>
        </p:spPr>
        <p:txBody>
          <a:bodyPr spcFirstLastPara="1" wrap="square" lIns="91425" tIns="45700" rIns="91425" bIns="45700" anchor="t" anchorCtr="0">
            <a:noAutofit/>
          </a:bodyPr>
          <a:lstStyle>
            <a:lvl1pPr marL="457200" lvl="0" indent="-285750" algn="l">
              <a:spcBef>
                <a:spcPts val="300"/>
              </a:spcBef>
              <a:spcAft>
                <a:spcPts val="0"/>
              </a:spcAft>
              <a:buSzPts val="900"/>
              <a:buChar char="■"/>
              <a:defRPr sz="1500"/>
            </a:lvl1pPr>
            <a:lvl2pPr marL="914400" lvl="1" indent="-275748" algn="l">
              <a:spcBef>
                <a:spcPts val="270"/>
              </a:spcBef>
              <a:spcAft>
                <a:spcPts val="0"/>
              </a:spcAft>
              <a:buSzPts val="743"/>
              <a:buChar char="■"/>
              <a:defRPr sz="1350"/>
            </a:lvl2pPr>
            <a:lvl3pPr marL="1371600" lvl="2" indent="-261937" algn="l">
              <a:spcBef>
                <a:spcPts val="210"/>
              </a:spcBef>
              <a:spcAft>
                <a:spcPts val="0"/>
              </a:spcAft>
              <a:buSzPts val="525"/>
              <a:buChar char="■"/>
              <a:defRPr sz="1050"/>
            </a:lvl3pPr>
            <a:lvl4pPr marL="1828800" lvl="3" indent="-291464" algn="l">
              <a:spcBef>
                <a:spcPts val="360"/>
              </a:spcBef>
              <a:spcAft>
                <a:spcPts val="0"/>
              </a:spcAft>
              <a:buSzPts val="990"/>
              <a:buChar char="■"/>
              <a:defRPr/>
            </a:lvl4pPr>
            <a:lvl5pPr marL="2286000" lvl="4" indent="-285750" algn="l">
              <a:spcBef>
                <a:spcPts val="360"/>
              </a:spcBef>
              <a:spcAft>
                <a:spcPts val="0"/>
              </a:spcAft>
              <a:buSzPts val="9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290"/>
        <p:cNvGrpSpPr/>
        <p:nvPr/>
      </p:nvGrpSpPr>
      <p:grpSpPr>
        <a:xfrm>
          <a:off x="0" y="0"/>
          <a:ext cx="0" cy="0"/>
          <a:chOff x="0" y="0"/>
          <a:chExt cx="0" cy="0"/>
        </a:xfrm>
      </p:grpSpPr>
      <p:sp>
        <p:nvSpPr>
          <p:cNvPr id="291" name="Google Shape;291;p187"/>
          <p:cNvSpPr txBox="1">
            <a:spLocks noGrp="1"/>
          </p:cNvSpPr>
          <p:nvPr>
            <p:ph type="body" idx="1"/>
          </p:nvPr>
        </p:nvSpPr>
        <p:spPr>
          <a:xfrm>
            <a:off x="533401" y="1352550"/>
            <a:ext cx="4837112" cy="5105400"/>
          </a:xfrm>
          <a:prstGeom prst="rect">
            <a:avLst/>
          </a:prstGeom>
          <a:noFill/>
          <a:ln>
            <a:noFill/>
          </a:ln>
        </p:spPr>
        <p:txBody>
          <a:bodyPr spcFirstLastPara="1" wrap="square" lIns="91425" tIns="45700" rIns="91425" bIns="45700" anchor="t" anchorCtr="0">
            <a:noAutofit/>
          </a:bodyPr>
          <a:lstStyle>
            <a:lvl1pPr marL="457200" lvl="0" indent="-274320" algn="l">
              <a:spcBef>
                <a:spcPts val="240"/>
              </a:spcBef>
              <a:spcAft>
                <a:spcPts val="0"/>
              </a:spcAft>
              <a:buSzPts val="720"/>
              <a:buChar char="■"/>
              <a:defRPr sz="1200"/>
            </a:lvl1pPr>
            <a:lvl2pPr marL="914400" lvl="1" indent="-270510" algn="l">
              <a:spcBef>
                <a:spcPts val="240"/>
              </a:spcBef>
              <a:spcAft>
                <a:spcPts val="0"/>
              </a:spcAft>
              <a:buSzPts val="660"/>
              <a:buChar char="■"/>
              <a:defRPr sz="1200"/>
            </a:lvl2pPr>
            <a:lvl3pPr marL="1371600" lvl="2" indent="-276225" algn="l">
              <a:spcBef>
                <a:spcPts val="300"/>
              </a:spcBef>
              <a:spcAft>
                <a:spcPts val="0"/>
              </a:spcAft>
              <a:buSzPts val="750"/>
              <a:buChar char="■"/>
              <a:defRPr sz="1500"/>
            </a:lvl3pPr>
            <a:lvl4pPr marL="1828800" lvl="3" indent="-275748" algn="l">
              <a:spcBef>
                <a:spcPts val="270"/>
              </a:spcBef>
              <a:spcAft>
                <a:spcPts val="0"/>
              </a:spcAft>
              <a:buSzPts val="743"/>
              <a:buChar char="■"/>
              <a:defRPr sz="1350"/>
            </a:lvl4pPr>
            <a:lvl5pPr marL="2286000" lvl="4" indent="-271462" algn="l">
              <a:spcBef>
                <a:spcPts val="270"/>
              </a:spcBef>
              <a:spcAft>
                <a:spcPts val="0"/>
              </a:spcAft>
              <a:buSzPts val="675"/>
              <a:buChar char="■"/>
              <a:defRPr sz="1350"/>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292" name="Google Shape;292;p187"/>
          <p:cNvSpPr txBox="1">
            <a:spLocks noGrp="1"/>
          </p:cNvSpPr>
          <p:nvPr>
            <p:ph type="body" idx="2"/>
          </p:nvPr>
        </p:nvSpPr>
        <p:spPr>
          <a:xfrm>
            <a:off x="6172200" y="1371600"/>
            <a:ext cx="2782888" cy="5105400"/>
          </a:xfrm>
          <a:prstGeom prst="rect">
            <a:avLst/>
          </a:prstGeom>
          <a:noFill/>
          <a:ln>
            <a:noFill/>
          </a:ln>
        </p:spPr>
        <p:txBody>
          <a:bodyPr spcFirstLastPara="1" wrap="square" lIns="91425" tIns="45700" rIns="91425" bIns="45700" anchor="t" anchorCtr="0">
            <a:noAutofit/>
          </a:bodyPr>
          <a:lstStyle>
            <a:lvl1pPr marL="457200" lvl="0" indent="-280035" algn="l">
              <a:spcBef>
                <a:spcPts val="270"/>
              </a:spcBef>
              <a:spcAft>
                <a:spcPts val="0"/>
              </a:spcAft>
              <a:buSzPts val="810"/>
              <a:buChar char="■"/>
              <a:defRPr sz="1350"/>
            </a:lvl1pPr>
            <a:lvl2pPr marL="914400" lvl="1" indent="-270510" algn="l">
              <a:spcBef>
                <a:spcPts val="240"/>
              </a:spcBef>
              <a:spcAft>
                <a:spcPts val="0"/>
              </a:spcAft>
              <a:buSzPts val="660"/>
              <a:buChar char="■"/>
              <a:defRPr sz="1200"/>
            </a:lvl2pPr>
            <a:lvl3pPr marL="1371600" lvl="2" indent="-266700" algn="l">
              <a:spcBef>
                <a:spcPts val="240"/>
              </a:spcBef>
              <a:spcAft>
                <a:spcPts val="0"/>
              </a:spcAft>
              <a:buSzPts val="600"/>
              <a:buChar char="■"/>
              <a:defRPr sz="1200"/>
            </a:lvl3pPr>
            <a:lvl4pPr marL="1828800" lvl="3" indent="-265271" algn="l">
              <a:spcBef>
                <a:spcPts val="210"/>
              </a:spcBef>
              <a:spcAft>
                <a:spcPts val="0"/>
              </a:spcAft>
              <a:buSzPts val="578"/>
              <a:buChar char="■"/>
              <a:defRPr sz="1050"/>
            </a:lvl4pPr>
            <a:lvl5pPr marL="2286000" lvl="4" indent="-271462" algn="l">
              <a:spcBef>
                <a:spcPts val="270"/>
              </a:spcBef>
              <a:spcAft>
                <a:spcPts val="0"/>
              </a:spcAft>
              <a:buSzPts val="675"/>
              <a:buChar char="■"/>
              <a:defRPr sz="1350"/>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293" name="Google Shape;293;p187"/>
          <p:cNvSpPr txBox="1">
            <a:spLocks noGrp="1"/>
          </p:cNvSpPr>
          <p:nvPr>
            <p:ph type="title"/>
          </p:nvPr>
        </p:nvSpPr>
        <p:spPr>
          <a:xfrm>
            <a:off x="1219201"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7_Two Content">
  <p:cSld name="7_Two Content">
    <p:spTree>
      <p:nvGrpSpPr>
        <p:cNvPr id="1" name="Shape 294"/>
        <p:cNvGrpSpPr/>
        <p:nvPr/>
      </p:nvGrpSpPr>
      <p:grpSpPr>
        <a:xfrm>
          <a:off x="0" y="0"/>
          <a:ext cx="0" cy="0"/>
          <a:chOff x="0" y="0"/>
          <a:chExt cx="0" cy="0"/>
        </a:xfrm>
      </p:grpSpPr>
      <p:sp>
        <p:nvSpPr>
          <p:cNvPr id="295" name="Google Shape;295;p188"/>
          <p:cNvSpPr txBox="1">
            <a:spLocks noGrp="1"/>
          </p:cNvSpPr>
          <p:nvPr>
            <p:ph type="body" idx="1"/>
          </p:nvPr>
        </p:nvSpPr>
        <p:spPr>
          <a:xfrm>
            <a:off x="533401" y="1352550"/>
            <a:ext cx="4837112" cy="5105400"/>
          </a:xfrm>
          <a:prstGeom prst="rect">
            <a:avLst/>
          </a:prstGeom>
          <a:noFill/>
          <a:ln>
            <a:noFill/>
          </a:ln>
        </p:spPr>
        <p:txBody>
          <a:bodyPr spcFirstLastPara="1" wrap="square" lIns="91425" tIns="45700" rIns="91425" bIns="45700" anchor="t" anchorCtr="0">
            <a:noAutofit/>
          </a:bodyPr>
          <a:lstStyle>
            <a:lvl1pPr marL="457200" lvl="0" indent="-285750" algn="l">
              <a:spcBef>
                <a:spcPts val="300"/>
              </a:spcBef>
              <a:spcAft>
                <a:spcPts val="0"/>
              </a:spcAft>
              <a:buSzPts val="900"/>
              <a:buChar char="■"/>
              <a:defRPr sz="1500"/>
            </a:lvl1pPr>
            <a:lvl2pPr marL="914400" lvl="1" indent="-280987" algn="l">
              <a:spcBef>
                <a:spcPts val="300"/>
              </a:spcBef>
              <a:spcAft>
                <a:spcPts val="0"/>
              </a:spcAft>
              <a:buSzPts val="825"/>
              <a:buChar char="■"/>
              <a:defRPr sz="1500"/>
            </a:lvl2pPr>
            <a:lvl3pPr marL="1371600" lvl="2" indent="-295275" algn="l">
              <a:spcBef>
                <a:spcPts val="420"/>
              </a:spcBef>
              <a:spcAft>
                <a:spcPts val="0"/>
              </a:spcAft>
              <a:buSzPts val="1050"/>
              <a:buChar char="■"/>
              <a:defRPr sz="2100"/>
            </a:lvl3pPr>
            <a:lvl4pPr marL="1828800" lvl="3" indent="-291464" algn="l">
              <a:spcBef>
                <a:spcPts val="360"/>
              </a:spcBef>
              <a:spcAft>
                <a:spcPts val="0"/>
              </a:spcAft>
              <a:buSzPts val="990"/>
              <a:buChar char="■"/>
              <a:defRPr sz="1800"/>
            </a:lvl4pPr>
            <a:lvl5pPr marL="2286000" lvl="4" indent="-285750" algn="l">
              <a:spcBef>
                <a:spcPts val="360"/>
              </a:spcBef>
              <a:spcAft>
                <a:spcPts val="0"/>
              </a:spcAft>
              <a:buSzPts val="900"/>
              <a:buChar char="■"/>
              <a:defRPr sz="1800"/>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296" name="Google Shape;296;p188"/>
          <p:cNvSpPr txBox="1">
            <a:spLocks noGrp="1"/>
          </p:cNvSpPr>
          <p:nvPr>
            <p:ph type="title"/>
          </p:nvPr>
        </p:nvSpPr>
        <p:spPr>
          <a:xfrm>
            <a:off x="1219201"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3_Two Content">
  <p:cSld name="3_Two Content">
    <p:spTree>
      <p:nvGrpSpPr>
        <p:cNvPr id="1" name="Shape 297"/>
        <p:cNvGrpSpPr/>
        <p:nvPr/>
      </p:nvGrpSpPr>
      <p:grpSpPr>
        <a:xfrm>
          <a:off x="0" y="0"/>
          <a:ext cx="0" cy="0"/>
          <a:chOff x="0" y="0"/>
          <a:chExt cx="0" cy="0"/>
        </a:xfrm>
      </p:grpSpPr>
      <p:sp>
        <p:nvSpPr>
          <p:cNvPr id="298" name="Google Shape;298;p189"/>
          <p:cNvSpPr txBox="1">
            <a:spLocks noGrp="1"/>
          </p:cNvSpPr>
          <p:nvPr>
            <p:ph type="body" idx="1"/>
          </p:nvPr>
        </p:nvSpPr>
        <p:spPr>
          <a:xfrm>
            <a:off x="533400" y="1143000"/>
            <a:ext cx="3962400" cy="5181600"/>
          </a:xfrm>
          <a:prstGeom prst="rect">
            <a:avLst/>
          </a:prstGeom>
          <a:noFill/>
          <a:ln>
            <a:noFill/>
          </a:ln>
        </p:spPr>
        <p:txBody>
          <a:bodyPr spcFirstLastPara="1" wrap="square" lIns="91425" tIns="45700" rIns="91425" bIns="45700" anchor="t" anchorCtr="0">
            <a:noAutofit/>
          </a:bodyPr>
          <a:lstStyle>
            <a:lvl1pPr marL="457200" lvl="0" indent="-280035" algn="l">
              <a:spcBef>
                <a:spcPts val="270"/>
              </a:spcBef>
              <a:spcAft>
                <a:spcPts val="0"/>
              </a:spcAft>
              <a:buSzPts val="810"/>
              <a:buChar char="■"/>
              <a:defRPr sz="1350"/>
            </a:lvl1pPr>
            <a:lvl2pPr marL="914400" lvl="1" indent="-270510" algn="l">
              <a:spcBef>
                <a:spcPts val="240"/>
              </a:spcBef>
              <a:spcAft>
                <a:spcPts val="0"/>
              </a:spcAft>
              <a:buSzPts val="660"/>
              <a:buChar char="■"/>
              <a:defRPr sz="1200"/>
            </a:lvl2pPr>
            <a:lvl3pPr marL="1371600" lvl="2" indent="-266700" algn="l">
              <a:spcBef>
                <a:spcPts val="240"/>
              </a:spcBef>
              <a:spcAft>
                <a:spcPts val="0"/>
              </a:spcAft>
              <a:buSzPts val="600"/>
              <a:buChar char="■"/>
              <a:defRPr sz="1200"/>
            </a:lvl3pPr>
            <a:lvl4pPr marL="1828800" lvl="3" indent="-265271" algn="l">
              <a:spcBef>
                <a:spcPts val="210"/>
              </a:spcBef>
              <a:spcAft>
                <a:spcPts val="0"/>
              </a:spcAft>
              <a:buSzPts val="578"/>
              <a:buChar char="■"/>
              <a:defRPr sz="1050"/>
            </a:lvl4pPr>
            <a:lvl5pPr marL="2286000" lvl="4" indent="-261937" algn="l">
              <a:spcBef>
                <a:spcPts val="210"/>
              </a:spcBef>
              <a:spcAft>
                <a:spcPts val="0"/>
              </a:spcAft>
              <a:buSzPts val="525"/>
              <a:buChar char="■"/>
              <a:defRPr sz="1050"/>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299" name="Google Shape;299;p189"/>
          <p:cNvSpPr txBox="1">
            <a:spLocks noGrp="1"/>
          </p:cNvSpPr>
          <p:nvPr>
            <p:ph type="body" idx="2"/>
          </p:nvPr>
        </p:nvSpPr>
        <p:spPr>
          <a:xfrm>
            <a:off x="4953002" y="1143000"/>
            <a:ext cx="3863975" cy="5181600"/>
          </a:xfrm>
          <a:prstGeom prst="rect">
            <a:avLst/>
          </a:prstGeom>
          <a:noFill/>
          <a:ln>
            <a:noFill/>
          </a:ln>
        </p:spPr>
        <p:txBody>
          <a:bodyPr spcFirstLastPara="1" wrap="square" lIns="91425" tIns="45700" rIns="91425" bIns="45700" anchor="t" anchorCtr="0">
            <a:noAutofit/>
          </a:bodyPr>
          <a:lstStyle>
            <a:lvl1pPr marL="457200" lvl="0" indent="-280035" algn="l">
              <a:spcBef>
                <a:spcPts val="270"/>
              </a:spcBef>
              <a:spcAft>
                <a:spcPts val="0"/>
              </a:spcAft>
              <a:buSzPts val="810"/>
              <a:buChar char="■"/>
              <a:defRPr sz="1350"/>
            </a:lvl1pPr>
            <a:lvl2pPr marL="914400" lvl="1" indent="-270510" algn="l">
              <a:spcBef>
                <a:spcPts val="240"/>
              </a:spcBef>
              <a:spcAft>
                <a:spcPts val="0"/>
              </a:spcAft>
              <a:buSzPts val="660"/>
              <a:buChar char="■"/>
              <a:defRPr sz="1200"/>
            </a:lvl2pPr>
            <a:lvl3pPr marL="1371600" lvl="2" indent="-266700" algn="l">
              <a:spcBef>
                <a:spcPts val="240"/>
              </a:spcBef>
              <a:spcAft>
                <a:spcPts val="0"/>
              </a:spcAft>
              <a:buSzPts val="600"/>
              <a:buChar char="■"/>
              <a:defRPr sz="1200"/>
            </a:lvl3pPr>
            <a:lvl4pPr marL="1828800" lvl="3" indent="-265271" algn="l">
              <a:spcBef>
                <a:spcPts val="210"/>
              </a:spcBef>
              <a:spcAft>
                <a:spcPts val="0"/>
              </a:spcAft>
              <a:buSzPts val="578"/>
              <a:buChar char="■"/>
              <a:defRPr sz="1050"/>
            </a:lvl4pPr>
            <a:lvl5pPr marL="2286000" lvl="4" indent="-261937" algn="l">
              <a:spcBef>
                <a:spcPts val="210"/>
              </a:spcBef>
              <a:spcAft>
                <a:spcPts val="0"/>
              </a:spcAft>
              <a:buSzPts val="525"/>
              <a:buChar char="■"/>
              <a:defRPr sz="1050"/>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300" name="Google Shape;300;p189"/>
          <p:cNvSpPr txBox="1">
            <a:spLocks noGrp="1"/>
          </p:cNvSpPr>
          <p:nvPr>
            <p:ph type="title"/>
          </p:nvPr>
        </p:nvSpPr>
        <p:spPr>
          <a:xfrm>
            <a:off x="1219201"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54"/>
        <p:cNvGrpSpPr/>
        <p:nvPr/>
      </p:nvGrpSpPr>
      <p:grpSpPr>
        <a:xfrm>
          <a:off x="0" y="0"/>
          <a:ext cx="0" cy="0"/>
          <a:chOff x="0" y="0"/>
          <a:chExt cx="0" cy="0"/>
        </a:xfrm>
      </p:grpSpPr>
      <p:sp>
        <p:nvSpPr>
          <p:cNvPr id="55" name="Google Shape;55;p112"/>
          <p:cNvSpPr txBox="1">
            <a:spLocks noGrp="1"/>
          </p:cNvSpPr>
          <p:nvPr>
            <p:ph type="body" idx="1"/>
          </p:nvPr>
        </p:nvSpPr>
        <p:spPr>
          <a:xfrm>
            <a:off x="486570" y="1371600"/>
            <a:ext cx="8200231" cy="4953000"/>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8450" algn="l">
              <a:spcBef>
                <a:spcPts val="400"/>
              </a:spcBef>
              <a:spcAft>
                <a:spcPts val="0"/>
              </a:spcAft>
              <a:buSzPts val="1100"/>
              <a:buChar char="■"/>
              <a:defRPr sz="20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6" name="Google Shape;56;p112"/>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10_Two Content">
  <p:cSld name="10_Two Content">
    <p:spTree>
      <p:nvGrpSpPr>
        <p:cNvPr id="1" name="Shape 301"/>
        <p:cNvGrpSpPr/>
        <p:nvPr/>
      </p:nvGrpSpPr>
      <p:grpSpPr>
        <a:xfrm>
          <a:off x="0" y="0"/>
          <a:ext cx="0" cy="0"/>
          <a:chOff x="0" y="0"/>
          <a:chExt cx="0" cy="0"/>
        </a:xfrm>
      </p:grpSpPr>
      <p:sp>
        <p:nvSpPr>
          <p:cNvPr id="302" name="Google Shape;302;p190"/>
          <p:cNvSpPr txBox="1">
            <a:spLocks noGrp="1"/>
          </p:cNvSpPr>
          <p:nvPr>
            <p:ph type="body" idx="1"/>
          </p:nvPr>
        </p:nvSpPr>
        <p:spPr>
          <a:xfrm>
            <a:off x="457200" y="1143002"/>
            <a:ext cx="3581400" cy="4760913"/>
          </a:xfrm>
          <a:prstGeom prst="rect">
            <a:avLst/>
          </a:prstGeom>
          <a:noFill/>
          <a:ln>
            <a:noFill/>
          </a:ln>
        </p:spPr>
        <p:txBody>
          <a:bodyPr spcFirstLastPara="1" wrap="square" lIns="91425" tIns="45700" rIns="91425" bIns="45700" anchor="t" anchorCtr="0">
            <a:noAutofit/>
          </a:bodyPr>
          <a:lstStyle>
            <a:lvl1pPr marL="457200" lvl="0" indent="-280035" algn="l">
              <a:spcBef>
                <a:spcPts val="270"/>
              </a:spcBef>
              <a:spcAft>
                <a:spcPts val="0"/>
              </a:spcAft>
              <a:buSzPts val="810"/>
              <a:buChar char="■"/>
              <a:defRPr sz="1350"/>
            </a:lvl1pPr>
            <a:lvl2pPr marL="914400" lvl="1" indent="-270510" algn="l">
              <a:spcBef>
                <a:spcPts val="240"/>
              </a:spcBef>
              <a:spcAft>
                <a:spcPts val="0"/>
              </a:spcAft>
              <a:buSzPts val="660"/>
              <a:buChar char="■"/>
              <a:defRPr sz="1200"/>
            </a:lvl2pPr>
            <a:lvl3pPr marL="1371600" lvl="2" indent="-266700" algn="l">
              <a:spcBef>
                <a:spcPts val="240"/>
              </a:spcBef>
              <a:spcAft>
                <a:spcPts val="0"/>
              </a:spcAft>
              <a:buSzPts val="600"/>
              <a:buChar char="■"/>
              <a:defRPr sz="1200"/>
            </a:lvl3pPr>
            <a:lvl4pPr marL="1828800" lvl="3" indent="-265271" algn="l">
              <a:spcBef>
                <a:spcPts val="210"/>
              </a:spcBef>
              <a:spcAft>
                <a:spcPts val="0"/>
              </a:spcAft>
              <a:buSzPts val="578"/>
              <a:buChar char="■"/>
              <a:defRPr sz="1050"/>
            </a:lvl4pPr>
            <a:lvl5pPr marL="2286000" lvl="4" indent="-261937" algn="l">
              <a:spcBef>
                <a:spcPts val="210"/>
              </a:spcBef>
              <a:spcAft>
                <a:spcPts val="0"/>
              </a:spcAft>
              <a:buSzPts val="525"/>
              <a:buChar char="■"/>
              <a:defRPr sz="1050"/>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303" name="Google Shape;303;p190"/>
          <p:cNvSpPr txBox="1">
            <a:spLocks noGrp="1"/>
          </p:cNvSpPr>
          <p:nvPr>
            <p:ph type="body" idx="2"/>
          </p:nvPr>
        </p:nvSpPr>
        <p:spPr>
          <a:xfrm>
            <a:off x="4191001" y="1143002"/>
            <a:ext cx="4625977" cy="4760913"/>
          </a:xfrm>
          <a:prstGeom prst="rect">
            <a:avLst/>
          </a:prstGeom>
          <a:noFill/>
          <a:ln>
            <a:noFill/>
          </a:ln>
        </p:spPr>
        <p:txBody>
          <a:bodyPr spcFirstLastPara="1" wrap="square" lIns="91425" tIns="45700" rIns="91425" bIns="45700" anchor="t" anchorCtr="0">
            <a:noAutofit/>
          </a:bodyPr>
          <a:lstStyle>
            <a:lvl1pPr marL="457200" lvl="0" indent="-280035" algn="l">
              <a:spcBef>
                <a:spcPts val="270"/>
              </a:spcBef>
              <a:spcAft>
                <a:spcPts val="0"/>
              </a:spcAft>
              <a:buSzPts val="810"/>
              <a:buChar char="■"/>
              <a:defRPr sz="1350"/>
            </a:lvl1pPr>
            <a:lvl2pPr marL="914400" lvl="1" indent="-270510" algn="l">
              <a:spcBef>
                <a:spcPts val="240"/>
              </a:spcBef>
              <a:spcAft>
                <a:spcPts val="0"/>
              </a:spcAft>
              <a:buSzPts val="660"/>
              <a:buChar char="■"/>
              <a:defRPr sz="1200"/>
            </a:lvl2pPr>
            <a:lvl3pPr marL="1371600" lvl="2" indent="-266700" algn="l">
              <a:spcBef>
                <a:spcPts val="240"/>
              </a:spcBef>
              <a:spcAft>
                <a:spcPts val="0"/>
              </a:spcAft>
              <a:buSzPts val="600"/>
              <a:buChar char="■"/>
              <a:defRPr sz="1200"/>
            </a:lvl3pPr>
            <a:lvl4pPr marL="1828800" lvl="3" indent="-265271" algn="l">
              <a:spcBef>
                <a:spcPts val="210"/>
              </a:spcBef>
              <a:spcAft>
                <a:spcPts val="0"/>
              </a:spcAft>
              <a:buSzPts val="578"/>
              <a:buChar char="■"/>
              <a:defRPr sz="1050"/>
            </a:lvl4pPr>
            <a:lvl5pPr marL="2286000" lvl="4" indent="-261937" algn="l">
              <a:spcBef>
                <a:spcPts val="210"/>
              </a:spcBef>
              <a:spcAft>
                <a:spcPts val="0"/>
              </a:spcAft>
              <a:buSzPts val="525"/>
              <a:buChar char="■"/>
              <a:defRPr sz="1050"/>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304" name="Google Shape;304;p190"/>
          <p:cNvSpPr txBox="1">
            <a:spLocks noGrp="1"/>
          </p:cNvSpPr>
          <p:nvPr>
            <p:ph type="title"/>
          </p:nvPr>
        </p:nvSpPr>
        <p:spPr>
          <a:xfrm>
            <a:off x="1219201"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11_Two Content">
  <p:cSld name="11_Two Content">
    <p:spTree>
      <p:nvGrpSpPr>
        <p:cNvPr id="1" name="Shape 305"/>
        <p:cNvGrpSpPr/>
        <p:nvPr/>
      </p:nvGrpSpPr>
      <p:grpSpPr>
        <a:xfrm>
          <a:off x="0" y="0"/>
          <a:ext cx="0" cy="0"/>
          <a:chOff x="0" y="0"/>
          <a:chExt cx="0" cy="0"/>
        </a:xfrm>
      </p:grpSpPr>
      <p:sp>
        <p:nvSpPr>
          <p:cNvPr id="306" name="Google Shape;306;p191"/>
          <p:cNvSpPr txBox="1">
            <a:spLocks noGrp="1"/>
          </p:cNvSpPr>
          <p:nvPr>
            <p:ph type="body" idx="1"/>
          </p:nvPr>
        </p:nvSpPr>
        <p:spPr>
          <a:xfrm>
            <a:off x="381000" y="1143002"/>
            <a:ext cx="3581400" cy="4760913"/>
          </a:xfrm>
          <a:prstGeom prst="rect">
            <a:avLst/>
          </a:prstGeom>
          <a:noFill/>
          <a:ln>
            <a:noFill/>
          </a:ln>
        </p:spPr>
        <p:txBody>
          <a:bodyPr spcFirstLastPara="1" wrap="square" lIns="91425" tIns="45700" rIns="91425" bIns="45700" anchor="t" anchorCtr="0">
            <a:noAutofit/>
          </a:bodyPr>
          <a:lstStyle>
            <a:lvl1pPr marL="457200" lvl="0" indent="-280035" algn="l">
              <a:spcBef>
                <a:spcPts val="270"/>
              </a:spcBef>
              <a:spcAft>
                <a:spcPts val="0"/>
              </a:spcAft>
              <a:buSzPts val="810"/>
              <a:buChar char="■"/>
              <a:defRPr sz="1350"/>
            </a:lvl1pPr>
            <a:lvl2pPr marL="914400" lvl="1" indent="-270510" algn="l">
              <a:spcBef>
                <a:spcPts val="240"/>
              </a:spcBef>
              <a:spcAft>
                <a:spcPts val="0"/>
              </a:spcAft>
              <a:buSzPts val="660"/>
              <a:buChar char="■"/>
              <a:defRPr sz="1200"/>
            </a:lvl2pPr>
            <a:lvl3pPr marL="1371600" lvl="2" indent="-266700" algn="l">
              <a:spcBef>
                <a:spcPts val="240"/>
              </a:spcBef>
              <a:spcAft>
                <a:spcPts val="0"/>
              </a:spcAft>
              <a:buSzPts val="600"/>
              <a:buChar char="■"/>
              <a:defRPr sz="1200"/>
            </a:lvl3pPr>
            <a:lvl4pPr marL="1828800" lvl="3" indent="-265271" algn="l">
              <a:spcBef>
                <a:spcPts val="210"/>
              </a:spcBef>
              <a:spcAft>
                <a:spcPts val="0"/>
              </a:spcAft>
              <a:buSzPts val="578"/>
              <a:buChar char="■"/>
              <a:defRPr sz="1050"/>
            </a:lvl4pPr>
            <a:lvl5pPr marL="2286000" lvl="4" indent="-261937" algn="l">
              <a:spcBef>
                <a:spcPts val="210"/>
              </a:spcBef>
              <a:spcAft>
                <a:spcPts val="0"/>
              </a:spcAft>
              <a:buSzPts val="525"/>
              <a:buChar char="■"/>
              <a:defRPr sz="1050"/>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307" name="Google Shape;307;p191"/>
          <p:cNvSpPr txBox="1">
            <a:spLocks noGrp="1"/>
          </p:cNvSpPr>
          <p:nvPr>
            <p:ph type="body" idx="2"/>
          </p:nvPr>
        </p:nvSpPr>
        <p:spPr>
          <a:xfrm>
            <a:off x="4038600" y="1143002"/>
            <a:ext cx="4876800" cy="4760913"/>
          </a:xfrm>
          <a:prstGeom prst="rect">
            <a:avLst/>
          </a:prstGeom>
          <a:noFill/>
          <a:ln>
            <a:noFill/>
          </a:ln>
        </p:spPr>
        <p:txBody>
          <a:bodyPr spcFirstLastPara="1" wrap="square" lIns="91425" tIns="45700" rIns="91425" bIns="45700" anchor="t" anchorCtr="0">
            <a:noAutofit/>
          </a:bodyPr>
          <a:lstStyle>
            <a:lvl1pPr marL="457200" lvl="0" indent="-280035" algn="l">
              <a:spcBef>
                <a:spcPts val="270"/>
              </a:spcBef>
              <a:spcAft>
                <a:spcPts val="0"/>
              </a:spcAft>
              <a:buSzPts val="810"/>
              <a:buChar char="■"/>
              <a:defRPr sz="1350"/>
            </a:lvl1pPr>
            <a:lvl2pPr marL="914400" lvl="1" indent="-270510" algn="l">
              <a:spcBef>
                <a:spcPts val="240"/>
              </a:spcBef>
              <a:spcAft>
                <a:spcPts val="0"/>
              </a:spcAft>
              <a:buSzPts val="660"/>
              <a:buChar char="■"/>
              <a:defRPr sz="1200"/>
            </a:lvl2pPr>
            <a:lvl3pPr marL="1371600" lvl="2" indent="-266700" algn="l">
              <a:spcBef>
                <a:spcPts val="240"/>
              </a:spcBef>
              <a:spcAft>
                <a:spcPts val="0"/>
              </a:spcAft>
              <a:buSzPts val="600"/>
              <a:buChar char="■"/>
              <a:defRPr sz="1200"/>
            </a:lvl3pPr>
            <a:lvl4pPr marL="1828800" lvl="3" indent="-265271" algn="l">
              <a:spcBef>
                <a:spcPts val="210"/>
              </a:spcBef>
              <a:spcAft>
                <a:spcPts val="0"/>
              </a:spcAft>
              <a:buSzPts val="578"/>
              <a:buChar char="■"/>
              <a:defRPr sz="1050"/>
            </a:lvl4pPr>
            <a:lvl5pPr marL="2286000" lvl="4" indent="-261937" algn="l">
              <a:spcBef>
                <a:spcPts val="210"/>
              </a:spcBef>
              <a:spcAft>
                <a:spcPts val="0"/>
              </a:spcAft>
              <a:buSzPts val="525"/>
              <a:buChar char="■"/>
              <a:defRPr sz="1050"/>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308" name="Google Shape;308;p191"/>
          <p:cNvSpPr txBox="1">
            <a:spLocks noGrp="1"/>
          </p:cNvSpPr>
          <p:nvPr>
            <p:ph type="title"/>
          </p:nvPr>
        </p:nvSpPr>
        <p:spPr>
          <a:xfrm>
            <a:off x="1219201"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5_Two Content">
  <p:cSld name="5_Two Content">
    <p:spTree>
      <p:nvGrpSpPr>
        <p:cNvPr id="1" name="Shape 309"/>
        <p:cNvGrpSpPr/>
        <p:nvPr/>
      </p:nvGrpSpPr>
      <p:grpSpPr>
        <a:xfrm>
          <a:off x="0" y="0"/>
          <a:ext cx="0" cy="0"/>
          <a:chOff x="0" y="0"/>
          <a:chExt cx="0" cy="0"/>
        </a:xfrm>
      </p:grpSpPr>
      <p:sp>
        <p:nvSpPr>
          <p:cNvPr id="310" name="Google Shape;310;p192"/>
          <p:cNvSpPr txBox="1">
            <a:spLocks noGrp="1"/>
          </p:cNvSpPr>
          <p:nvPr>
            <p:ph type="body" idx="1"/>
          </p:nvPr>
        </p:nvSpPr>
        <p:spPr>
          <a:xfrm>
            <a:off x="533400" y="1373541"/>
            <a:ext cx="5029200" cy="4760913"/>
          </a:xfrm>
          <a:prstGeom prst="rect">
            <a:avLst/>
          </a:prstGeom>
          <a:noFill/>
          <a:ln>
            <a:noFill/>
          </a:ln>
        </p:spPr>
        <p:txBody>
          <a:bodyPr spcFirstLastPara="1" wrap="square" lIns="91425" tIns="45700" rIns="91425" bIns="45700" anchor="t" anchorCtr="0">
            <a:noAutofit/>
          </a:bodyPr>
          <a:lstStyle>
            <a:lvl1pPr marL="457200" lvl="0" indent="-285750" algn="l">
              <a:spcBef>
                <a:spcPts val="300"/>
              </a:spcBef>
              <a:spcAft>
                <a:spcPts val="0"/>
              </a:spcAft>
              <a:buSzPts val="900"/>
              <a:buChar char="■"/>
              <a:defRPr sz="1500"/>
            </a:lvl1pPr>
            <a:lvl2pPr marL="914400" lvl="1" indent="-275748" algn="l">
              <a:spcBef>
                <a:spcPts val="270"/>
              </a:spcBef>
              <a:spcAft>
                <a:spcPts val="0"/>
              </a:spcAft>
              <a:buSzPts val="743"/>
              <a:buChar char="■"/>
              <a:defRPr sz="1350"/>
            </a:lvl2pPr>
            <a:lvl3pPr marL="1371600" lvl="2" indent="-266700" algn="l">
              <a:spcBef>
                <a:spcPts val="240"/>
              </a:spcBef>
              <a:spcAft>
                <a:spcPts val="0"/>
              </a:spcAft>
              <a:buSzPts val="600"/>
              <a:buChar char="■"/>
              <a:defRPr sz="1200"/>
            </a:lvl3pPr>
            <a:lvl4pPr marL="1828800" lvl="3" indent="-265271" algn="l">
              <a:spcBef>
                <a:spcPts val="210"/>
              </a:spcBef>
              <a:spcAft>
                <a:spcPts val="0"/>
              </a:spcAft>
              <a:buSzPts val="578"/>
              <a:buChar char="■"/>
              <a:defRPr sz="1050"/>
            </a:lvl4pPr>
            <a:lvl5pPr marL="2286000" lvl="4" indent="-261937" algn="l">
              <a:spcBef>
                <a:spcPts val="210"/>
              </a:spcBef>
              <a:spcAft>
                <a:spcPts val="0"/>
              </a:spcAft>
              <a:buSzPts val="525"/>
              <a:buChar char="■"/>
              <a:defRPr sz="1050"/>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311" name="Google Shape;311;p192"/>
          <p:cNvSpPr txBox="1">
            <a:spLocks noGrp="1"/>
          </p:cNvSpPr>
          <p:nvPr>
            <p:ph type="body" idx="2"/>
          </p:nvPr>
        </p:nvSpPr>
        <p:spPr>
          <a:xfrm>
            <a:off x="5943602" y="1373540"/>
            <a:ext cx="2873375" cy="4760913"/>
          </a:xfrm>
          <a:prstGeom prst="rect">
            <a:avLst/>
          </a:prstGeom>
          <a:noFill/>
          <a:ln>
            <a:noFill/>
          </a:ln>
        </p:spPr>
        <p:txBody>
          <a:bodyPr spcFirstLastPara="1" wrap="square" lIns="91425" tIns="45700" rIns="91425" bIns="45700" anchor="t" anchorCtr="0">
            <a:noAutofit/>
          </a:bodyPr>
          <a:lstStyle>
            <a:lvl1pPr marL="457200" lvl="0" indent="-280035" algn="l">
              <a:spcBef>
                <a:spcPts val="270"/>
              </a:spcBef>
              <a:spcAft>
                <a:spcPts val="0"/>
              </a:spcAft>
              <a:buSzPts val="810"/>
              <a:buChar char="■"/>
              <a:defRPr sz="1350"/>
            </a:lvl1pPr>
            <a:lvl2pPr marL="914400" lvl="1" indent="-270510" algn="l">
              <a:spcBef>
                <a:spcPts val="240"/>
              </a:spcBef>
              <a:spcAft>
                <a:spcPts val="0"/>
              </a:spcAft>
              <a:buSzPts val="660"/>
              <a:buChar char="■"/>
              <a:defRPr sz="1200"/>
            </a:lvl2pPr>
            <a:lvl3pPr marL="1371600" lvl="2" indent="-266700" algn="l">
              <a:spcBef>
                <a:spcPts val="240"/>
              </a:spcBef>
              <a:spcAft>
                <a:spcPts val="0"/>
              </a:spcAft>
              <a:buSzPts val="600"/>
              <a:buChar char="■"/>
              <a:defRPr sz="1200"/>
            </a:lvl3pPr>
            <a:lvl4pPr marL="1828800" lvl="3" indent="-265271" algn="l">
              <a:spcBef>
                <a:spcPts val="210"/>
              </a:spcBef>
              <a:spcAft>
                <a:spcPts val="0"/>
              </a:spcAft>
              <a:buSzPts val="578"/>
              <a:buChar char="■"/>
              <a:defRPr sz="1050"/>
            </a:lvl4pPr>
            <a:lvl5pPr marL="2286000" lvl="4" indent="-261937" algn="l">
              <a:spcBef>
                <a:spcPts val="210"/>
              </a:spcBef>
              <a:spcAft>
                <a:spcPts val="0"/>
              </a:spcAft>
              <a:buSzPts val="525"/>
              <a:buChar char="■"/>
              <a:defRPr sz="1050"/>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312" name="Google Shape;312;p192"/>
          <p:cNvSpPr txBox="1">
            <a:spLocks noGrp="1"/>
          </p:cNvSpPr>
          <p:nvPr>
            <p:ph type="title"/>
          </p:nvPr>
        </p:nvSpPr>
        <p:spPr>
          <a:xfrm>
            <a:off x="1219201"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313"/>
        <p:cNvGrpSpPr/>
        <p:nvPr/>
      </p:nvGrpSpPr>
      <p:grpSpPr>
        <a:xfrm>
          <a:off x="0" y="0"/>
          <a:ext cx="0" cy="0"/>
          <a:chOff x="0" y="0"/>
          <a:chExt cx="0" cy="0"/>
        </a:xfrm>
      </p:grpSpPr>
      <p:sp>
        <p:nvSpPr>
          <p:cNvPr id="314" name="Google Shape;314;p193"/>
          <p:cNvSpPr txBox="1">
            <a:spLocks noGrp="1"/>
          </p:cNvSpPr>
          <p:nvPr>
            <p:ph type="title"/>
          </p:nvPr>
        </p:nvSpPr>
        <p:spPr>
          <a:xfrm>
            <a:off x="1219201"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18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5" name="Google Shape;315;p193"/>
          <p:cNvSpPr txBox="1">
            <a:spLocks noGrp="1"/>
          </p:cNvSpPr>
          <p:nvPr>
            <p:ph type="body" idx="1"/>
          </p:nvPr>
        </p:nvSpPr>
        <p:spPr>
          <a:xfrm>
            <a:off x="533400" y="1371600"/>
            <a:ext cx="4114800" cy="4953000"/>
          </a:xfrm>
          <a:prstGeom prst="rect">
            <a:avLst/>
          </a:prstGeom>
          <a:noFill/>
          <a:ln>
            <a:noFill/>
          </a:ln>
        </p:spPr>
        <p:txBody>
          <a:bodyPr spcFirstLastPara="1" wrap="square" lIns="91425" tIns="45700" rIns="91425" bIns="45700" anchor="t" anchorCtr="0">
            <a:noAutofit/>
          </a:bodyPr>
          <a:lstStyle>
            <a:lvl1pPr marL="457200" lvl="0" indent="-285750" algn="l">
              <a:spcBef>
                <a:spcPts val="300"/>
              </a:spcBef>
              <a:spcAft>
                <a:spcPts val="0"/>
              </a:spcAft>
              <a:buSzPts val="900"/>
              <a:buChar char="■"/>
              <a:defRPr sz="1500"/>
            </a:lvl1pPr>
            <a:lvl2pPr marL="914400" lvl="1" indent="-280987" algn="l">
              <a:spcBef>
                <a:spcPts val="300"/>
              </a:spcBef>
              <a:spcAft>
                <a:spcPts val="0"/>
              </a:spcAft>
              <a:buSzPts val="825"/>
              <a:buChar char="■"/>
              <a:defRPr sz="1500"/>
            </a:lvl2pPr>
            <a:lvl3pPr marL="1371600" lvl="2" indent="-285750" algn="l">
              <a:spcBef>
                <a:spcPts val="360"/>
              </a:spcBef>
              <a:spcAft>
                <a:spcPts val="0"/>
              </a:spcAft>
              <a:buSzPts val="900"/>
              <a:buChar char="■"/>
              <a:defRPr/>
            </a:lvl3pPr>
            <a:lvl4pPr marL="1828800" lvl="3" indent="-291464" algn="l">
              <a:spcBef>
                <a:spcPts val="360"/>
              </a:spcBef>
              <a:spcAft>
                <a:spcPts val="0"/>
              </a:spcAft>
              <a:buSzPts val="990"/>
              <a:buChar char="■"/>
              <a:defRPr/>
            </a:lvl4pPr>
            <a:lvl5pPr marL="2286000" lvl="4" indent="-285750" algn="l">
              <a:spcBef>
                <a:spcPts val="360"/>
              </a:spcBef>
              <a:spcAft>
                <a:spcPts val="0"/>
              </a:spcAft>
              <a:buSzPts val="9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316" name="Google Shape;316;p193"/>
          <p:cNvSpPr txBox="1">
            <a:spLocks noGrp="1"/>
          </p:cNvSpPr>
          <p:nvPr>
            <p:ph type="body" idx="2"/>
          </p:nvPr>
        </p:nvSpPr>
        <p:spPr>
          <a:xfrm>
            <a:off x="4800600" y="1371600"/>
            <a:ext cx="3886200" cy="4953000"/>
          </a:xfrm>
          <a:prstGeom prst="rect">
            <a:avLst/>
          </a:prstGeom>
          <a:noFill/>
          <a:ln>
            <a:noFill/>
          </a:ln>
        </p:spPr>
        <p:txBody>
          <a:bodyPr spcFirstLastPara="1" wrap="square" lIns="91425" tIns="45700" rIns="91425" bIns="45700" anchor="t" anchorCtr="0">
            <a:noAutofit/>
          </a:bodyPr>
          <a:lstStyle>
            <a:lvl1pPr marL="457200" lvl="0" indent="-285750" algn="l">
              <a:spcBef>
                <a:spcPts val="300"/>
              </a:spcBef>
              <a:spcAft>
                <a:spcPts val="0"/>
              </a:spcAft>
              <a:buSzPts val="900"/>
              <a:buChar char="■"/>
              <a:defRPr sz="1500"/>
            </a:lvl1pPr>
            <a:lvl2pPr marL="914400" lvl="1" indent="-280987" algn="l">
              <a:spcBef>
                <a:spcPts val="300"/>
              </a:spcBef>
              <a:spcAft>
                <a:spcPts val="0"/>
              </a:spcAft>
              <a:buSzPts val="825"/>
              <a:buChar char="■"/>
              <a:defRPr sz="1500"/>
            </a:lvl2pPr>
            <a:lvl3pPr marL="1371600" lvl="2" indent="-285750" algn="l">
              <a:spcBef>
                <a:spcPts val="360"/>
              </a:spcBef>
              <a:spcAft>
                <a:spcPts val="0"/>
              </a:spcAft>
              <a:buSzPts val="900"/>
              <a:buChar char="■"/>
              <a:defRPr/>
            </a:lvl3pPr>
            <a:lvl4pPr marL="1828800" lvl="3" indent="-291464" algn="l">
              <a:spcBef>
                <a:spcPts val="360"/>
              </a:spcBef>
              <a:spcAft>
                <a:spcPts val="0"/>
              </a:spcAft>
              <a:buSzPts val="990"/>
              <a:buChar char="■"/>
              <a:defRPr/>
            </a:lvl4pPr>
            <a:lvl5pPr marL="2286000" lvl="4" indent="-285750" algn="l">
              <a:spcBef>
                <a:spcPts val="360"/>
              </a:spcBef>
              <a:spcAft>
                <a:spcPts val="0"/>
              </a:spcAft>
              <a:buSzPts val="9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6_Two Content">
  <p:cSld name="6_Two Content">
    <p:spTree>
      <p:nvGrpSpPr>
        <p:cNvPr id="1" name="Shape 317"/>
        <p:cNvGrpSpPr/>
        <p:nvPr/>
      </p:nvGrpSpPr>
      <p:grpSpPr>
        <a:xfrm>
          <a:off x="0" y="0"/>
          <a:ext cx="0" cy="0"/>
          <a:chOff x="0" y="0"/>
          <a:chExt cx="0" cy="0"/>
        </a:xfrm>
      </p:grpSpPr>
      <p:sp>
        <p:nvSpPr>
          <p:cNvPr id="318" name="Google Shape;318;p194"/>
          <p:cNvSpPr txBox="1">
            <a:spLocks noGrp="1"/>
          </p:cNvSpPr>
          <p:nvPr>
            <p:ph type="title"/>
          </p:nvPr>
        </p:nvSpPr>
        <p:spPr>
          <a:xfrm>
            <a:off x="1219201"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18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9" name="Google Shape;319;p194"/>
          <p:cNvSpPr txBox="1">
            <a:spLocks noGrp="1"/>
          </p:cNvSpPr>
          <p:nvPr>
            <p:ph type="body" idx="1"/>
          </p:nvPr>
        </p:nvSpPr>
        <p:spPr>
          <a:xfrm>
            <a:off x="533400" y="1371600"/>
            <a:ext cx="4114800" cy="4953000"/>
          </a:xfrm>
          <a:prstGeom prst="rect">
            <a:avLst/>
          </a:prstGeom>
          <a:noFill/>
          <a:ln>
            <a:noFill/>
          </a:ln>
        </p:spPr>
        <p:txBody>
          <a:bodyPr spcFirstLastPara="1" wrap="square" lIns="91425" tIns="45700" rIns="91425" bIns="45700" anchor="t" anchorCtr="0">
            <a:noAutofit/>
          </a:bodyPr>
          <a:lstStyle>
            <a:lvl1pPr marL="457200" lvl="0" indent="-285750" algn="l">
              <a:spcBef>
                <a:spcPts val="300"/>
              </a:spcBef>
              <a:spcAft>
                <a:spcPts val="0"/>
              </a:spcAft>
              <a:buSzPts val="900"/>
              <a:buChar char="■"/>
              <a:defRPr sz="1500"/>
            </a:lvl1pPr>
            <a:lvl2pPr marL="914400" lvl="1" indent="-280987" algn="l">
              <a:spcBef>
                <a:spcPts val="300"/>
              </a:spcBef>
              <a:spcAft>
                <a:spcPts val="0"/>
              </a:spcAft>
              <a:buSzPts val="825"/>
              <a:buChar char="■"/>
              <a:defRPr sz="1500"/>
            </a:lvl2pPr>
            <a:lvl3pPr marL="1371600" lvl="2" indent="-276225" algn="l">
              <a:spcBef>
                <a:spcPts val="300"/>
              </a:spcBef>
              <a:spcAft>
                <a:spcPts val="0"/>
              </a:spcAft>
              <a:buSzPts val="750"/>
              <a:buChar char="■"/>
              <a:defRPr sz="1500"/>
            </a:lvl3pPr>
            <a:lvl4pPr marL="1828800" lvl="3" indent="-275748" algn="l">
              <a:spcBef>
                <a:spcPts val="270"/>
              </a:spcBef>
              <a:spcAft>
                <a:spcPts val="0"/>
              </a:spcAft>
              <a:buSzPts val="743"/>
              <a:buChar char="■"/>
              <a:defRPr sz="1350"/>
            </a:lvl4pPr>
            <a:lvl5pPr marL="2286000" lvl="4" indent="-271462" algn="l">
              <a:spcBef>
                <a:spcPts val="270"/>
              </a:spcBef>
              <a:spcAft>
                <a:spcPts val="0"/>
              </a:spcAft>
              <a:buSzPts val="675"/>
              <a:buChar char="■"/>
              <a:defRPr sz="1350"/>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320" name="Google Shape;320;p194"/>
          <p:cNvSpPr txBox="1">
            <a:spLocks noGrp="1"/>
          </p:cNvSpPr>
          <p:nvPr>
            <p:ph type="body" idx="2"/>
          </p:nvPr>
        </p:nvSpPr>
        <p:spPr>
          <a:xfrm>
            <a:off x="4800600" y="1371600"/>
            <a:ext cx="3886200" cy="4953000"/>
          </a:xfrm>
          <a:prstGeom prst="rect">
            <a:avLst/>
          </a:prstGeom>
          <a:noFill/>
          <a:ln>
            <a:noFill/>
          </a:ln>
        </p:spPr>
        <p:txBody>
          <a:bodyPr spcFirstLastPara="1" wrap="square" lIns="91425" tIns="45700" rIns="91425" bIns="45700" anchor="t" anchorCtr="0">
            <a:noAutofit/>
          </a:bodyPr>
          <a:lstStyle>
            <a:lvl1pPr marL="457200" lvl="0" indent="-285750" algn="l">
              <a:spcBef>
                <a:spcPts val="300"/>
              </a:spcBef>
              <a:spcAft>
                <a:spcPts val="0"/>
              </a:spcAft>
              <a:buSzPts val="900"/>
              <a:buChar char="■"/>
              <a:defRPr sz="1500"/>
            </a:lvl1pPr>
            <a:lvl2pPr marL="914400" lvl="1" indent="-280987" algn="l">
              <a:spcBef>
                <a:spcPts val="300"/>
              </a:spcBef>
              <a:spcAft>
                <a:spcPts val="0"/>
              </a:spcAft>
              <a:buSzPts val="825"/>
              <a:buChar char="■"/>
              <a:defRPr sz="1500"/>
            </a:lvl2pPr>
            <a:lvl3pPr marL="1371600" lvl="2" indent="-276225" algn="l">
              <a:spcBef>
                <a:spcPts val="300"/>
              </a:spcBef>
              <a:spcAft>
                <a:spcPts val="0"/>
              </a:spcAft>
              <a:buSzPts val="750"/>
              <a:buChar char="■"/>
              <a:defRPr sz="1500"/>
            </a:lvl3pPr>
            <a:lvl4pPr marL="1828800" lvl="3" indent="-275748" algn="l">
              <a:spcBef>
                <a:spcPts val="270"/>
              </a:spcBef>
              <a:spcAft>
                <a:spcPts val="0"/>
              </a:spcAft>
              <a:buSzPts val="743"/>
              <a:buChar char="■"/>
              <a:defRPr sz="1350"/>
            </a:lvl4pPr>
            <a:lvl5pPr marL="2286000" lvl="4" indent="-271462" algn="l">
              <a:spcBef>
                <a:spcPts val="270"/>
              </a:spcBef>
              <a:spcAft>
                <a:spcPts val="0"/>
              </a:spcAft>
              <a:buSzPts val="675"/>
              <a:buChar char="■"/>
              <a:defRPr sz="1350"/>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321"/>
        <p:cNvGrpSpPr/>
        <p:nvPr/>
      </p:nvGrpSpPr>
      <p:grpSpPr>
        <a:xfrm>
          <a:off x="0" y="0"/>
          <a:ext cx="0" cy="0"/>
          <a:chOff x="0" y="0"/>
          <a:chExt cx="0" cy="0"/>
        </a:xfrm>
      </p:grpSpPr>
      <p:sp>
        <p:nvSpPr>
          <p:cNvPr id="322" name="Google Shape;322;p195"/>
          <p:cNvSpPr txBox="1">
            <a:spLocks noGrp="1"/>
          </p:cNvSpPr>
          <p:nvPr>
            <p:ph type="title"/>
          </p:nvPr>
        </p:nvSpPr>
        <p:spPr>
          <a:xfrm>
            <a:off x="1219201"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18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3" name="Google Shape;323;p195"/>
          <p:cNvSpPr txBox="1">
            <a:spLocks noGrp="1"/>
          </p:cNvSpPr>
          <p:nvPr>
            <p:ph type="body" idx="1"/>
          </p:nvPr>
        </p:nvSpPr>
        <p:spPr>
          <a:xfrm>
            <a:off x="646114" y="1219201"/>
            <a:ext cx="5675312" cy="4760913"/>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91465" algn="l">
              <a:spcBef>
                <a:spcPts val="360"/>
              </a:spcBef>
              <a:spcAft>
                <a:spcPts val="0"/>
              </a:spcAft>
              <a:buSzPts val="990"/>
              <a:buChar char="■"/>
              <a:defRPr sz="1800"/>
            </a:lvl2pPr>
            <a:lvl3pPr marL="1371600" lvl="2" indent="-285750" algn="l">
              <a:spcBef>
                <a:spcPts val="360"/>
              </a:spcBef>
              <a:spcAft>
                <a:spcPts val="0"/>
              </a:spcAft>
              <a:buSzPts val="900"/>
              <a:buChar char="■"/>
              <a:defRPr/>
            </a:lvl3pPr>
            <a:lvl4pPr marL="1828800" lvl="3" indent="-291464" algn="l">
              <a:spcBef>
                <a:spcPts val="360"/>
              </a:spcBef>
              <a:spcAft>
                <a:spcPts val="0"/>
              </a:spcAft>
              <a:buSzPts val="990"/>
              <a:buChar char="■"/>
              <a:defRPr/>
            </a:lvl4pPr>
            <a:lvl5pPr marL="2286000" lvl="4" indent="-285750" algn="l">
              <a:spcBef>
                <a:spcPts val="360"/>
              </a:spcBef>
              <a:spcAft>
                <a:spcPts val="0"/>
              </a:spcAft>
              <a:buSzPts val="9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324" name="Google Shape;324;p195"/>
          <p:cNvSpPr txBox="1"/>
          <p:nvPr/>
        </p:nvSpPr>
        <p:spPr>
          <a:xfrm>
            <a:off x="8691564" y="6473826"/>
            <a:ext cx="385042" cy="25391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fld id="{00000000-1234-1234-1234-123412341234}" type="slidenum">
              <a:rPr lang="en-US" sz="1050">
                <a:solidFill>
                  <a:srgbClr val="000000"/>
                </a:solidFill>
                <a:latin typeface="Tahoma"/>
                <a:ea typeface="Tahoma"/>
                <a:cs typeface="Tahoma"/>
                <a:sym typeface="Tahoma"/>
              </a:rPr>
              <a:t>‹#›</a:t>
            </a:fld>
            <a:endParaRPr sz="1050">
              <a:solidFill>
                <a:srgbClr val="000000"/>
              </a:solidFill>
              <a:latin typeface="Tahoma"/>
              <a:ea typeface="Tahoma"/>
              <a:cs typeface="Tahoma"/>
              <a:sym typeface="Tahoma"/>
            </a:endParaRPr>
          </a:p>
        </p:txBody>
      </p:sp>
      <p:sp>
        <p:nvSpPr>
          <p:cNvPr id="325" name="Google Shape;325;p195"/>
          <p:cNvSpPr/>
          <p:nvPr/>
        </p:nvSpPr>
        <p:spPr>
          <a:xfrm>
            <a:off x="6514989" y="4452257"/>
            <a:ext cx="2629012" cy="2021568"/>
          </a:xfrm>
          <a:prstGeom prst="rect">
            <a:avLst/>
          </a:prstGeom>
          <a:blipFill rotWithShape="1">
            <a:blip r:embed="rId2">
              <a:alphaModFix/>
            </a:blip>
            <a:stretch>
              <a:fillRect/>
            </a:stretch>
          </a:blipFill>
          <a:ln w="171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FFFFFF"/>
              </a:solidFill>
              <a:latin typeface="Tahoma"/>
              <a:ea typeface="Tahoma"/>
              <a:cs typeface="Tahoma"/>
              <a:sym typeface="Tahoma"/>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326"/>
        <p:cNvGrpSpPr/>
        <p:nvPr/>
      </p:nvGrpSpPr>
      <p:grpSpPr>
        <a:xfrm>
          <a:off x="0" y="0"/>
          <a:ext cx="0" cy="0"/>
          <a:chOff x="0" y="0"/>
          <a:chExt cx="0" cy="0"/>
        </a:xfrm>
      </p:grpSpPr>
      <p:sp>
        <p:nvSpPr>
          <p:cNvPr id="327" name="Google Shape;327;p196"/>
          <p:cNvSpPr txBox="1">
            <a:spLocks noGrp="1"/>
          </p:cNvSpPr>
          <p:nvPr>
            <p:ph type="body" idx="1"/>
          </p:nvPr>
        </p:nvSpPr>
        <p:spPr>
          <a:xfrm>
            <a:off x="457200" y="1295404"/>
            <a:ext cx="3961648" cy="535065"/>
          </a:xfrm>
          <a:prstGeom prst="rect">
            <a:avLst/>
          </a:prstGeom>
          <a:noFill/>
          <a:ln>
            <a:noFill/>
          </a:ln>
        </p:spPr>
        <p:txBody>
          <a:bodyPr spcFirstLastPara="1" wrap="square" lIns="91425" tIns="45700" rIns="91425" bIns="45700" anchor="b" anchorCtr="0">
            <a:noAutofit/>
          </a:bodyPr>
          <a:lstStyle>
            <a:lvl1pPr marL="457200" lvl="0" indent="-228600" algn="l">
              <a:spcBef>
                <a:spcPts val="300"/>
              </a:spcBef>
              <a:spcAft>
                <a:spcPts val="0"/>
              </a:spcAft>
              <a:buSzPts val="900"/>
              <a:buNone/>
              <a:defRPr sz="1500" b="1"/>
            </a:lvl1pPr>
            <a:lvl2pPr marL="914400" lvl="1" indent="-228600" algn="l">
              <a:spcBef>
                <a:spcPts val="300"/>
              </a:spcBef>
              <a:spcAft>
                <a:spcPts val="0"/>
              </a:spcAft>
              <a:buSzPts val="825"/>
              <a:buNone/>
              <a:defRPr sz="1500" b="1"/>
            </a:lvl2pPr>
            <a:lvl3pPr marL="1371600" lvl="2" indent="-228600" algn="l">
              <a:spcBef>
                <a:spcPts val="270"/>
              </a:spcBef>
              <a:spcAft>
                <a:spcPts val="0"/>
              </a:spcAft>
              <a:buSzPts val="675"/>
              <a:buNone/>
              <a:defRPr sz="1350" b="1"/>
            </a:lvl3pPr>
            <a:lvl4pPr marL="1828800" lvl="3" indent="-228600" algn="l">
              <a:spcBef>
                <a:spcPts val="240"/>
              </a:spcBef>
              <a:spcAft>
                <a:spcPts val="0"/>
              </a:spcAft>
              <a:buSzPts val="660"/>
              <a:buNone/>
              <a:defRPr sz="1200" b="1"/>
            </a:lvl4pPr>
            <a:lvl5pPr marL="2286000" lvl="4" indent="-228600" algn="l">
              <a:spcBef>
                <a:spcPts val="240"/>
              </a:spcBef>
              <a:spcAft>
                <a:spcPts val="0"/>
              </a:spcAft>
              <a:buSzPts val="600"/>
              <a:buNone/>
              <a:defRPr sz="1200" b="1"/>
            </a:lvl5pPr>
            <a:lvl6pPr marL="2743200" lvl="5" indent="-228600" algn="l">
              <a:lnSpc>
                <a:spcPct val="90000"/>
              </a:lnSpc>
              <a:spcBef>
                <a:spcPts val="375"/>
              </a:spcBef>
              <a:spcAft>
                <a:spcPts val="0"/>
              </a:spcAft>
              <a:buClr>
                <a:schemeClr val="dk1"/>
              </a:buClr>
              <a:buSzPts val="1200"/>
              <a:buNone/>
              <a:defRPr sz="1200" b="1"/>
            </a:lvl6pPr>
            <a:lvl7pPr marL="3200400" lvl="6" indent="-228600" algn="l">
              <a:lnSpc>
                <a:spcPct val="90000"/>
              </a:lnSpc>
              <a:spcBef>
                <a:spcPts val="375"/>
              </a:spcBef>
              <a:spcAft>
                <a:spcPts val="0"/>
              </a:spcAft>
              <a:buClr>
                <a:schemeClr val="dk1"/>
              </a:buClr>
              <a:buSzPts val="1200"/>
              <a:buNone/>
              <a:defRPr sz="1200" b="1"/>
            </a:lvl7pPr>
            <a:lvl8pPr marL="3657600" lvl="7" indent="-228600" algn="l">
              <a:lnSpc>
                <a:spcPct val="90000"/>
              </a:lnSpc>
              <a:spcBef>
                <a:spcPts val="375"/>
              </a:spcBef>
              <a:spcAft>
                <a:spcPts val="0"/>
              </a:spcAft>
              <a:buClr>
                <a:schemeClr val="dk1"/>
              </a:buClr>
              <a:buSzPts val="1200"/>
              <a:buNone/>
              <a:defRPr sz="1200" b="1"/>
            </a:lvl8pPr>
            <a:lvl9pPr marL="4114800" lvl="8" indent="-228600" algn="l">
              <a:lnSpc>
                <a:spcPct val="90000"/>
              </a:lnSpc>
              <a:spcBef>
                <a:spcPts val="375"/>
              </a:spcBef>
              <a:spcAft>
                <a:spcPts val="0"/>
              </a:spcAft>
              <a:buClr>
                <a:schemeClr val="dk1"/>
              </a:buClr>
              <a:buSzPts val="1200"/>
              <a:buNone/>
              <a:defRPr sz="1200" b="1"/>
            </a:lvl9pPr>
          </a:lstStyle>
          <a:p>
            <a:endParaRPr/>
          </a:p>
        </p:txBody>
      </p:sp>
      <p:sp>
        <p:nvSpPr>
          <p:cNvPr id="328" name="Google Shape;328;p196"/>
          <p:cNvSpPr txBox="1">
            <a:spLocks noGrp="1"/>
          </p:cNvSpPr>
          <p:nvPr>
            <p:ph type="body" idx="2"/>
          </p:nvPr>
        </p:nvSpPr>
        <p:spPr>
          <a:xfrm>
            <a:off x="473909" y="1878015"/>
            <a:ext cx="3962400" cy="4446589"/>
          </a:xfrm>
          <a:prstGeom prst="rect">
            <a:avLst/>
          </a:prstGeom>
          <a:noFill/>
          <a:ln>
            <a:noFill/>
          </a:ln>
        </p:spPr>
        <p:txBody>
          <a:bodyPr spcFirstLastPara="1" wrap="square" lIns="91425" tIns="45700" rIns="91425" bIns="45700" anchor="t" anchorCtr="0">
            <a:noAutofit/>
          </a:bodyPr>
          <a:lstStyle>
            <a:lvl1pPr marL="457200" lvl="0" indent="-291465" algn="l">
              <a:spcBef>
                <a:spcPts val="330"/>
              </a:spcBef>
              <a:spcAft>
                <a:spcPts val="0"/>
              </a:spcAft>
              <a:buSzPts val="990"/>
              <a:buChar char="■"/>
              <a:defRPr sz="1650"/>
            </a:lvl1pPr>
            <a:lvl2pPr marL="914400" lvl="1" indent="-280987" algn="l">
              <a:spcBef>
                <a:spcPts val="300"/>
              </a:spcBef>
              <a:spcAft>
                <a:spcPts val="0"/>
              </a:spcAft>
              <a:buSzPts val="825"/>
              <a:buChar char="■"/>
              <a:defRPr sz="1500"/>
            </a:lvl2pPr>
            <a:lvl3pPr marL="1371600" lvl="2" indent="-276225" algn="l">
              <a:spcBef>
                <a:spcPts val="300"/>
              </a:spcBef>
              <a:spcAft>
                <a:spcPts val="0"/>
              </a:spcAft>
              <a:buSzPts val="750"/>
              <a:buChar char="■"/>
              <a:defRPr sz="1500"/>
            </a:lvl3pPr>
            <a:lvl4pPr marL="1828800" lvl="3" indent="-275748" algn="l">
              <a:spcBef>
                <a:spcPts val="270"/>
              </a:spcBef>
              <a:spcAft>
                <a:spcPts val="0"/>
              </a:spcAft>
              <a:buSzPts val="743"/>
              <a:buChar char="■"/>
              <a:defRPr sz="1350"/>
            </a:lvl4pPr>
            <a:lvl5pPr marL="2286000" lvl="4" indent="-271462" algn="l">
              <a:spcBef>
                <a:spcPts val="270"/>
              </a:spcBef>
              <a:spcAft>
                <a:spcPts val="0"/>
              </a:spcAft>
              <a:buSzPts val="675"/>
              <a:buChar char="■"/>
              <a:defRPr sz="1350"/>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329" name="Google Shape;329;p196"/>
          <p:cNvSpPr txBox="1">
            <a:spLocks noGrp="1"/>
          </p:cNvSpPr>
          <p:nvPr>
            <p:ph type="body" idx="3"/>
          </p:nvPr>
        </p:nvSpPr>
        <p:spPr>
          <a:xfrm>
            <a:off x="4741862" y="1295404"/>
            <a:ext cx="3944343" cy="535065"/>
          </a:xfrm>
          <a:prstGeom prst="rect">
            <a:avLst/>
          </a:prstGeom>
          <a:noFill/>
          <a:ln>
            <a:noFill/>
          </a:ln>
        </p:spPr>
        <p:txBody>
          <a:bodyPr spcFirstLastPara="1" wrap="square" lIns="91425" tIns="45700" rIns="91425" bIns="45700" anchor="b" anchorCtr="0">
            <a:noAutofit/>
          </a:bodyPr>
          <a:lstStyle>
            <a:lvl1pPr marL="457200" lvl="0" indent="-228600" algn="l">
              <a:spcBef>
                <a:spcPts val="300"/>
              </a:spcBef>
              <a:spcAft>
                <a:spcPts val="0"/>
              </a:spcAft>
              <a:buSzPts val="900"/>
              <a:buNone/>
              <a:defRPr sz="1500" b="1"/>
            </a:lvl1pPr>
            <a:lvl2pPr marL="914400" lvl="1" indent="-228600" algn="l">
              <a:spcBef>
                <a:spcPts val="300"/>
              </a:spcBef>
              <a:spcAft>
                <a:spcPts val="0"/>
              </a:spcAft>
              <a:buSzPts val="825"/>
              <a:buNone/>
              <a:defRPr sz="1500" b="1"/>
            </a:lvl2pPr>
            <a:lvl3pPr marL="1371600" lvl="2" indent="-228600" algn="l">
              <a:spcBef>
                <a:spcPts val="270"/>
              </a:spcBef>
              <a:spcAft>
                <a:spcPts val="0"/>
              </a:spcAft>
              <a:buSzPts val="675"/>
              <a:buNone/>
              <a:defRPr sz="1350" b="1"/>
            </a:lvl3pPr>
            <a:lvl4pPr marL="1828800" lvl="3" indent="-228600" algn="l">
              <a:spcBef>
                <a:spcPts val="240"/>
              </a:spcBef>
              <a:spcAft>
                <a:spcPts val="0"/>
              </a:spcAft>
              <a:buSzPts val="660"/>
              <a:buNone/>
              <a:defRPr sz="1200" b="1"/>
            </a:lvl4pPr>
            <a:lvl5pPr marL="2286000" lvl="4" indent="-228600" algn="l">
              <a:spcBef>
                <a:spcPts val="240"/>
              </a:spcBef>
              <a:spcAft>
                <a:spcPts val="0"/>
              </a:spcAft>
              <a:buSzPts val="600"/>
              <a:buNone/>
              <a:defRPr sz="1200" b="1"/>
            </a:lvl5pPr>
            <a:lvl6pPr marL="2743200" lvl="5" indent="-228600" algn="l">
              <a:lnSpc>
                <a:spcPct val="90000"/>
              </a:lnSpc>
              <a:spcBef>
                <a:spcPts val="375"/>
              </a:spcBef>
              <a:spcAft>
                <a:spcPts val="0"/>
              </a:spcAft>
              <a:buClr>
                <a:schemeClr val="dk1"/>
              </a:buClr>
              <a:buSzPts val="1200"/>
              <a:buNone/>
              <a:defRPr sz="1200" b="1"/>
            </a:lvl6pPr>
            <a:lvl7pPr marL="3200400" lvl="6" indent="-228600" algn="l">
              <a:lnSpc>
                <a:spcPct val="90000"/>
              </a:lnSpc>
              <a:spcBef>
                <a:spcPts val="375"/>
              </a:spcBef>
              <a:spcAft>
                <a:spcPts val="0"/>
              </a:spcAft>
              <a:buClr>
                <a:schemeClr val="dk1"/>
              </a:buClr>
              <a:buSzPts val="1200"/>
              <a:buNone/>
              <a:defRPr sz="1200" b="1"/>
            </a:lvl7pPr>
            <a:lvl8pPr marL="3657600" lvl="7" indent="-228600" algn="l">
              <a:lnSpc>
                <a:spcPct val="90000"/>
              </a:lnSpc>
              <a:spcBef>
                <a:spcPts val="375"/>
              </a:spcBef>
              <a:spcAft>
                <a:spcPts val="0"/>
              </a:spcAft>
              <a:buClr>
                <a:schemeClr val="dk1"/>
              </a:buClr>
              <a:buSzPts val="1200"/>
              <a:buNone/>
              <a:defRPr sz="1200" b="1"/>
            </a:lvl8pPr>
            <a:lvl9pPr marL="4114800" lvl="8" indent="-228600" algn="l">
              <a:lnSpc>
                <a:spcPct val="90000"/>
              </a:lnSpc>
              <a:spcBef>
                <a:spcPts val="375"/>
              </a:spcBef>
              <a:spcAft>
                <a:spcPts val="0"/>
              </a:spcAft>
              <a:buClr>
                <a:schemeClr val="dk1"/>
              </a:buClr>
              <a:buSzPts val="1200"/>
              <a:buNone/>
              <a:defRPr sz="1200" b="1"/>
            </a:lvl9pPr>
          </a:lstStyle>
          <a:p>
            <a:endParaRPr/>
          </a:p>
        </p:txBody>
      </p:sp>
      <p:sp>
        <p:nvSpPr>
          <p:cNvPr id="330" name="Google Shape;330;p196"/>
          <p:cNvSpPr txBox="1">
            <a:spLocks noGrp="1"/>
          </p:cNvSpPr>
          <p:nvPr>
            <p:ph type="body" idx="4"/>
          </p:nvPr>
        </p:nvSpPr>
        <p:spPr>
          <a:xfrm>
            <a:off x="4724400" y="1801811"/>
            <a:ext cx="3962400" cy="4446589"/>
          </a:xfrm>
          <a:prstGeom prst="rect">
            <a:avLst/>
          </a:prstGeom>
          <a:noFill/>
          <a:ln>
            <a:noFill/>
          </a:ln>
        </p:spPr>
        <p:txBody>
          <a:bodyPr spcFirstLastPara="1" wrap="square" lIns="91425" tIns="45700" rIns="91425" bIns="45700" anchor="t" anchorCtr="0">
            <a:noAutofit/>
          </a:bodyPr>
          <a:lstStyle>
            <a:lvl1pPr marL="457200" lvl="0" indent="-291465" algn="l">
              <a:spcBef>
                <a:spcPts val="330"/>
              </a:spcBef>
              <a:spcAft>
                <a:spcPts val="0"/>
              </a:spcAft>
              <a:buSzPts val="990"/>
              <a:buChar char="■"/>
              <a:defRPr sz="1650"/>
            </a:lvl1pPr>
            <a:lvl2pPr marL="914400" lvl="1" indent="-280987" algn="l">
              <a:spcBef>
                <a:spcPts val="300"/>
              </a:spcBef>
              <a:spcAft>
                <a:spcPts val="0"/>
              </a:spcAft>
              <a:buSzPts val="825"/>
              <a:buChar char="■"/>
              <a:defRPr sz="1500"/>
            </a:lvl2pPr>
            <a:lvl3pPr marL="1371600" lvl="2" indent="-276225" algn="l">
              <a:spcBef>
                <a:spcPts val="300"/>
              </a:spcBef>
              <a:spcAft>
                <a:spcPts val="0"/>
              </a:spcAft>
              <a:buSzPts val="750"/>
              <a:buChar char="■"/>
              <a:defRPr sz="1500"/>
            </a:lvl3pPr>
            <a:lvl4pPr marL="1828800" lvl="3" indent="-275748" algn="l">
              <a:spcBef>
                <a:spcPts val="270"/>
              </a:spcBef>
              <a:spcAft>
                <a:spcPts val="0"/>
              </a:spcAft>
              <a:buSzPts val="743"/>
              <a:buChar char="■"/>
              <a:defRPr sz="1350"/>
            </a:lvl4pPr>
            <a:lvl5pPr marL="2286000" lvl="4" indent="-271462" algn="l">
              <a:spcBef>
                <a:spcPts val="270"/>
              </a:spcBef>
              <a:spcAft>
                <a:spcPts val="0"/>
              </a:spcAft>
              <a:buSzPts val="675"/>
              <a:buChar char="■"/>
              <a:defRPr sz="1350"/>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331" name="Google Shape;331;p196"/>
          <p:cNvSpPr txBox="1">
            <a:spLocks noGrp="1"/>
          </p:cNvSpPr>
          <p:nvPr>
            <p:ph type="title"/>
          </p:nvPr>
        </p:nvSpPr>
        <p:spPr>
          <a:xfrm>
            <a:off x="1219201"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332"/>
        <p:cNvGrpSpPr/>
        <p:nvPr/>
      </p:nvGrpSpPr>
      <p:grpSpPr>
        <a:xfrm>
          <a:off x="0" y="0"/>
          <a:ext cx="0" cy="0"/>
          <a:chOff x="0" y="0"/>
          <a:chExt cx="0" cy="0"/>
        </a:xfrm>
      </p:grpSpPr>
      <p:sp>
        <p:nvSpPr>
          <p:cNvPr id="333" name="Google Shape;333;p197"/>
          <p:cNvSpPr txBox="1">
            <a:spLocks noGrp="1"/>
          </p:cNvSpPr>
          <p:nvPr>
            <p:ph type="body" idx="1"/>
          </p:nvPr>
        </p:nvSpPr>
        <p:spPr>
          <a:xfrm>
            <a:off x="533402" y="1219204"/>
            <a:ext cx="4021137" cy="506411"/>
          </a:xfrm>
          <a:prstGeom prst="rect">
            <a:avLst/>
          </a:prstGeom>
          <a:noFill/>
          <a:ln>
            <a:noFill/>
          </a:ln>
        </p:spPr>
        <p:txBody>
          <a:bodyPr spcFirstLastPara="1" wrap="square" lIns="91425" tIns="45700" rIns="91425" bIns="45700" anchor="b" anchorCtr="0">
            <a:noAutofit/>
          </a:bodyPr>
          <a:lstStyle>
            <a:lvl1pPr marL="457200" lvl="0" indent="-228600" algn="l">
              <a:spcBef>
                <a:spcPts val="270"/>
              </a:spcBef>
              <a:spcAft>
                <a:spcPts val="0"/>
              </a:spcAft>
              <a:buSzPts val="810"/>
              <a:buNone/>
              <a:defRPr sz="1350" b="1"/>
            </a:lvl1pPr>
            <a:lvl2pPr marL="914400" lvl="1" indent="-228600" algn="l">
              <a:spcBef>
                <a:spcPts val="300"/>
              </a:spcBef>
              <a:spcAft>
                <a:spcPts val="0"/>
              </a:spcAft>
              <a:buSzPts val="825"/>
              <a:buNone/>
              <a:defRPr sz="1500" b="1"/>
            </a:lvl2pPr>
            <a:lvl3pPr marL="1371600" lvl="2" indent="-228600" algn="l">
              <a:spcBef>
                <a:spcPts val="270"/>
              </a:spcBef>
              <a:spcAft>
                <a:spcPts val="0"/>
              </a:spcAft>
              <a:buSzPts val="675"/>
              <a:buNone/>
              <a:defRPr sz="1350" b="1"/>
            </a:lvl3pPr>
            <a:lvl4pPr marL="1828800" lvl="3" indent="-228600" algn="l">
              <a:spcBef>
                <a:spcPts val="240"/>
              </a:spcBef>
              <a:spcAft>
                <a:spcPts val="0"/>
              </a:spcAft>
              <a:buSzPts val="660"/>
              <a:buNone/>
              <a:defRPr sz="1200" b="1"/>
            </a:lvl4pPr>
            <a:lvl5pPr marL="2286000" lvl="4" indent="-228600" algn="l">
              <a:spcBef>
                <a:spcPts val="240"/>
              </a:spcBef>
              <a:spcAft>
                <a:spcPts val="0"/>
              </a:spcAft>
              <a:buSzPts val="600"/>
              <a:buNone/>
              <a:defRPr sz="1200" b="1"/>
            </a:lvl5pPr>
            <a:lvl6pPr marL="2743200" lvl="5" indent="-228600" algn="l">
              <a:lnSpc>
                <a:spcPct val="90000"/>
              </a:lnSpc>
              <a:spcBef>
                <a:spcPts val="375"/>
              </a:spcBef>
              <a:spcAft>
                <a:spcPts val="0"/>
              </a:spcAft>
              <a:buClr>
                <a:schemeClr val="dk1"/>
              </a:buClr>
              <a:buSzPts val="1200"/>
              <a:buNone/>
              <a:defRPr sz="1200" b="1"/>
            </a:lvl6pPr>
            <a:lvl7pPr marL="3200400" lvl="6" indent="-228600" algn="l">
              <a:lnSpc>
                <a:spcPct val="90000"/>
              </a:lnSpc>
              <a:spcBef>
                <a:spcPts val="375"/>
              </a:spcBef>
              <a:spcAft>
                <a:spcPts val="0"/>
              </a:spcAft>
              <a:buClr>
                <a:schemeClr val="dk1"/>
              </a:buClr>
              <a:buSzPts val="1200"/>
              <a:buNone/>
              <a:defRPr sz="1200" b="1"/>
            </a:lvl7pPr>
            <a:lvl8pPr marL="3657600" lvl="7" indent="-228600" algn="l">
              <a:lnSpc>
                <a:spcPct val="90000"/>
              </a:lnSpc>
              <a:spcBef>
                <a:spcPts val="375"/>
              </a:spcBef>
              <a:spcAft>
                <a:spcPts val="0"/>
              </a:spcAft>
              <a:buClr>
                <a:schemeClr val="dk1"/>
              </a:buClr>
              <a:buSzPts val="1200"/>
              <a:buNone/>
              <a:defRPr sz="1200" b="1"/>
            </a:lvl8pPr>
            <a:lvl9pPr marL="4114800" lvl="8" indent="-228600" algn="l">
              <a:lnSpc>
                <a:spcPct val="90000"/>
              </a:lnSpc>
              <a:spcBef>
                <a:spcPts val="375"/>
              </a:spcBef>
              <a:spcAft>
                <a:spcPts val="0"/>
              </a:spcAft>
              <a:buClr>
                <a:schemeClr val="dk1"/>
              </a:buClr>
              <a:buSzPts val="1200"/>
              <a:buNone/>
              <a:defRPr sz="1200" b="1"/>
            </a:lvl9pPr>
          </a:lstStyle>
          <a:p>
            <a:endParaRPr/>
          </a:p>
        </p:txBody>
      </p:sp>
      <p:sp>
        <p:nvSpPr>
          <p:cNvPr id="334" name="Google Shape;334;p197"/>
          <p:cNvSpPr txBox="1">
            <a:spLocks noGrp="1"/>
          </p:cNvSpPr>
          <p:nvPr>
            <p:ph type="body" idx="2"/>
          </p:nvPr>
        </p:nvSpPr>
        <p:spPr>
          <a:xfrm>
            <a:off x="533402" y="1752600"/>
            <a:ext cx="4021137" cy="4800600"/>
          </a:xfrm>
          <a:prstGeom prst="rect">
            <a:avLst/>
          </a:prstGeom>
          <a:noFill/>
          <a:ln>
            <a:noFill/>
          </a:ln>
        </p:spPr>
        <p:txBody>
          <a:bodyPr spcFirstLastPara="1" wrap="square" lIns="91425" tIns="45700" rIns="91425" bIns="45700" anchor="t" anchorCtr="0">
            <a:noAutofit/>
          </a:bodyPr>
          <a:lstStyle>
            <a:lvl1pPr marL="457200" lvl="0" indent="-280035" algn="l">
              <a:spcBef>
                <a:spcPts val="270"/>
              </a:spcBef>
              <a:spcAft>
                <a:spcPts val="0"/>
              </a:spcAft>
              <a:buSzPts val="810"/>
              <a:buChar char="■"/>
              <a:defRPr sz="1350"/>
            </a:lvl1pPr>
            <a:lvl2pPr marL="914400" lvl="1" indent="-275748" algn="l">
              <a:spcBef>
                <a:spcPts val="270"/>
              </a:spcBef>
              <a:spcAft>
                <a:spcPts val="0"/>
              </a:spcAft>
              <a:buSzPts val="743"/>
              <a:buChar char="■"/>
              <a:defRPr sz="1350"/>
            </a:lvl2pPr>
            <a:lvl3pPr marL="1371600" lvl="2" indent="-271462" algn="l">
              <a:spcBef>
                <a:spcPts val="270"/>
              </a:spcBef>
              <a:spcAft>
                <a:spcPts val="0"/>
              </a:spcAft>
              <a:buSzPts val="675"/>
              <a:buChar char="■"/>
              <a:defRPr sz="1350"/>
            </a:lvl3pPr>
            <a:lvl4pPr marL="1828800" lvl="3" indent="-270510" algn="l">
              <a:spcBef>
                <a:spcPts val="240"/>
              </a:spcBef>
              <a:spcAft>
                <a:spcPts val="0"/>
              </a:spcAft>
              <a:buSzPts val="660"/>
              <a:buChar char="■"/>
              <a:defRPr sz="1200"/>
            </a:lvl4pPr>
            <a:lvl5pPr marL="2286000" lvl="4" indent="-266700" algn="l">
              <a:spcBef>
                <a:spcPts val="240"/>
              </a:spcBef>
              <a:spcAft>
                <a:spcPts val="0"/>
              </a:spcAft>
              <a:buSzPts val="600"/>
              <a:buChar char="■"/>
              <a:defRPr sz="1200"/>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335" name="Google Shape;335;p197"/>
          <p:cNvSpPr txBox="1">
            <a:spLocks noGrp="1"/>
          </p:cNvSpPr>
          <p:nvPr>
            <p:ph type="body" idx="3"/>
          </p:nvPr>
        </p:nvSpPr>
        <p:spPr>
          <a:xfrm>
            <a:off x="4648200" y="1219204"/>
            <a:ext cx="4267200" cy="506411"/>
          </a:xfrm>
          <a:prstGeom prst="rect">
            <a:avLst/>
          </a:prstGeom>
          <a:noFill/>
          <a:ln>
            <a:noFill/>
          </a:ln>
        </p:spPr>
        <p:txBody>
          <a:bodyPr spcFirstLastPara="1" wrap="square" lIns="91425" tIns="45700" rIns="91425" bIns="45700" anchor="b" anchorCtr="0">
            <a:noAutofit/>
          </a:bodyPr>
          <a:lstStyle>
            <a:lvl1pPr marL="457200" lvl="0" indent="-228600" algn="l">
              <a:spcBef>
                <a:spcPts val="270"/>
              </a:spcBef>
              <a:spcAft>
                <a:spcPts val="0"/>
              </a:spcAft>
              <a:buSzPts val="810"/>
              <a:buNone/>
              <a:defRPr sz="1350" b="1"/>
            </a:lvl1pPr>
            <a:lvl2pPr marL="914400" lvl="1" indent="-228600" algn="l">
              <a:spcBef>
                <a:spcPts val="300"/>
              </a:spcBef>
              <a:spcAft>
                <a:spcPts val="0"/>
              </a:spcAft>
              <a:buSzPts val="825"/>
              <a:buNone/>
              <a:defRPr sz="1500" b="1"/>
            </a:lvl2pPr>
            <a:lvl3pPr marL="1371600" lvl="2" indent="-228600" algn="l">
              <a:spcBef>
                <a:spcPts val="270"/>
              </a:spcBef>
              <a:spcAft>
                <a:spcPts val="0"/>
              </a:spcAft>
              <a:buSzPts val="675"/>
              <a:buNone/>
              <a:defRPr sz="1350" b="1"/>
            </a:lvl3pPr>
            <a:lvl4pPr marL="1828800" lvl="3" indent="-228600" algn="l">
              <a:spcBef>
                <a:spcPts val="240"/>
              </a:spcBef>
              <a:spcAft>
                <a:spcPts val="0"/>
              </a:spcAft>
              <a:buSzPts val="660"/>
              <a:buNone/>
              <a:defRPr sz="1200" b="1"/>
            </a:lvl4pPr>
            <a:lvl5pPr marL="2286000" lvl="4" indent="-228600" algn="l">
              <a:spcBef>
                <a:spcPts val="240"/>
              </a:spcBef>
              <a:spcAft>
                <a:spcPts val="0"/>
              </a:spcAft>
              <a:buSzPts val="600"/>
              <a:buNone/>
              <a:defRPr sz="1200" b="1"/>
            </a:lvl5pPr>
            <a:lvl6pPr marL="2743200" lvl="5" indent="-228600" algn="l">
              <a:lnSpc>
                <a:spcPct val="90000"/>
              </a:lnSpc>
              <a:spcBef>
                <a:spcPts val="375"/>
              </a:spcBef>
              <a:spcAft>
                <a:spcPts val="0"/>
              </a:spcAft>
              <a:buClr>
                <a:schemeClr val="dk1"/>
              </a:buClr>
              <a:buSzPts val="1200"/>
              <a:buNone/>
              <a:defRPr sz="1200" b="1"/>
            </a:lvl6pPr>
            <a:lvl7pPr marL="3200400" lvl="6" indent="-228600" algn="l">
              <a:lnSpc>
                <a:spcPct val="90000"/>
              </a:lnSpc>
              <a:spcBef>
                <a:spcPts val="375"/>
              </a:spcBef>
              <a:spcAft>
                <a:spcPts val="0"/>
              </a:spcAft>
              <a:buClr>
                <a:schemeClr val="dk1"/>
              </a:buClr>
              <a:buSzPts val="1200"/>
              <a:buNone/>
              <a:defRPr sz="1200" b="1"/>
            </a:lvl7pPr>
            <a:lvl8pPr marL="3657600" lvl="7" indent="-228600" algn="l">
              <a:lnSpc>
                <a:spcPct val="90000"/>
              </a:lnSpc>
              <a:spcBef>
                <a:spcPts val="375"/>
              </a:spcBef>
              <a:spcAft>
                <a:spcPts val="0"/>
              </a:spcAft>
              <a:buClr>
                <a:schemeClr val="dk1"/>
              </a:buClr>
              <a:buSzPts val="1200"/>
              <a:buNone/>
              <a:defRPr sz="1200" b="1"/>
            </a:lvl8pPr>
            <a:lvl9pPr marL="4114800" lvl="8" indent="-228600" algn="l">
              <a:lnSpc>
                <a:spcPct val="90000"/>
              </a:lnSpc>
              <a:spcBef>
                <a:spcPts val="375"/>
              </a:spcBef>
              <a:spcAft>
                <a:spcPts val="0"/>
              </a:spcAft>
              <a:buClr>
                <a:schemeClr val="dk1"/>
              </a:buClr>
              <a:buSzPts val="1200"/>
              <a:buNone/>
              <a:defRPr sz="1200" b="1"/>
            </a:lvl9pPr>
          </a:lstStyle>
          <a:p>
            <a:endParaRPr/>
          </a:p>
        </p:txBody>
      </p:sp>
      <p:sp>
        <p:nvSpPr>
          <p:cNvPr id="336" name="Google Shape;336;p197"/>
          <p:cNvSpPr txBox="1">
            <a:spLocks noGrp="1"/>
          </p:cNvSpPr>
          <p:nvPr>
            <p:ph type="body" idx="4"/>
          </p:nvPr>
        </p:nvSpPr>
        <p:spPr>
          <a:xfrm>
            <a:off x="4686831" y="1752600"/>
            <a:ext cx="4228571" cy="4800600"/>
          </a:xfrm>
          <a:prstGeom prst="rect">
            <a:avLst/>
          </a:prstGeom>
          <a:noFill/>
          <a:ln>
            <a:noFill/>
          </a:ln>
        </p:spPr>
        <p:txBody>
          <a:bodyPr spcFirstLastPara="1" wrap="square" lIns="91425" tIns="45700" rIns="91425" bIns="45700" anchor="t" anchorCtr="0">
            <a:noAutofit/>
          </a:bodyPr>
          <a:lstStyle>
            <a:lvl1pPr marL="457200" lvl="0" indent="-280035" algn="l">
              <a:spcBef>
                <a:spcPts val="270"/>
              </a:spcBef>
              <a:spcAft>
                <a:spcPts val="0"/>
              </a:spcAft>
              <a:buSzPts val="810"/>
              <a:buChar char="■"/>
              <a:defRPr sz="1350"/>
            </a:lvl1pPr>
            <a:lvl2pPr marL="914400" lvl="1" indent="-275748" algn="l">
              <a:spcBef>
                <a:spcPts val="270"/>
              </a:spcBef>
              <a:spcAft>
                <a:spcPts val="0"/>
              </a:spcAft>
              <a:buSzPts val="743"/>
              <a:buChar char="■"/>
              <a:defRPr sz="1350"/>
            </a:lvl2pPr>
            <a:lvl3pPr marL="1371600" lvl="2" indent="-271462" algn="l">
              <a:spcBef>
                <a:spcPts val="270"/>
              </a:spcBef>
              <a:spcAft>
                <a:spcPts val="0"/>
              </a:spcAft>
              <a:buSzPts val="675"/>
              <a:buChar char="■"/>
              <a:defRPr sz="1350"/>
            </a:lvl3pPr>
            <a:lvl4pPr marL="1828800" lvl="3" indent="-270510" algn="l">
              <a:spcBef>
                <a:spcPts val="240"/>
              </a:spcBef>
              <a:spcAft>
                <a:spcPts val="0"/>
              </a:spcAft>
              <a:buSzPts val="660"/>
              <a:buChar char="■"/>
              <a:defRPr sz="1200"/>
            </a:lvl4pPr>
            <a:lvl5pPr marL="2286000" lvl="4" indent="-266700" algn="l">
              <a:spcBef>
                <a:spcPts val="240"/>
              </a:spcBef>
              <a:spcAft>
                <a:spcPts val="0"/>
              </a:spcAft>
              <a:buSzPts val="600"/>
              <a:buChar char="■"/>
              <a:defRPr sz="1200"/>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337" name="Google Shape;337;p197"/>
          <p:cNvSpPr txBox="1">
            <a:spLocks noGrp="1"/>
          </p:cNvSpPr>
          <p:nvPr>
            <p:ph type="title"/>
          </p:nvPr>
        </p:nvSpPr>
        <p:spPr>
          <a:xfrm>
            <a:off x="1219201"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338"/>
        <p:cNvGrpSpPr/>
        <p:nvPr/>
      </p:nvGrpSpPr>
      <p:grpSpPr>
        <a:xfrm>
          <a:off x="0" y="0"/>
          <a:ext cx="0" cy="0"/>
          <a:chOff x="0" y="0"/>
          <a:chExt cx="0" cy="0"/>
        </a:xfrm>
      </p:grpSpPr>
      <p:sp>
        <p:nvSpPr>
          <p:cNvPr id="339" name="Google Shape;339;p198"/>
          <p:cNvSpPr txBox="1"/>
          <p:nvPr/>
        </p:nvSpPr>
        <p:spPr>
          <a:xfrm>
            <a:off x="8691564" y="6473826"/>
            <a:ext cx="385042" cy="25391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fld id="{00000000-1234-1234-1234-123412341234}" type="slidenum">
              <a:rPr lang="en-US" sz="1050">
                <a:solidFill>
                  <a:srgbClr val="000000"/>
                </a:solidFill>
                <a:latin typeface="Tahoma"/>
                <a:ea typeface="Tahoma"/>
                <a:cs typeface="Tahoma"/>
                <a:sym typeface="Tahoma"/>
              </a:rPr>
              <a:t>‹#›</a:t>
            </a:fld>
            <a:endParaRPr sz="1050">
              <a:solidFill>
                <a:srgbClr val="000000"/>
              </a:solidFill>
              <a:latin typeface="Tahoma"/>
              <a:ea typeface="Tahoma"/>
              <a:cs typeface="Tahoma"/>
              <a:sym typeface="Tahoma"/>
            </a:endParaRPr>
          </a:p>
        </p:txBody>
      </p:sp>
      <p:sp>
        <p:nvSpPr>
          <p:cNvPr id="340" name="Google Shape;340;p198"/>
          <p:cNvSpPr txBox="1">
            <a:spLocks noGrp="1"/>
          </p:cNvSpPr>
          <p:nvPr>
            <p:ph type="title"/>
          </p:nvPr>
        </p:nvSpPr>
        <p:spPr>
          <a:xfrm>
            <a:off x="1219201"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2_Title Only">
  <p:cSld name="2_Title Only">
    <p:spTree>
      <p:nvGrpSpPr>
        <p:cNvPr id="1" name="Shape 341"/>
        <p:cNvGrpSpPr/>
        <p:nvPr/>
      </p:nvGrpSpPr>
      <p:grpSpPr>
        <a:xfrm>
          <a:off x="0" y="0"/>
          <a:ext cx="0" cy="0"/>
          <a:chOff x="0" y="0"/>
          <a:chExt cx="0" cy="0"/>
        </a:xfrm>
      </p:grpSpPr>
      <p:sp>
        <p:nvSpPr>
          <p:cNvPr id="342" name="Google Shape;342;p199"/>
          <p:cNvSpPr txBox="1"/>
          <p:nvPr/>
        </p:nvSpPr>
        <p:spPr>
          <a:xfrm>
            <a:off x="8691564" y="6473826"/>
            <a:ext cx="385042" cy="25391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fld id="{00000000-1234-1234-1234-123412341234}" type="slidenum">
              <a:rPr lang="en-US" sz="1050">
                <a:solidFill>
                  <a:srgbClr val="000000"/>
                </a:solidFill>
                <a:latin typeface="Tahoma"/>
                <a:ea typeface="Tahoma"/>
                <a:cs typeface="Tahoma"/>
                <a:sym typeface="Tahoma"/>
              </a:rPr>
              <a:t>‹#›</a:t>
            </a:fld>
            <a:endParaRPr sz="1050">
              <a:solidFill>
                <a:srgbClr val="000000"/>
              </a:solidFill>
              <a:latin typeface="Tahoma"/>
              <a:ea typeface="Tahoma"/>
              <a:cs typeface="Tahoma"/>
              <a:sym typeface="Tahoma"/>
            </a:endParaRPr>
          </a:p>
        </p:txBody>
      </p:sp>
      <p:sp>
        <p:nvSpPr>
          <p:cNvPr id="343" name="Google Shape;343;p199"/>
          <p:cNvSpPr txBox="1">
            <a:spLocks noGrp="1"/>
          </p:cNvSpPr>
          <p:nvPr>
            <p:ph type="body" idx="1"/>
          </p:nvPr>
        </p:nvSpPr>
        <p:spPr>
          <a:xfrm>
            <a:off x="533400" y="1447800"/>
            <a:ext cx="3505200" cy="4953000"/>
          </a:xfrm>
          <a:prstGeom prst="rect">
            <a:avLst/>
          </a:prstGeom>
          <a:noFill/>
          <a:ln>
            <a:noFill/>
          </a:ln>
        </p:spPr>
        <p:txBody>
          <a:bodyPr spcFirstLastPara="1" wrap="square" lIns="91425" tIns="45700" rIns="91425" bIns="45700" anchor="t" anchorCtr="0">
            <a:noAutofit/>
          </a:bodyPr>
          <a:lstStyle>
            <a:lvl1pPr marL="457200" lvl="0" indent="-268605" algn="l">
              <a:spcBef>
                <a:spcPts val="210"/>
              </a:spcBef>
              <a:spcAft>
                <a:spcPts val="0"/>
              </a:spcAft>
              <a:buSzPts val="630"/>
              <a:buChar char="■"/>
              <a:defRPr sz="1050"/>
            </a:lvl1pPr>
            <a:lvl2pPr marL="914400" lvl="1" indent="-260032" algn="l">
              <a:spcBef>
                <a:spcPts val="180"/>
              </a:spcBef>
              <a:spcAft>
                <a:spcPts val="0"/>
              </a:spcAft>
              <a:buSzPts val="495"/>
              <a:buChar char="■"/>
              <a:defRPr sz="900"/>
            </a:lvl2pPr>
            <a:lvl3pPr marL="1371600" lvl="2" indent="-257175" algn="l">
              <a:spcBef>
                <a:spcPts val="180"/>
              </a:spcBef>
              <a:spcAft>
                <a:spcPts val="0"/>
              </a:spcAft>
              <a:buSzPts val="450"/>
              <a:buChar char="■"/>
              <a:defRPr sz="900"/>
            </a:lvl3pPr>
            <a:lvl4pPr marL="1828800" lvl="3" indent="-257413" algn="l">
              <a:spcBef>
                <a:spcPts val="165"/>
              </a:spcBef>
              <a:spcAft>
                <a:spcPts val="0"/>
              </a:spcAft>
              <a:buSzPts val="454"/>
              <a:buChar char="■"/>
              <a:defRPr sz="825"/>
            </a:lvl4pPr>
            <a:lvl5pPr marL="2286000" lvl="4" indent="-254793" algn="l">
              <a:spcBef>
                <a:spcPts val="165"/>
              </a:spcBef>
              <a:spcAft>
                <a:spcPts val="0"/>
              </a:spcAft>
              <a:buSzPts val="413"/>
              <a:buChar char="■"/>
              <a:defRPr sz="825"/>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344" name="Google Shape;344;p199"/>
          <p:cNvSpPr txBox="1">
            <a:spLocks noGrp="1"/>
          </p:cNvSpPr>
          <p:nvPr>
            <p:ph type="title"/>
          </p:nvPr>
        </p:nvSpPr>
        <p:spPr>
          <a:xfrm>
            <a:off x="1219201"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2_Two Content">
  <p:cSld name="2_Two Content">
    <p:spTree>
      <p:nvGrpSpPr>
        <p:cNvPr id="1" name="Shape 57"/>
        <p:cNvGrpSpPr/>
        <p:nvPr/>
      </p:nvGrpSpPr>
      <p:grpSpPr>
        <a:xfrm>
          <a:off x="0" y="0"/>
          <a:ext cx="0" cy="0"/>
          <a:chOff x="0" y="0"/>
          <a:chExt cx="0" cy="0"/>
        </a:xfrm>
      </p:grpSpPr>
      <p:sp>
        <p:nvSpPr>
          <p:cNvPr id="58" name="Google Shape;58;p113"/>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4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113"/>
          <p:cNvSpPr txBox="1">
            <a:spLocks noGrp="1"/>
          </p:cNvSpPr>
          <p:nvPr>
            <p:ph type="body" idx="1"/>
          </p:nvPr>
        </p:nvSpPr>
        <p:spPr>
          <a:xfrm>
            <a:off x="381000" y="1303020"/>
            <a:ext cx="4191000" cy="5029200"/>
          </a:xfrm>
          <a:prstGeom prst="rect">
            <a:avLst/>
          </a:prstGeom>
          <a:noFill/>
          <a:ln>
            <a:noFill/>
          </a:ln>
        </p:spPr>
        <p:txBody>
          <a:bodyPr spcFirstLastPara="1" wrap="square" lIns="91425" tIns="45700" rIns="91425" bIns="45700" anchor="t" anchorCtr="0">
            <a:noAutofit/>
          </a:bodyPr>
          <a:lstStyle>
            <a:lvl1pPr marL="457200" lvl="0" indent="-289560" algn="l">
              <a:spcBef>
                <a:spcPts val="320"/>
              </a:spcBef>
              <a:spcAft>
                <a:spcPts val="0"/>
              </a:spcAft>
              <a:buSzPts val="960"/>
              <a:buChar char="■"/>
              <a:defRPr sz="1600"/>
            </a:lvl1pPr>
            <a:lvl2pPr marL="914400" lvl="1" indent="-277494" algn="l">
              <a:spcBef>
                <a:spcPts val="280"/>
              </a:spcBef>
              <a:spcAft>
                <a:spcPts val="0"/>
              </a:spcAft>
              <a:buSzPts val="770"/>
              <a:buChar char="■"/>
              <a:defRPr sz="1400"/>
            </a:lvl2pPr>
            <a:lvl3pPr marL="1371600" lvl="2" indent="-273050" algn="l">
              <a:spcBef>
                <a:spcPts val="280"/>
              </a:spcBef>
              <a:spcAft>
                <a:spcPts val="0"/>
              </a:spcAft>
              <a:buSzPts val="700"/>
              <a:buChar char="■"/>
              <a:defRPr sz="1400"/>
            </a:lvl3pPr>
            <a:lvl4pPr marL="1828800" lvl="3" indent="-270510" algn="l">
              <a:spcBef>
                <a:spcPts val="240"/>
              </a:spcBef>
              <a:spcAft>
                <a:spcPts val="0"/>
              </a:spcAft>
              <a:buSzPts val="660"/>
              <a:buChar char="■"/>
              <a:defRPr sz="1200"/>
            </a:lvl4pPr>
            <a:lvl5pPr marL="2286000" lvl="4" indent="-266700" algn="l">
              <a:spcBef>
                <a:spcPts val="240"/>
              </a:spcBef>
              <a:spcAft>
                <a:spcPts val="0"/>
              </a:spcAft>
              <a:buSzPts val="600"/>
              <a:buChar char="■"/>
              <a:defRPr sz="12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0" name="Google Shape;60;p113"/>
          <p:cNvSpPr txBox="1">
            <a:spLocks noGrp="1"/>
          </p:cNvSpPr>
          <p:nvPr>
            <p:ph type="body" idx="2"/>
          </p:nvPr>
        </p:nvSpPr>
        <p:spPr>
          <a:xfrm>
            <a:off x="4724400" y="1303020"/>
            <a:ext cx="4213860" cy="5029200"/>
          </a:xfrm>
          <a:prstGeom prst="rect">
            <a:avLst/>
          </a:prstGeom>
          <a:noFill/>
          <a:ln>
            <a:noFill/>
          </a:ln>
        </p:spPr>
        <p:txBody>
          <a:bodyPr spcFirstLastPara="1" wrap="square" lIns="91425" tIns="45700" rIns="91425" bIns="45700" anchor="t" anchorCtr="0">
            <a:noAutofit/>
          </a:bodyPr>
          <a:lstStyle>
            <a:lvl1pPr marL="457200" lvl="0" indent="-289560" algn="l">
              <a:spcBef>
                <a:spcPts val="320"/>
              </a:spcBef>
              <a:spcAft>
                <a:spcPts val="0"/>
              </a:spcAft>
              <a:buSzPts val="960"/>
              <a:buChar char="■"/>
              <a:defRPr sz="1600"/>
            </a:lvl1pPr>
            <a:lvl2pPr marL="914400" lvl="1" indent="-277494" algn="l">
              <a:spcBef>
                <a:spcPts val="280"/>
              </a:spcBef>
              <a:spcAft>
                <a:spcPts val="0"/>
              </a:spcAft>
              <a:buSzPts val="770"/>
              <a:buChar char="■"/>
              <a:defRPr sz="1400"/>
            </a:lvl2pPr>
            <a:lvl3pPr marL="1371600" lvl="2" indent="-273050" algn="l">
              <a:spcBef>
                <a:spcPts val="280"/>
              </a:spcBef>
              <a:spcAft>
                <a:spcPts val="0"/>
              </a:spcAft>
              <a:buSzPts val="700"/>
              <a:buChar char="■"/>
              <a:defRPr sz="1400"/>
            </a:lvl3pPr>
            <a:lvl4pPr marL="1828800" lvl="3" indent="-270510" algn="l">
              <a:spcBef>
                <a:spcPts val="240"/>
              </a:spcBef>
              <a:spcAft>
                <a:spcPts val="0"/>
              </a:spcAft>
              <a:buSzPts val="660"/>
              <a:buChar char="■"/>
              <a:defRPr sz="1200"/>
            </a:lvl4pPr>
            <a:lvl5pPr marL="2286000" lvl="4" indent="-266700" algn="l">
              <a:spcBef>
                <a:spcPts val="240"/>
              </a:spcBef>
              <a:spcAft>
                <a:spcPts val="0"/>
              </a:spcAft>
              <a:buSzPts val="600"/>
              <a:buChar char="■"/>
              <a:defRPr sz="12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4_Two Content">
  <p:cSld name="4_Two Content">
    <p:spTree>
      <p:nvGrpSpPr>
        <p:cNvPr id="1" name="Shape 345"/>
        <p:cNvGrpSpPr/>
        <p:nvPr/>
      </p:nvGrpSpPr>
      <p:grpSpPr>
        <a:xfrm>
          <a:off x="0" y="0"/>
          <a:ext cx="0" cy="0"/>
          <a:chOff x="0" y="0"/>
          <a:chExt cx="0" cy="0"/>
        </a:xfrm>
      </p:grpSpPr>
      <p:sp>
        <p:nvSpPr>
          <p:cNvPr id="346" name="Google Shape;346;p200"/>
          <p:cNvSpPr txBox="1">
            <a:spLocks noGrp="1"/>
          </p:cNvSpPr>
          <p:nvPr>
            <p:ph type="body" idx="1"/>
          </p:nvPr>
        </p:nvSpPr>
        <p:spPr>
          <a:xfrm>
            <a:off x="533400" y="1447800"/>
            <a:ext cx="3505200" cy="4953000"/>
          </a:xfrm>
          <a:prstGeom prst="rect">
            <a:avLst/>
          </a:prstGeom>
          <a:noFill/>
          <a:ln>
            <a:noFill/>
          </a:ln>
        </p:spPr>
        <p:txBody>
          <a:bodyPr spcFirstLastPara="1" wrap="square" lIns="91425" tIns="45700" rIns="91425" bIns="45700" anchor="t" anchorCtr="0">
            <a:noAutofit/>
          </a:bodyPr>
          <a:lstStyle>
            <a:lvl1pPr marL="457200" lvl="0" indent="-268605" algn="l">
              <a:spcBef>
                <a:spcPts val="210"/>
              </a:spcBef>
              <a:spcAft>
                <a:spcPts val="0"/>
              </a:spcAft>
              <a:buSzPts val="630"/>
              <a:buChar char="■"/>
              <a:defRPr sz="1050"/>
            </a:lvl1pPr>
            <a:lvl2pPr marL="914400" lvl="1" indent="-260032" algn="l">
              <a:spcBef>
                <a:spcPts val="180"/>
              </a:spcBef>
              <a:spcAft>
                <a:spcPts val="0"/>
              </a:spcAft>
              <a:buSzPts val="495"/>
              <a:buChar char="■"/>
              <a:defRPr sz="900"/>
            </a:lvl2pPr>
            <a:lvl3pPr marL="1371600" lvl="2" indent="-257175" algn="l">
              <a:spcBef>
                <a:spcPts val="180"/>
              </a:spcBef>
              <a:spcAft>
                <a:spcPts val="0"/>
              </a:spcAft>
              <a:buSzPts val="450"/>
              <a:buChar char="■"/>
              <a:defRPr sz="900"/>
            </a:lvl3pPr>
            <a:lvl4pPr marL="1828800" lvl="3" indent="-257413" algn="l">
              <a:spcBef>
                <a:spcPts val="165"/>
              </a:spcBef>
              <a:spcAft>
                <a:spcPts val="0"/>
              </a:spcAft>
              <a:buSzPts val="454"/>
              <a:buChar char="■"/>
              <a:defRPr sz="825"/>
            </a:lvl4pPr>
            <a:lvl5pPr marL="2286000" lvl="4" indent="-254793" algn="l">
              <a:spcBef>
                <a:spcPts val="165"/>
              </a:spcBef>
              <a:spcAft>
                <a:spcPts val="0"/>
              </a:spcAft>
              <a:buSzPts val="413"/>
              <a:buChar char="■"/>
              <a:defRPr sz="825"/>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347" name="Google Shape;347;p200"/>
          <p:cNvSpPr txBox="1">
            <a:spLocks noGrp="1"/>
          </p:cNvSpPr>
          <p:nvPr>
            <p:ph type="title"/>
          </p:nvPr>
        </p:nvSpPr>
        <p:spPr>
          <a:xfrm>
            <a:off x="1219201"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3_Custom Layout">
  <p:cSld name="3_Custom Layout">
    <p:spTree>
      <p:nvGrpSpPr>
        <p:cNvPr id="1" name="Shape 348"/>
        <p:cNvGrpSpPr/>
        <p:nvPr/>
      </p:nvGrpSpPr>
      <p:grpSpPr>
        <a:xfrm>
          <a:off x="0" y="0"/>
          <a:ext cx="0" cy="0"/>
          <a:chOff x="0" y="0"/>
          <a:chExt cx="0" cy="0"/>
        </a:xfrm>
      </p:grpSpPr>
      <p:sp>
        <p:nvSpPr>
          <p:cNvPr id="349" name="Google Shape;349;p201"/>
          <p:cNvSpPr txBox="1">
            <a:spLocks noGrp="1"/>
          </p:cNvSpPr>
          <p:nvPr>
            <p:ph type="body" idx="1"/>
          </p:nvPr>
        </p:nvSpPr>
        <p:spPr>
          <a:xfrm>
            <a:off x="457201" y="1371604"/>
            <a:ext cx="4837112" cy="4760913"/>
          </a:xfrm>
          <a:prstGeom prst="rect">
            <a:avLst/>
          </a:prstGeom>
          <a:noFill/>
          <a:ln>
            <a:noFill/>
          </a:ln>
        </p:spPr>
        <p:txBody>
          <a:bodyPr spcFirstLastPara="1" wrap="square" lIns="91425" tIns="45700" rIns="91425" bIns="45700" anchor="t" anchorCtr="0">
            <a:noAutofit/>
          </a:bodyPr>
          <a:lstStyle>
            <a:lvl1pPr marL="457200" lvl="0" indent="-285750" algn="l">
              <a:spcBef>
                <a:spcPts val="300"/>
              </a:spcBef>
              <a:spcAft>
                <a:spcPts val="0"/>
              </a:spcAft>
              <a:buSzPts val="900"/>
              <a:buChar char="■"/>
              <a:defRPr sz="1500"/>
            </a:lvl1pPr>
            <a:lvl2pPr marL="914400" lvl="1" indent="-280987" algn="l">
              <a:spcBef>
                <a:spcPts val="300"/>
              </a:spcBef>
              <a:spcAft>
                <a:spcPts val="0"/>
              </a:spcAft>
              <a:buSzPts val="825"/>
              <a:buChar char="■"/>
              <a:defRPr sz="1500"/>
            </a:lvl2pPr>
            <a:lvl3pPr marL="1371600" lvl="2" indent="-271462" algn="l">
              <a:spcBef>
                <a:spcPts val="270"/>
              </a:spcBef>
              <a:spcAft>
                <a:spcPts val="0"/>
              </a:spcAft>
              <a:buSzPts val="675"/>
              <a:buChar char="■"/>
              <a:defRPr sz="1350"/>
            </a:lvl3pPr>
            <a:lvl4pPr marL="1828800" lvl="3" indent="-270510" algn="l">
              <a:spcBef>
                <a:spcPts val="240"/>
              </a:spcBef>
              <a:spcAft>
                <a:spcPts val="0"/>
              </a:spcAft>
              <a:buSzPts val="660"/>
              <a:buChar char="■"/>
              <a:defRPr sz="1200"/>
            </a:lvl4pPr>
            <a:lvl5pPr marL="2286000" lvl="4" indent="-266700" algn="l">
              <a:spcBef>
                <a:spcPts val="240"/>
              </a:spcBef>
              <a:spcAft>
                <a:spcPts val="0"/>
              </a:spcAft>
              <a:buSzPts val="600"/>
              <a:buChar char="■"/>
              <a:defRPr sz="1200"/>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350" name="Google Shape;350;p201"/>
          <p:cNvSpPr txBox="1">
            <a:spLocks noGrp="1"/>
          </p:cNvSpPr>
          <p:nvPr>
            <p:ph type="title"/>
          </p:nvPr>
        </p:nvSpPr>
        <p:spPr>
          <a:xfrm>
            <a:off x="1219201"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8_Two Content">
  <p:cSld name="8_Two Content">
    <p:spTree>
      <p:nvGrpSpPr>
        <p:cNvPr id="1" name="Shape 351"/>
        <p:cNvGrpSpPr/>
        <p:nvPr/>
      </p:nvGrpSpPr>
      <p:grpSpPr>
        <a:xfrm>
          <a:off x="0" y="0"/>
          <a:ext cx="0" cy="0"/>
          <a:chOff x="0" y="0"/>
          <a:chExt cx="0" cy="0"/>
        </a:xfrm>
      </p:grpSpPr>
      <p:sp>
        <p:nvSpPr>
          <p:cNvPr id="352" name="Google Shape;352;p202"/>
          <p:cNvSpPr txBox="1">
            <a:spLocks noGrp="1"/>
          </p:cNvSpPr>
          <p:nvPr>
            <p:ph type="body" idx="1"/>
          </p:nvPr>
        </p:nvSpPr>
        <p:spPr>
          <a:xfrm>
            <a:off x="685800" y="1505745"/>
            <a:ext cx="3505200" cy="4760913"/>
          </a:xfrm>
          <a:prstGeom prst="rect">
            <a:avLst/>
          </a:prstGeom>
          <a:noFill/>
          <a:ln>
            <a:noFill/>
          </a:ln>
        </p:spPr>
        <p:txBody>
          <a:bodyPr spcFirstLastPara="1" wrap="square" lIns="91425" tIns="45700" rIns="91425" bIns="45700" anchor="t" anchorCtr="0">
            <a:noAutofit/>
          </a:bodyPr>
          <a:lstStyle>
            <a:lvl1pPr marL="457200" lvl="0" indent="-285750" algn="l">
              <a:spcBef>
                <a:spcPts val="300"/>
              </a:spcBef>
              <a:spcAft>
                <a:spcPts val="0"/>
              </a:spcAft>
              <a:buSzPts val="900"/>
              <a:buChar char="■"/>
              <a:defRPr sz="1500"/>
            </a:lvl1pPr>
            <a:lvl2pPr marL="914400" lvl="1" indent="-280987" algn="l">
              <a:spcBef>
                <a:spcPts val="300"/>
              </a:spcBef>
              <a:spcAft>
                <a:spcPts val="0"/>
              </a:spcAft>
              <a:buSzPts val="825"/>
              <a:buChar char="■"/>
              <a:defRPr sz="1500"/>
            </a:lvl2pPr>
            <a:lvl3pPr marL="1371600" lvl="2" indent="-276225" algn="l">
              <a:spcBef>
                <a:spcPts val="300"/>
              </a:spcBef>
              <a:spcAft>
                <a:spcPts val="0"/>
              </a:spcAft>
              <a:buSzPts val="750"/>
              <a:buChar char="■"/>
              <a:defRPr sz="1500"/>
            </a:lvl3pPr>
            <a:lvl4pPr marL="1828800" lvl="3" indent="-275748" algn="l">
              <a:spcBef>
                <a:spcPts val="270"/>
              </a:spcBef>
              <a:spcAft>
                <a:spcPts val="0"/>
              </a:spcAft>
              <a:buSzPts val="743"/>
              <a:buChar char="■"/>
              <a:defRPr sz="1350"/>
            </a:lvl4pPr>
            <a:lvl5pPr marL="2286000" lvl="4" indent="-271462" algn="l">
              <a:spcBef>
                <a:spcPts val="270"/>
              </a:spcBef>
              <a:spcAft>
                <a:spcPts val="0"/>
              </a:spcAft>
              <a:buSzPts val="675"/>
              <a:buChar char="■"/>
              <a:defRPr sz="1350"/>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353" name="Google Shape;353;p202"/>
          <p:cNvSpPr txBox="1">
            <a:spLocks noGrp="1"/>
          </p:cNvSpPr>
          <p:nvPr>
            <p:ph type="title"/>
          </p:nvPr>
        </p:nvSpPr>
        <p:spPr>
          <a:xfrm>
            <a:off x="1219201"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8_Custom Layout">
  <p:cSld name="8_Custom Layout">
    <p:spTree>
      <p:nvGrpSpPr>
        <p:cNvPr id="1" name="Shape 354"/>
        <p:cNvGrpSpPr/>
        <p:nvPr/>
      </p:nvGrpSpPr>
      <p:grpSpPr>
        <a:xfrm>
          <a:off x="0" y="0"/>
          <a:ext cx="0" cy="0"/>
          <a:chOff x="0" y="0"/>
          <a:chExt cx="0" cy="0"/>
        </a:xfrm>
      </p:grpSpPr>
      <p:pic>
        <p:nvPicPr>
          <p:cNvPr id="355" name="Google Shape;355;p203" descr="At the Heart of the Matter - Engagement"/>
          <p:cNvPicPr preferRelativeResize="0"/>
          <p:nvPr/>
        </p:nvPicPr>
        <p:blipFill rotWithShape="1">
          <a:blip r:embed="rId2">
            <a:alphaModFix/>
          </a:blip>
          <a:srcRect/>
          <a:stretch/>
        </p:blipFill>
        <p:spPr>
          <a:xfrm>
            <a:off x="6272214" y="2609850"/>
            <a:ext cx="2833687" cy="2955925"/>
          </a:xfrm>
          <a:prstGeom prst="rect">
            <a:avLst/>
          </a:prstGeom>
          <a:noFill/>
          <a:ln>
            <a:noFill/>
          </a:ln>
        </p:spPr>
      </p:pic>
      <p:sp>
        <p:nvSpPr>
          <p:cNvPr id="356" name="Google Shape;356;p203"/>
          <p:cNvSpPr txBox="1">
            <a:spLocks noGrp="1"/>
          </p:cNvSpPr>
          <p:nvPr>
            <p:ph type="body" idx="1"/>
          </p:nvPr>
        </p:nvSpPr>
        <p:spPr>
          <a:xfrm>
            <a:off x="533400" y="1620846"/>
            <a:ext cx="6019800" cy="4932357"/>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80987" algn="l">
              <a:spcBef>
                <a:spcPts val="300"/>
              </a:spcBef>
              <a:spcAft>
                <a:spcPts val="0"/>
              </a:spcAft>
              <a:buSzPts val="825"/>
              <a:buChar char="■"/>
              <a:defRPr sz="1500"/>
            </a:lvl2pPr>
            <a:lvl3pPr marL="1371600" lvl="2" indent="-276225" algn="l">
              <a:spcBef>
                <a:spcPts val="300"/>
              </a:spcBef>
              <a:spcAft>
                <a:spcPts val="0"/>
              </a:spcAft>
              <a:buSzPts val="750"/>
              <a:buChar char="■"/>
              <a:defRPr sz="1500"/>
            </a:lvl3pPr>
            <a:lvl4pPr marL="1828800" lvl="3" indent="-275748" algn="l">
              <a:spcBef>
                <a:spcPts val="270"/>
              </a:spcBef>
              <a:spcAft>
                <a:spcPts val="0"/>
              </a:spcAft>
              <a:buSzPts val="743"/>
              <a:buChar char="■"/>
              <a:defRPr sz="1350"/>
            </a:lvl4pPr>
            <a:lvl5pPr marL="2286000" lvl="4" indent="-271462" algn="l">
              <a:spcBef>
                <a:spcPts val="270"/>
              </a:spcBef>
              <a:spcAft>
                <a:spcPts val="0"/>
              </a:spcAft>
              <a:buSzPts val="675"/>
              <a:buChar char="■"/>
              <a:defRPr sz="1350"/>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358" name="Google Shape;358;p203"/>
          <p:cNvSpPr txBox="1">
            <a:spLocks noGrp="1"/>
          </p:cNvSpPr>
          <p:nvPr>
            <p:ph type="title"/>
          </p:nvPr>
        </p:nvSpPr>
        <p:spPr>
          <a:xfrm>
            <a:off x="1219201"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11_Custom Layout">
  <p:cSld name="11_Custom Layout">
    <p:spTree>
      <p:nvGrpSpPr>
        <p:cNvPr id="1" name="Shape 359"/>
        <p:cNvGrpSpPr/>
        <p:nvPr/>
      </p:nvGrpSpPr>
      <p:grpSpPr>
        <a:xfrm>
          <a:off x="0" y="0"/>
          <a:ext cx="0" cy="0"/>
          <a:chOff x="0" y="0"/>
          <a:chExt cx="0" cy="0"/>
        </a:xfrm>
      </p:grpSpPr>
      <p:pic>
        <p:nvPicPr>
          <p:cNvPr id="360" name="Google Shape;360;p204" descr="At the Heart of the Matter - Engagement"/>
          <p:cNvPicPr preferRelativeResize="0"/>
          <p:nvPr/>
        </p:nvPicPr>
        <p:blipFill rotWithShape="1">
          <a:blip r:embed="rId2">
            <a:alphaModFix/>
          </a:blip>
          <a:srcRect l="13949" r="10755"/>
          <a:stretch/>
        </p:blipFill>
        <p:spPr>
          <a:xfrm>
            <a:off x="7162800" y="2057402"/>
            <a:ext cx="1803400" cy="2498725"/>
          </a:xfrm>
          <a:prstGeom prst="rect">
            <a:avLst/>
          </a:prstGeom>
          <a:noFill/>
          <a:ln>
            <a:noFill/>
          </a:ln>
        </p:spPr>
      </p:pic>
      <p:sp>
        <p:nvSpPr>
          <p:cNvPr id="361" name="Google Shape;361;p204"/>
          <p:cNvSpPr txBox="1">
            <a:spLocks noGrp="1"/>
          </p:cNvSpPr>
          <p:nvPr>
            <p:ph type="body" idx="1"/>
          </p:nvPr>
        </p:nvSpPr>
        <p:spPr>
          <a:xfrm>
            <a:off x="533400" y="1143000"/>
            <a:ext cx="6629400" cy="5029200"/>
          </a:xfrm>
          <a:prstGeom prst="rect">
            <a:avLst/>
          </a:prstGeom>
          <a:noFill/>
          <a:ln>
            <a:noFill/>
          </a:ln>
        </p:spPr>
        <p:txBody>
          <a:bodyPr spcFirstLastPara="1" wrap="square" lIns="91425" tIns="45700" rIns="91425" bIns="45700" anchor="t" anchorCtr="0">
            <a:noAutofit/>
          </a:bodyPr>
          <a:lstStyle>
            <a:lvl1pPr marL="457200" lvl="0" indent="-328612" algn="l">
              <a:spcBef>
                <a:spcPts val="300"/>
              </a:spcBef>
              <a:spcAft>
                <a:spcPts val="0"/>
              </a:spcAft>
              <a:buSzPts val="1575"/>
              <a:buFont typeface="Tahoma"/>
              <a:buAutoNum type="arabicPeriod"/>
              <a:defRPr sz="1500"/>
            </a:lvl1pPr>
            <a:lvl2pPr marL="914400" lvl="1" indent="-318611" algn="l">
              <a:spcBef>
                <a:spcPts val="270"/>
              </a:spcBef>
              <a:spcAft>
                <a:spcPts val="0"/>
              </a:spcAft>
              <a:buSzPts val="1418"/>
              <a:buFont typeface="Tahoma"/>
              <a:buAutoNum type="arabicPeriod"/>
              <a:defRPr sz="1350"/>
            </a:lvl2pPr>
            <a:lvl3pPr marL="1371600" lvl="2" indent="-318611" algn="l">
              <a:spcBef>
                <a:spcPts val="270"/>
              </a:spcBef>
              <a:spcAft>
                <a:spcPts val="0"/>
              </a:spcAft>
              <a:buSzPts val="1418"/>
              <a:buFont typeface="Tahoma"/>
              <a:buAutoNum type="arabicPeriod"/>
              <a:defRPr sz="1350"/>
            </a:lvl3pPr>
            <a:lvl4pPr marL="1828800" lvl="3" indent="-308610" algn="l">
              <a:spcBef>
                <a:spcPts val="240"/>
              </a:spcBef>
              <a:spcAft>
                <a:spcPts val="0"/>
              </a:spcAft>
              <a:buSzPts val="1260"/>
              <a:buFont typeface="Tahoma"/>
              <a:buAutoNum type="arabicPeriod"/>
              <a:defRPr sz="1200"/>
            </a:lvl4pPr>
            <a:lvl5pPr marL="2286000" lvl="4" indent="-308610" algn="l">
              <a:spcBef>
                <a:spcPts val="240"/>
              </a:spcBef>
              <a:spcAft>
                <a:spcPts val="0"/>
              </a:spcAft>
              <a:buSzPts val="1260"/>
              <a:buFont typeface="Tahoma"/>
              <a:buAutoNum type="arabicPeriod"/>
              <a:defRPr sz="1200"/>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363"/>
        <p:cNvGrpSpPr/>
        <p:nvPr/>
      </p:nvGrpSpPr>
      <p:grpSpPr>
        <a:xfrm>
          <a:off x="0" y="0"/>
          <a:ext cx="0" cy="0"/>
          <a:chOff x="0" y="0"/>
          <a:chExt cx="0" cy="0"/>
        </a:xfrm>
      </p:grpSpPr>
      <p:sp>
        <p:nvSpPr>
          <p:cNvPr id="364" name="Google Shape;364;p205"/>
          <p:cNvSpPr txBox="1">
            <a:spLocks noGrp="1"/>
          </p:cNvSpPr>
          <p:nvPr>
            <p:ph type="title"/>
          </p:nvPr>
        </p:nvSpPr>
        <p:spPr>
          <a:xfrm>
            <a:off x="1219201"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3_Title Only">
  <p:cSld name="3_Title Only">
    <p:spTree>
      <p:nvGrpSpPr>
        <p:cNvPr id="1" name="Shape 365"/>
        <p:cNvGrpSpPr/>
        <p:nvPr/>
      </p:nvGrpSpPr>
      <p:grpSpPr>
        <a:xfrm>
          <a:off x="0" y="0"/>
          <a:ext cx="0" cy="0"/>
          <a:chOff x="0" y="0"/>
          <a:chExt cx="0" cy="0"/>
        </a:xfrm>
      </p:grpSpPr>
      <p:sp>
        <p:nvSpPr>
          <p:cNvPr id="366" name="Google Shape;366;p206"/>
          <p:cNvSpPr txBox="1">
            <a:spLocks noGrp="1"/>
          </p:cNvSpPr>
          <p:nvPr>
            <p:ph type="title"/>
          </p:nvPr>
        </p:nvSpPr>
        <p:spPr>
          <a:xfrm>
            <a:off x="1219201"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9_Two Content">
  <p:cSld name="9_Two Content">
    <p:spTree>
      <p:nvGrpSpPr>
        <p:cNvPr id="1" name="Shape 367"/>
        <p:cNvGrpSpPr/>
        <p:nvPr/>
      </p:nvGrpSpPr>
      <p:grpSpPr>
        <a:xfrm>
          <a:off x="0" y="0"/>
          <a:ext cx="0" cy="0"/>
          <a:chOff x="0" y="0"/>
          <a:chExt cx="0" cy="0"/>
        </a:xfrm>
      </p:grpSpPr>
      <p:sp>
        <p:nvSpPr>
          <p:cNvPr id="368" name="Google Shape;368;p207"/>
          <p:cNvSpPr txBox="1">
            <a:spLocks noGrp="1"/>
          </p:cNvSpPr>
          <p:nvPr>
            <p:ph type="body" idx="1"/>
          </p:nvPr>
        </p:nvSpPr>
        <p:spPr>
          <a:xfrm>
            <a:off x="2971802" y="2438400"/>
            <a:ext cx="6095999" cy="3828256"/>
          </a:xfrm>
          <a:prstGeom prst="rect">
            <a:avLst/>
          </a:prstGeom>
          <a:noFill/>
          <a:ln>
            <a:noFill/>
          </a:ln>
        </p:spPr>
        <p:txBody>
          <a:bodyPr spcFirstLastPara="1" wrap="square" lIns="91425" tIns="45700" rIns="91425" bIns="45700" anchor="t" anchorCtr="0">
            <a:noAutofit/>
          </a:bodyPr>
          <a:lstStyle>
            <a:lvl1pPr marL="457200" lvl="0" indent="-285750" algn="l">
              <a:spcBef>
                <a:spcPts val="300"/>
              </a:spcBef>
              <a:spcAft>
                <a:spcPts val="0"/>
              </a:spcAft>
              <a:buSzPts val="900"/>
              <a:buChar char="■"/>
              <a:defRPr sz="1500"/>
            </a:lvl1pPr>
            <a:lvl2pPr marL="914400" lvl="1" indent="-275748" algn="l">
              <a:spcBef>
                <a:spcPts val="270"/>
              </a:spcBef>
              <a:spcAft>
                <a:spcPts val="0"/>
              </a:spcAft>
              <a:buSzPts val="743"/>
              <a:buChar char="■"/>
              <a:defRPr sz="1350"/>
            </a:lvl2pPr>
            <a:lvl3pPr marL="1371600" lvl="2" indent="-271462" algn="l">
              <a:spcBef>
                <a:spcPts val="270"/>
              </a:spcBef>
              <a:spcAft>
                <a:spcPts val="0"/>
              </a:spcAft>
              <a:buSzPts val="675"/>
              <a:buChar char="■"/>
              <a:defRPr sz="1350"/>
            </a:lvl3pPr>
            <a:lvl4pPr marL="1828800" lvl="3" indent="-270510" algn="l">
              <a:spcBef>
                <a:spcPts val="240"/>
              </a:spcBef>
              <a:spcAft>
                <a:spcPts val="0"/>
              </a:spcAft>
              <a:buSzPts val="660"/>
              <a:buChar char="■"/>
              <a:defRPr sz="1200"/>
            </a:lvl4pPr>
            <a:lvl5pPr marL="2286000" lvl="4" indent="-266700" algn="l">
              <a:spcBef>
                <a:spcPts val="240"/>
              </a:spcBef>
              <a:spcAft>
                <a:spcPts val="0"/>
              </a:spcAft>
              <a:buSzPts val="600"/>
              <a:buChar char="■"/>
              <a:defRPr sz="1200"/>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369" name="Google Shape;369;p207"/>
          <p:cNvSpPr txBox="1">
            <a:spLocks noGrp="1"/>
          </p:cNvSpPr>
          <p:nvPr>
            <p:ph type="title"/>
          </p:nvPr>
        </p:nvSpPr>
        <p:spPr>
          <a:xfrm>
            <a:off x="1219201"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1_Custom Layout">
  <p:cSld name="1_Custom Layout">
    <p:spTree>
      <p:nvGrpSpPr>
        <p:cNvPr id="1" name="Shape 370"/>
        <p:cNvGrpSpPr/>
        <p:nvPr/>
      </p:nvGrpSpPr>
      <p:grpSpPr>
        <a:xfrm>
          <a:off x="0" y="0"/>
          <a:ext cx="0" cy="0"/>
          <a:chOff x="0" y="0"/>
          <a:chExt cx="0" cy="0"/>
        </a:xfrm>
      </p:grpSpPr>
      <p:sp>
        <p:nvSpPr>
          <p:cNvPr id="371" name="Google Shape;371;p208"/>
          <p:cNvSpPr txBox="1">
            <a:spLocks noGrp="1"/>
          </p:cNvSpPr>
          <p:nvPr>
            <p:ph type="body" idx="1"/>
          </p:nvPr>
        </p:nvSpPr>
        <p:spPr>
          <a:xfrm>
            <a:off x="533400" y="1143000"/>
            <a:ext cx="5334000" cy="5410200"/>
          </a:xfrm>
          <a:prstGeom prst="rect">
            <a:avLst/>
          </a:prstGeom>
          <a:noFill/>
          <a:ln>
            <a:noFill/>
          </a:ln>
        </p:spPr>
        <p:txBody>
          <a:bodyPr spcFirstLastPara="1" wrap="square" lIns="91425" tIns="45700" rIns="91425" bIns="45700" anchor="t" anchorCtr="0">
            <a:noAutofit/>
          </a:bodyPr>
          <a:lstStyle>
            <a:lvl1pPr marL="457200" lvl="0" indent="-285750" algn="l">
              <a:spcBef>
                <a:spcPts val="300"/>
              </a:spcBef>
              <a:spcAft>
                <a:spcPts val="0"/>
              </a:spcAft>
              <a:buSzPts val="900"/>
              <a:buChar char="■"/>
              <a:defRPr sz="1500"/>
            </a:lvl1pPr>
            <a:lvl2pPr marL="914400" lvl="1" indent="-280987" algn="l">
              <a:spcBef>
                <a:spcPts val="300"/>
              </a:spcBef>
              <a:spcAft>
                <a:spcPts val="0"/>
              </a:spcAft>
              <a:buSzPts val="825"/>
              <a:buChar char="■"/>
              <a:defRPr sz="1500"/>
            </a:lvl2pPr>
            <a:lvl3pPr marL="1371600" lvl="2" indent="-276225" algn="l">
              <a:spcBef>
                <a:spcPts val="300"/>
              </a:spcBef>
              <a:spcAft>
                <a:spcPts val="0"/>
              </a:spcAft>
              <a:buSzPts val="750"/>
              <a:buChar char="■"/>
              <a:defRPr sz="1500"/>
            </a:lvl3pPr>
            <a:lvl4pPr marL="1828800" lvl="3" indent="-275748" algn="l">
              <a:spcBef>
                <a:spcPts val="270"/>
              </a:spcBef>
              <a:spcAft>
                <a:spcPts val="0"/>
              </a:spcAft>
              <a:buSzPts val="743"/>
              <a:buChar char="■"/>
              <a:defRPr sz="1350"/>
            </a:lvl4pPr>
            <a:lvl5pPr marL="2286000" lvl="4" indent="-271462" algn="l">
              <a:spcBef>
                <a:spcPts val="270"/>
              </a:spcBef>
              <a:spcAft>
                <a:spcPts val="0"/>
              </a:spcAft>
              <a:buSzPts val="675"/>
              <a:buChar char="■"/>
              <a:defRPr sz="1350"/>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372" name="Google Shape;372;p208"/>
          <p:cNvSpPr txBox="1">
            <a:spLocks noGrp="1"/>
          </p:cNvSpPr>
          <p:nvPr>
            <p:ph type="title"/>
          </p:nvPr>
        </p:nvSpPr>
        <p:spPr>
          <a:xfrm>
            <a:off x="1219201"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6_Custom Layout">
  <p:cSld name="6_Custom Layout">
    <p:spTree>
      <p:nvGrpSpPr>
        <p:cNvPr id="1" name="Shape 373"/>
        <p:cNvGrpSpPr/>
        <p:nvPr/>
      </p:nvGrpSpPr>
      <p:grpSpPr>
        <a:xfrm>
          <a:off x="0" y="0"/>
          <a:ext cx="0" cy="0"/>
          <a:chOff x="0" y="0"/>
          <a:chExt cx="0" cy="0"/>
        </a:xfrm>
      </p:grpSpPr>
      <p:sp>
        <p:nvSpPr>
          <p:cNvPr id="374" name="Google Shape;374;p209"/>
          <p:cNvSpPr txBox="1">
            <a:spLocks noGrp="1"/>
          </p:cNvSpPr>
          <p:nvPr>
            <p:ph type="body" idx="1"/>
          </p:nvPr>
        </p:nvSpPr>
        <p:spPr>
          <a:xfrm>
            <a:off x="533400" y="1371604"/>
            <a:ext cx="4114800" cy="4760913"/>
          </a:xfrm>
          <a:prstGeom prst="rect">
            <a:avLst/>
          </a:prstGeom>
          <a:noFill/>
          <a:ln>
            <a:noFill/>
          </a:ln>
        </p:spPr>
        <p:txBody>
          <a:bodyPr spcFirstLastPara="1" wrap="square" lIns="91425" tIns="45700" rIns="91425" bIns="45700" anchor="t" anchorCtr="0">
            <a:noAutofit/>
          </a:bodyPr>
          <a:lstStyle>
            <a:lvl1pPr marL="457200" lvl="0" indent="-285750" algn="l">
              <a:spcBef>
                <a:spcPts val="300"/>
              </a:spcBef>
              <a:spcAft>
                <a:spcPts val="0"/>
              </a:spcAft>
              <a:buSzPts val="900"/>
              <a:buChar char="■"/>
              <a:defRPr sz="1500"/>
            </a:lvl1pPr>
            <a:lvl2pPr marL="914400" lvl="1" indent="-275748" algn="l">
              <a:spcBef>
                <a:spcPts val="270"/>
              </a:spcBef>
              <a:spcAft>
                <a:spcPts val="0"/>
              </a:spcAft>
              <a:buSzPts val="743"/>
              <a:buChar char="■"/>
              <a:defRPr sz="1350"/>
            </a:lvl2pPr>
            <a:lvl3pPr marL="1371600" lvl="2" indent="-266700" algn="l">
              <a:spcBef>
                <a:spcPts val="240"/>
              </a:spcBef>
              <a:spcAft>
                <a:spcPts val="0"/>
              </a:spcAft>
              <a:buSzPts val="600"/>
              <a:buChar char="■"/>
              <a:defRPr sz="1200"/>
            </a:lvl3pPr>
            <a:lvl4pPr marL="1828800" lvl="3" indent="-265271" algn="l">
              <a:spcBef>
                <a:spcPts val="210"/>
              </a:spcBef>
              <a:spcAft>
                <a:spcPts val="0"/>
              </a:spcAft>
              <a:buSzPts val="578"/>
              <a:buChar char="■"/>
              <a:defRPr sz="1050"/>
            </a:lvl4pPr>
            <a:lvl5pPr marL="2286000" lvl="4" indent="-261937" algn="l">
              <a:spcBef>
                <a:spcPts val="210"/>
              </a:spcBef>
              <a:spcAft>
                <a:spcPts val="0"/>
              </a:spcAft>
              <a:buSzPts val="525"/>
              <a:buChar char="■"/>
              <a:defRPr sz="1050"/>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375" name="Google Shape;375;p209"/>
          <p:cNvSpPr txBox="1">
            <a:spLocks noGrp="1"/>
          </p:cNvSpPr>
          <p:nvPr>
            <p:ph type="title"/>
          </p:nvPr>
        </p:nvSpPr>
        <p:spPr>
          <a:xfrm>
            <a:off x="1219201"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5.xml"/><Relationship Id="rId18" Type="http://schemas.openxmlformats.org/officeDocument/2006/relationships/slideLayout" Target="../slideLayouts/slideLayout20.xml"/><Relationship Id="rId26" Type="http://schemas.openxmlformats.org/officeDocument/2006/relationships/slideLayout" Target="../slideLayouts/slideLayout28.xml"/><Relationship Id="rId39" Type="http://schemas.openxmlformats.org/officeDocument/2006/relationships/slideLayout" Target="../slideLayouts/slideLayout41.xml"/><Relationship Id="rId21" Type="http://schemas.openxmlformats.org/officeDocument/2006/relationships/slideLayout" Target="../slideLayouts/slideLayout23.xml"/><Relationship Id="rId34" Type="http://schemas.openxmlformats.org/officeDocument/2006/relationships/slideLayout" Target="../slideLayouts/slideLayout36.xml"/><Relationship Id="rId42" Type="http://schemas.openxmlformats.org/officeDocument/2006/relationships/slideLayout" Target="../slideLayouts/slideLayout44.xml"/><Relationship Id="rId47" Type="http://schemas.openxmlformats.org/officeDocument/2006/relationships/slideLayout" Target="../slideLayouts/slideLayout49.xml"/><Relationship Id="rId50" Type="http://schemas.openxmlformats.org/officeDocument/2006/relationships/slideLayout" Target="../slideLayouts/slideLayout52.xml"/><Relationship Id="rId7" Type="http://schemas.openxmlformats.org/officeDocument/2006/relationships/slideLayout" Target="../slideLayouts/slideLayout9.xml"/><Relationship Id="rId2" Type="http://schemas.openxmlformats.org/officeDocument/2006/relationships/slideLayout" Target="../slideLayouts/slideLayout4.xml"/><Relationship Id="rId16" Type="http://schemas.openxmlformats.org/officeDocument/2006/relationships/slideLayout" Target="../slideLayouts/slideLayout18.xml"/><Relationship Id="rId29" Type="http://schemas.openxmlformats.org/officeDocument/2006/relationships/slideLayout" Target="../slideLayouts/slideLayout31.xml"/><Relationship Id="rId11" Type="http://schemas.openxmlformats.org/officeDocument/2006/relationships/slideLayout" Target="../slideLayouts/slideLayout13.xml"/><Relationship Id="rId24" Type="http://schemas.openxmlformats.org/officeDocument/2006/relationships/slideLayout" Target="../slideLayouts/slideLayout26.xml"/><Relationship Id="rId32" Type="http://schemas.openxmlformats.org/officeDocument/2006/relationships/slideLayout" Target="../slideLayouts/slideLayout34.xml"/><Relationship Id="rId37" Type="http://schemas.openxmlformats.org/officeDocument/2006/relationships/slideLayout" Target="../slideLayouts/slideLayout39.xml"/><Relationship Id="rId40" Type="http://schemas.openxmlformats.org/officeDocument/2006/relationships/slideLayout" Target="../slideLayouts/slideLayout42.xml"/><Relationship Id="rId45" Type="http://schemas.openxmlformats.org/officeDocument/2006/relationships/slideLayout" Target="../slideLayouts/slideLayout47.xml"/><Relationship Id="rId5" Type="http://schemas.openxmlformats.org/officeDocument/2006/relationships/slideLayout" Target="../slideLayouts/slideLayout7.xml"/><Relationship Id="rId15" Type="http://schemas.openxmlformats.org/officeDocument/2006/relationships/slideLayout" Target="../slideLayouts/slideLayout17.xml"/><Relationship Id="rId23" Type="http://schemas.openxmlformats.org/officeDocument/2006/relationships/slideLayout" Target="../slideLayouts/slideLayout25.xml"/><Relationship Id="rId28" Type="http://schemas.openxmlformats.org/officeDocument/2006/relationships/slideLayout" Target="../slideLayouts/slideLayout30.xml"/><Relationship Id="rId36" Type="http://schemas.openxmlformats.org/officeDocument/2006/relationships/slideLayout" Target="../slideLayouts/slideLayout38.xml"/><Relationship Id="rId49" Type="http://schemas.openxmlformats.org/officeDocument/2006/relationships/slideLayout" Target="../slideLayouts/slideLayout51.xml"/><Relationship Id="rId10" Type="http://schemas.openxmlformats.org/officeDocument/2006/relationships/slideLayout" Target="../slideLayouts/slideLayout12.xml"/><Relationship Id="rId19" Type="http://schemas.openxmlformats.org/officeDocument/2006/relationships/slideLayout" Target="../slideLayouts/slideLayout21.xml"/><Relationship Id="rId31" Type="http://schemas.openxmlformats.org/officeDocument/2006/relationships/slideLayout" Target="../slideLayouts/slideLayout33.xml"/><Relationship Id="rId44" Type="http://schemas.openxmlformats.org/officeDocument/2006/relationships/slideLayout" Target="../slideLayouts/slideLayout46.xml"/><Relationship Id="rId52" Type="http://schemas.openxmlformats.org/officeDocument/2006/relationships/image" Target="../media/image4.png"/><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slideLayout" Target="../slideLayouts/slideLayout16.xml"/><Relationship Id="rId22" Type="http://schemas.openxmlformats.org/officeDocument/2006/relationships/slideLayout" Target="../slideLayouts/slideLayout24.xml"/><Relationship Id="rId27" Type="http://schemas.openxmlformats.org/officeDocument/2006/relationships/slideLayout" Target="../slideLayouts/slideLayout29.xml"/><Relationship Id="rId30" Type="http://schemas.openxmlformats.org/officeDocument/2006/relationships/slideLayout" Target="../slideLayouts/slideLayout32.xml"/><Relationship Id="rId35" Type="http://schemas.openxmlformats.org/officeDocument/2006/relationships/slideLayout" Target="../slideLayouts/slideLayout37.xml"/><Relationship Id="rId43" Type="http://schemas.openxmlformats.org/officeDocument/2006/relationships/slideLayout" Target="../slideLayouts/slideLayout45.xml"/><Relationship Id="rId48" Type="http://schemas.openxmlformats.org/officeDocument/2006/relationships/slideLayout" Target="../slideLayouts/slideLayout50.xml"/><Relationship Id="rId8" Type="http://schemas.openxmlformats.org/officeDocument/2006/relationships/slideLayout" Target="../slideLayouts/slideLayout10.xml"/><Relationship Id="rId51" Type="http://schemas.openxmlformats.org/officeDocument/2006/relationships/theme" Target="../theme/theme2.xml"/><Relationship Id="rId3" Type="http://schemas.openxmlformats.org/officeDocument/2006/relationships/slideLayout" Target="../slideLayouts/slideLayout5.xml"/><Relationship Id="rId12" Type="http://schemas.openxmlformats.org/officeDocument/2006/relationships/slideLayout" Target="../slideLayouts/slideLayout14.xml"/><Relationship Id="rId17" Type="http://schemas.openxmlformats.org/officeDocument/2006/relationships/slideLayout" Target="../slideLayouts/slideLayout19.xml"/><Relationship Id="rId25" Type="http://schemas.openxmlformats.org/officeDocument/2006/relationships/slideLayout" Target="../slideLayouts/slideLayout27.xml"/><Relationship Id="rId33" Type="http://schemas.openxmlformats.org/officeDocument/2006/relationships/slideLayout" Target="../slideLayouts/slideLayout35.xml"/><Relationship Id="rId38" Type="http://schemas.openxmlformats.org/officeDocument/2006/relationships/slideLayout" Target="../slideLayouts/slideLayout40.xml"/><Relationship Id="rId46" Type="http://schemas.openxmlformats.org/officeDocument/2006/relationships/slideLayout" Target="../slideLayouts/slideLayout48.xml"/><Relationship Id="rId20" Type="http://schemas.openxmlformats.org/officeDocument/2006/relationships/slideLayout" Target="../slideLayouts/slideLayout22.xml"/><Relationship Id="rId41" Type="http://schemas.openxmlformats.org/officeDocument/2006/relationships/slideLayout" Target="../slideLayouts/slideLayout43.xml"/><Relationship Id="rId1" Type="http://schemas.openxmlformats.org/officeDocument/2006/relationships/slideLayout" Target="../slideLayouts/slideLayout3.xml"/><Relationship Id="rId6"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65.xml"/><Relationship Id="rId18" Type="http://schemas.openxmlformats.org/officeDocument/2006/relationships/slideLayout" Target="../slideLayouts/slideLayout70.xml"/><Relationship Id="rId26" Type="http://schemas.openxmlformats.org/officeDocument/2006/relationships/slideLayout" Target="../slideLayouts/slideLayout78.xml"/><Relationship Id="rId39" Type="http://schemas.openxmlformats.org/officeDocument/2006/relationships/slideLayout" Target="../slideLayouts/slideLayout91.xml"/><Relationship Id="rId21" Type="http://schemas.openxmlformats.org/officeDocument/2006/relationships/slideLayout" Target="../slideLayouts/slideLayout73.xml"/><Relationship Id="rId34" Type="http://schemas.openxmlformats.org/officeDocument/2006/relationships/slideLayout" Target="../slideLayouts/slideLayout86.xml"/><Relationship Id="rId42" Type="http://schemas.openxmlformats.org/officeDocument/2006/relationships/slideLayout" Target="../slideLayouts/slideLayout94.xml"/><Relationship Id="rId47" Type="http://schemas.openxmlformats.org/officeDocument/2006/relationships/slideLayout" Target="../slideLayouts/slideLayout99.xml"/><Relationship Id="rId50" Type="http://schemas.openxmlformats.org/officeDocument/2006/relationships/slideLayout" Target="../slideLayouts/slideLayout102.xml"/><Relationship Id="rId7" Type="http://schemas.openxmlformats.org/officeDocument/2006/relationships/slideLayout" Target="../slideLayouts/slideLayout59.xml"/><Relationship Id="rId2" Type="http://schemas.openxmlformats.org/officeDocument/2006/relationships/slideLayout" Target="../slideLayouts/slideLayout54.xml"/><Relationship Id="rId16" Type="http://schemas.openxmlformats.org/officeDocument/2006/relationships/slideLayout" Target="../slideLayouts/slideLayout68.xml"/><Relationship Id="rId29" Type="http://schemas.openxmlformats.org/officeDocument/2006/relationships/slideLayout" Target="../slideLayouts/slideLayout81.xml"/><Relationship Id="rId11" Type="http://schemas.openxmlformats.org/officeDocument/2006/relationships/slideLayout" Target="../slideLayouts/slideLayout63.xml"/><Relationship Id="rId24" Type="http://schemas.openxmlformats.org/officeDocument/2006/relationships/slideLayout" Target="../slideLayouts/slideLayout76.xml"/><Relationship Id="rId32" Type="http://schemas.openxmlformats.org/officeDocument/2006/relationships/slideLayout" Target="../slideLayouts/slideLayout84.xml"/><Relationship Id="rId37" Type="http://schemas.openxmlformats.org/officeDocument/2006/relationships/slideLayout" Target="../slideLayouts/slideLayout89.xml"/><Relationship Id="rId40" Type="http://schemas.openxmlformats.org/officeDocument/2006/relationships/slideLayout" Target="../slideLayouts/slideLayout92.xml"/><Relationship Id="rId45" Type="http://schemas.openxmlformats.org/officeDocument/2006/relationships/slideLayout" Target="../slideLayouts/slideLayout97.xml"/><Relationship Id="rId53" Type="http://schemas.openxmlformats.org/officeDocument/2006/relationships/image" Target="../media/image4.png"/><Relationship Id="rId5" Type="http://schemas.openxmlformats.org/officeDocument/2006/relationships/slideLayout" Target="../slideLayouts/slideLayout57.xml"/><Relationship Id="rId10" Type="http://schemas.openxmlformats.org/officeDocument/2006/relationships/slideLayout" Target="../slideLayouts/slideLayout62.xml"/><Relationship Id="rId19" Type="http://schemas.openxmlformats.org/officeDocument/2006/relationships/slideLayout" Target="../slideLayouts/slideLayout71.xml"/><Relationship Id="rId31" Type="http://schemas.openxmlformats.org/officeDocument/2006/relationships/slideLayout" Target="../slideLayouts/slideLayout83.xml"/><Relationship Id="rId44" Type="http://schemas.openxmlformats.org/officeDocument/2006/relationships/slideLayout" Target="../slideLayouts/slideLayout96.xml"/><Relationship Id="rId52" Type="http://schemas.openxmlformats.org/officeDocument/2006/relationships/theme" Target="../theme/theme3.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 Id="rId22" Type="http://schemas.openxmlformats.org/officeDocument/2006/relationships/slideLayout" Target="../slideLayouts/slideLayout74.xml"/><Relationship Id="rId27" Type="http://schemas.openxmlformats.org/officeDocument/2006/relationships/slideLayout" Target="../slideLayouts/slideLayout79.xml"/><Relationship Id="rId30" Type="http://schemas.openxmlformats.org/officeDocument/2006/relationships/slideLayout" Target="../slideLayouts/slideLayout82.xml"/><Relationship Id="rId35" Type="http://schemas.openxmlformats.org/officeDocument/2006/relationships/slideLayout" Target="../slideLayouts/slideLayout87.xml"/><Relationship Id="rId43" Type="http://schemas.openxmlformats.org/officeDocument/2006/relationships/slideLayout" Target="../slideLayouts/slideLayout95.xml"/><Relationship Id="rId48" Type="http://schemas.openxmlformats.org/officeDocument/2006/relationships/slideLayout" Target="../slideLayouts/slideLayout100.xml"/><Relationship Id="rId8" Type="http://schemas.openxmlformats.org/officeDocument/2006/relationships/slideLayout" Target="../slideLayouts/slideLayout60.xml"/><Relationship Id="rId51" Type="http://schemas.openxmlformats.org/officeDocument/2006/relationships/slideLayout" Target="../slideLayouts/slideLayout103.xml"/><Relationship Id="rId3" Type="http://schemas.openxmlformats.org/officeDocument/2006/relationships/slideLayout" Target="../slideLayouts/slideLayout55.xml"/><Relationship Id="rId12" Type="http://schemas.openxmlformats.org/officeDocument/2006/relationships/slideLayout" Target="../slideLayouts/slideLayout64.xml"/><Relationship Id="rId17" Type="http://schemas.openxmlformats.org/officeDocument/2006/relationships/slideLayout" Target="../slideLayouts/slideLayout69.xml"/><Relationship Id="rId25" Type="http://schemas.openxmlformats.org/officeDocument/2006/relationships/slideLayout" Target="../slideLayouts/slideLayout77.xml"/><Relationship Id="rId33" Type="http://schemas.openxmlformats.org/officeDocument/2006/relationships/slideLayout" Target="../slideLayouts/slideLayout85.xml"/><Relationship Id="rId38" Type="http://schemas.openxmlformats.org/officeDocument/2006/relationships/slideLayout" Target="../slideLayouts/slideLayout90.xml"/><Relationship Id="rId46" Type="http://schemas.openxmlformats.org/officeDocument/2006/relationships/slideLayout" Target="../slideLayouts/slideLayout98.xml"/><Relationship Id="rId20" Type="http://schemas.openxmlformats.org/officeDocument/2006/relationships/slideLayout" Target="../slideLayouts/slideLayout72.xml"/><Relationship Id="rId41" Type="http://schemas.openxmlformats.org/officeDocument/2006/relationships/slideLayout" Target="../slideLayouts/slideLayout93.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5" Type="http://schemas.openxmlformats.org/officeDocument/2006/relationships/slideLayout" Target="../slideLayouts/slideLayout67.xml"/><Relationship Id="rId23" Type="http://schemas.openxmlformats.org/officeDocument/2006/relationships/slideLayout" Target="../slideLayouts/slideLayout75.xml"/><Relationship Id="rId28" Type="http://schemas.openxmlformats.org/officeDocument/2006/relationships/slideLayout" Target="../slideLayouts/slideLayout80.xml"/><Relationship Id="rId36" Type="http://schemas.openxmlformats.org/officeDocument/2006/relationships/slideLayout" Target="../slideLayouts/slideLayout88.xml"/><Relationship Id="rId49" Type="http://schemas.openxmlformats.org/officeDocument/2006/relationships/slideLayout" Target="../slideLayouts/slideLayout101.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4.xml"/><Relationship Id="rId1" Type="http://schemas.openxmlformats.org/officeDocument/2006/relationships/slideLayout" Target="../slideLayouts/slideLayout10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7" Type="http://schemas.openxmlformats.org/officeDocument/2006/relationships/image" Target="../media/image2.png"/><Relationship Id="rId2" Type="http://schemas.openxmlformats.org/officeDocument/2006/relationships/slideLayout" Target="../slideLayouts/slideLayout106.xml"/><Relationship Id="rId1" Type="http://schemas.openxmlformats.org/officeDocument/2006/relationships/slideLayout" Target="../slideLayouts/slideLayout105.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tags" Target="../tags/tag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02"/>
          <p:cNvSpPr/>
          <p:nvPr/>
        </p:nvSpPr>
        <p:spPr>
          <a:xfrm>
            <a:off x="0" y="0"/>
            <a:ext cx="9144000" cy="1143000"/>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Tahoma"/>
              <a:buNone/>
            </a:pPr>
            <a:endParaRPr sz="2400" b="0" i="0" u="none" strike="noStrike" cap="none">
              <a:solidFill>
                <a:schemeClr val="dk1"/>
              </a:solidFill>
              <a:latin typeface="Tahoma"/>
              <a:ea typeface="Tahoma"/>
              <a:cs typeface="Tahoma"/>
              <a:sym typeface="Tahoma"/>
            </a:endParaRPr>
          </a:p>
        </p:txBody>
      </p:sp>
      <p:sp>
        <p:nvSpPr>
          <p:cNvPr id="11" name="Google Shape;11;p102"/>
          <p:cNvSpPr txBox="1"/>
          <p:nvPr/>
        </p:nvSpPr>
        <p:spPr>
          <a:xfrm>
            <a:off x="114299" y="6581775"/>
            <a:ext cx="3219915" cy="2769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dirty="0">
                <a:solidFill>
                  <a:schemeClr val="dk2"/>
                </a:solidFill>
                <a:latin typeface="Tahoma"/>
                <a:ea typeface="Tahoma"/>
                <a:cs typeface="Tahoma"/>
                <a:sym typeface="Tahoma"/>
              </a:rPr>
              <a:t>© BAI Information Security </a:t>
            </a:r>
            <a:endParaRPr lang="en-US" sz="1400" b="0" i="0" u="none" strike="noStrike" cap="none" dirty="0">
              <a:solidFill>
                <a:srgbClr val="000000"/>
              </a:solidFill>
              <a:latin typeface="Arial"/>
              <a:ea typeface="Arial"/>
              <a:cs typeface="Arial"/>
              <a:sym typeface="Arial"/>
            </a:endParaRPr>
          </a:p>
        </p:txBody>
      </p:sp>
      <p:sp>
        <p:nvSpPr>
          <p:cNvPr id="12" name="Google Shape;12;p102"/>
          <p:cNvSpPr txBox="1"/>
          <p:nvPr/>
        </p:nvSpPr>
        <p:spPr>
          <a:xfrm>
            <a:off x="8691563" y="6550025"/>
            <a:ext cx="452437" cy="3079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fld id="{00000000-1234-1234-1234-123412341234}" type="slidenum">
              <a:rPr lang="en-US" sz="1400" b="0" i="0" u="none" strike="noStrike" cap="none">
                <a:solidFill>
                  <a:schemeClr val="dk2"/>
                </a:solidFill>
                <a:latin typeface="Tahoma"/>
                <a:ea typeface="Tahoma"/>
                <a:cs typeface="Tahoma"/>
                <a:sym typeface="Tahoma"/>
              </a:rPr>
              <a:t>‹#›</a:t>
            </a:fld>
            <a:endParaRPr sz="1400" b="0" i="0" u="none" strike="noStrike" cap="none">
              <a:solidFill>
                <a:schemeClr val="dk2"/>
              </a:solidFill>
              <a:latin typeface="Tahoma"/>
              <a:ea typeface="Tahoma"/>
              <a:cs typeface="Tahoma"/>
              <a:sym typeface="Tahoma"/>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2"/>
        <p:cNvGrpSpPr/>
        <p:nvPr/>
      </p:nvGrpSpPr>
      <p:grpSpPr>
        <a:xfrm>
          <a:off x="0" y="0"/>
          <a:ext cx="0" cy="0"/>
          <a:chOff x="0" y="0"/>
          <a:chExt cx="0" cy="0"/>
        </a:xfrm>
      </p:grpSpPr>
      <p:sp>
        <p:nvSpPr>
          <p:cNvPr id="33" name="Google Shape;33;p106"/>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2400" b="0" i="0" u="none" strike="noStrike" cap="none">
                <a:solidFill>
                  <a:srgbClr val="C00000"/>
                </a:solidFill>
                <a:latin typeface="Tahoma"/>
                <a:ea typeface="Tahoma"/>
                <a:cs typeface="Tahoma"/>
                <a:sym typeface="Tahoma"/>
              </a:defRPr>
            </a:lvl1pPr>
            <a:lvl2pPr marR="0" lvl="1" algn="l" rtl="0">
              <a:spcBef>
                <a:spcPts val="0"/>
              </a:spcBef>
              <a:spcAft>
                <a:spcPts val="0"/>
              </a:spcAft>
              <a:buSzPts val="1400"/>
              <a:buNone/>
              <a:defRPr sz="2400" b="0" i="0" u="none" strike="noStrike" cap="none">
                <a:solidFill>
                  <a:srgbClr val="C00000"/>
                </a:solidFill>
                <a:latin typeface="Tahoma"/>
                <a:ea typeface="Tahoma"/>
                <a:cs typeface="Tahoma"/>
                <a:sym typeface="Tahoma"/>
              </a:defRPr>
            </a:lvl2pPr>
            <a:lvl3pPr marR="0" lvl="2" algn="l" rtl="0">
              <a:spcBef>
                <a:spcPts val="0"/>
              </a:spcBef>
              <a:spcAft>
                <a:spcPts val="0"/>
              </a:spcAft>
              <a:buSzPts val="1400"/>
              <a:buNone/>
              <a:defRPr sz="2400" b="0" i="0" u="none" strike="noStrike" cap="none">
                <a:solidFill>
                  <a:srgbClr val="C00000"/>
                </a:solidFill>
                <a:latin typeface="Tahoma"/>
                <a:ea typeface="Tahoma"/>
                <a:cs typeface="Tahoma"/>
                <a:sym typeface="Tahoma"/>
              </a:defRPr>
            </a:lvl3pPr>
            <a:lvl4pPr marR="0" lvl="3" algn="l" rtl="0">
              <a:spcBef>
                <a:spcPts val="0"/>
              </a:spcBef>
              <a:spcAft>
                <a:spcPts val="0"/>
              </a:spcAft>
              <a:buSzPts val="1400"/>
              <a:buNone/>
              <a:defRPr sz="2400" b="0" i="0" u="none" strike="noStrike" cap="none">
                <a:solidFill>
                  <a:srgbClr val="C00000"/>
                </a:solidFill>
                <a:latin typeface="Tahoma"/>
                <a:ea typeface="Tahoma"/>
                <a:cs typeface="Tahoma"/>
                <a:sym typeface="Tahoma"/>
              </a:defRPr>
            </a:lvl4pPr>
            <a:lvl5pPr marR="0" lvl="4" algn="l" rtl="0">
              <a:spcBef>
                <a:spcPts val="0"/>
              </a:spcBef>
              <a:spcAft>
                <a:spcPts val="0"/>
              </a:spcAft>
              <a:buSzPts val="1400"/>
              <a:buNone/>
              <a:defRPr sz="2400" b="0" i="0" u="none" strike="noStrike" cap="none">
                <a:solidFill>
                  <a:srgbClr val="C00000"/>
                </a:solidFill>
                <a:latin typeface="Tahoma"/>
                <a:ea typeface="Tahoma"/>
                <a:cs typeface="Tahoma"/>
                <a:sym typeface="Tahoma"/>
              </a:defRPr>
            </a:lvl5pPr>
            <a:lvl6pPr marR="0" lvl="5" algn="l" rtl="0">
              <a:spcBef>
                <a:spcPts val="0"/>
              </a:spcBef>
              <a:spcAft>
                <a:spcPts val="0"/>
              </a:spcAft>
              <a:buSzPts val="1400"/>
              <a:buNone/>
              <a:defRPr sz="4400" b="0" i="0" u="none" strike="noStrike" cap="none">
                <a:solidFill>
                  <a:schemeClr val="dk2"/>
                </a:solidFill>
                <a:latin typeface="Tahoma"/>
                <a:ea typeface="Tahoma"/>
                <a:cs typeface="Tahoma"/>
                <a:sym typeface="Tahoma"/>
              </a:defRPr>
            </a:lvl6pPr>
            <a:lvl7pPr marR="0" lvl="6" algn="l" rtl="0">
              <a:spcBef>
                <a:spcPts val="0"/>
              </a:spcBef>
              <a:spcAft>
                <a:spcPts val="0"/>
              </a:spcAft>
              <a:buSzPts val="1400"/>
              <a:buNone/>
              <a:defRPr sz="4400" b="0" i="0" u="none" strike="noStrike" cap="none">
                <a:solidFill>
                  <a:schemeClr val="dk2"/>
                </a:solidFill>
                <a:latin typeface="Tahoma"/>
                <a:ea typeface="Tahoma"/>
                <a:cs typeface="Tahoma"/>
                <a:sym typeface="Tahoma"/>
              </a:defRPr>
            </a:lvl7pPr>
            <a:lvl8pPr marR="0" lvl="7" algn="l" rtl="0">
              <a:spcBef>
                <a:spcPts val="0"/>
              </a:spcBef>
              <a:spcAft>
                <a:spcPts val="0"/>
              </a:spcAft>
              <a:buSzPts val="1400"/>
              <a:buNone/>
              <a:defRPr sz="4400" b="0" i="0" u="none" strike="noStrike" cap="none">
                <a:solidFill>
                  <a:schemeClr val="dk2"/>
                </a:solidFill>
                <a:latin typeface="Tahoma"/>
                <a:ea typeface="Tahoma"/>
                <a:cs typeface="Tahoma"/>
                <a:sym typeface="Tahoma"/>
              </a:defRPr>
            </a:lvl8pPr>
            <a:lvl9pPr marR="0" lvl="8" algn="l" rtl="0">
              <a:spcBef>
                <a:spcPts val="0"/>
              </a:spcBef>
              <a:spcAft>
                <a:spcPts val="0"/>
              </a:spcAft>
              <a:buSzPts val="1400"/>
              <a:buNone/>
              <a:defRPr sz="4400" b="0" i="0" u="none" strike="noStrike" cap="none">
                <a:solidFill>
                  <a:schemeClr val="dk2"/>
                </a:solidFill>
                <a:latin typeface="Tahoma"/>
                <a:ea typeface="Tahoma"/>
                <a:cs typeface="Tahoma"/>
                <a:sym typeface="Tahoma"/>
              </a:defRPr>
            </a:lvl9pPr>
          </a:lstStyle>
          <a:p>
            <a:endParaRPr/>
          </a:p>
        </p:txBody>
      </p:sp>
      <p:sp>
        <p:nvSpPr>
          <p:cNvPr id="34" name="Google Shape;34;p106"/>
          <p:cNvSpPr txBox="1">
            <a:spLocks noGrp="1"/>
          </p:cNvSpPr>
          <p:nvPr>
            <p:ph type="body" idx="1"/>
          </p:nvPr>
        </p:nvSpPr>
        <p:spPr>
          <a:xfrm>
            <a:off x="533400" y="1384300"/>
            <a:ext cx="8283575" cy="4940300"/>
          </a:xfrm>
          <a:prstGeom prst="rect">
            <a:avLst/>
          </a:prstGeom>
          <a:noFill/>
          <a:ln>
            <a:noFill/>
          </a:ln>
        </p:spPr>
        <p:txBody>
          <a:bodyPr spcFirstLastPara="1" wrap="square" lIns="91425" tIns="45700" rIns="91425" bIns="45700" anchor="t" anchorCtr="0">
            <a:noAutofit/>
          </a:bodyPr>
          <a:lstStyle>
            <a:lvl1pPr marL="457200" marR="0" lvl="0" indent="-320040" algn="l" rtl="0">
              <a:spcBef>
                <a:spcPts val="480"/>
              </a:spcBef>
              <a:spcAft>
                <a:spcPts val="0"/>
              </a:spcAft>
              <a:buClr>
                <a:srgbClr val="C00000"/>
              </a:buClr>
              <a:buSzPts val="1440"/>
              <a:buFont typeface="Noto Sans Symbols"/>
              <a:buChar char="■"/>
              <a:defRPr sz="2400" b="0" i="0" u="none" strike="noStrike" cap="none">
                <a:solidFill>
                  <a:schemeClr val="dk1"/>
                </a:solidFill>
                <a:latin typeface="Tahoma"/>
                <a:ea typeface="Tahoma"/>
                <a:cs typeface="Tahoma"/>
                <a:sym typeface="Tahoma"/>
              </a:defRPr>
            </a:lvl1pPr>
            <a:lvl2pPr marL="914400" marR="0" lvl="1" indent="-298450" algn="l" rtl="0">
              <a:spcBef>
                <a:spcPts val="400"/>
              </a:spcBef>
              <a:spcAft>
                <a:spcPts val="0"/>
              </a:spcAft>
              <a:buClr>
                <a:schemeClr val="hlink"/>
              </a:buClr>
              <a:buSzPts val="1100"/>
              <a:buFont typeface="Noto Sans Symbols"/>
              <a:buChar char="■"/>
              <a:defRPr sz="2000" b="0" i="0" u="none" strike="noStrike" cap="none">
                <a:solidFill>
                  <a:schemeClr val="dk1"/>
                </a:solidFill>
                <a:latin typeface="Tahoma"/>
                <a:ea typeface="Tahoma"/>
                <a:cs typeface="Tahoma"/>
                <a:sym typeface="Tahoma"/>
              </a:defRPr>
            </a:lvl2pPr>
            <a:lvl3pPr marL="1371600" marR="0" lvl="2" indent="-285750" algn="l" rtl="0">
              <a:spcBef>
                <a:spcPts val="360"/>
              </a:spcBef>
              <a:spcAft>
                <a:spcPts val="0"/>
              </a:spcAft>
              <a:buClr>
                <a:schemeClr val="folHlink"/>
              </a:buClr>
              <a:buSzPts val="900"/>
              <a:buFont typeface="Noto Sans Symbols"/>
              <a:buChar char="■"/>
              <a:defRPr sz="1800" b="0" i="0" u="none" strike="noStrike" cap="none">
                <a:solidFill>
                  <a:schemeClr val="dk1"/>
                </a:solidFill>
                <a:latin typeface="Tahoma"/>
                <a:ea typeface="Tahoma"/>
                <a:cs typeface="Tahoma"/>
                <a:sym typeface="Tahoma"/>
              </a:defRPr>
            </a:lvl3pPr>
            <a:lvl4pPr marL="1828800" marR="0" lvl="3" indent="-298450" algn="l" rtl="0">
              <a:spcBef>
                <a:spcPts val="400"/>
              </a:spcBef>
              <a:spcAft>
                <a:spcPts val="0"/>
              </a:spcAft>
              <a:buClr>
                <a:schemeClr val="accent2"/>
              </a:buClr>
              <a:buSzPts val="1100"/>
              <a:buFont typeface="Noto Sans Symbols"/>
              <a:buChar char="■"/>
              <a:defRPr sz="2000" b="0" i="0" u="none" strike="noStrike" cap="none">
                <a:solidFill>
                  <a:schemeClr val="dk1"/>
                </a:solidFill>
                <a:latin typeface="Tahoma"/>
                <a:ea typeface="Tahoma"/>
                <a:cs typeface="Tahoma"/>
                <a:sym typeface="Tahoma"/>
              </a:defRPr>
            </a:lvl4pPr>
            <a:lvl5pPr marL="2286000" marR="0" lvl="4" indent="-292100" algn="l" rtl="0">
              <a:spcBef>
                <a:spcPts val="400"/>
              </a:spcBef>
              <a:spcAft>
                <a:spcPts val="0"/>
              </a:spcAft>
              <a:buClr>
                <a:schemeClr val="accent1"/>
              </a:buClr>
              <a:buSzPts val="1000"/>
              <a:buFont typeface="Noto Sans Symbols"/>
              <a:buChar char="■"/>
              <a:defRPr sz="2000" b="0" i="0" u="none" strike="noStrike" cap="none">
                <a:solidFill>
                  <a:schemeClr val="dk1"/>
                </a:solidFill>
                <a:latin typeface="Tahoma"/>
                <a:ea typeface="Tahoma"/>
                <a:cs typeface="Tahoma"/>
                <a:sym typeface="Tahoma"/>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Tahoma"/>
                <a:ea typeface="Tahoma"/>
                <a:cs typeface="Tahoma"/>
                <a:sym typeface="Tahoma"/>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Tahoma"/>
                <a:ea typeface="Tahoma"/>
                <a:cs typeface="Tahoma"/>
                <a:sym typeface="Tahoma"/>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Tahoma"/>
                <a:ea typeface="Tahoma"/>
                <a:cs typeface="Tahoma"/>
                <a:sym typeface="Tahoma"/>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Tahoma"/>
                <a:ea typeface="Tahoma"/>
                <a:cs typeface="Tahoma"/>
                <a:sym typeface="Tahoma"/>
              </a:defRPr>
            </a:lvl9pPr>
          </a:lstStyle>
          <a:p>
            <a:endParaRPr/>
          </a:p>
        </p:txBody>
      </p:sp>
      <p:sp>
        <p:nvSpPr>
          <p:cNvPr id="35" name="Google Shape;35;p106"/>
          <p:cNvSpPr txBox="1"/>
          <p:nvPr/>
        </p:nvSpPr>
        <p:spPr>
          <a:xfrm>
            <a:off x="114299" y="6581775"/>
            <a:ext cx="2785017" cy="2769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dirty="0">
                <a:solidFill>
                  <a:schemeClr val="dk2"/>
                </a:solidFill>
                <a:latin typeface="Tahoma"/>
                <a:ea typeface="Tahoma"/>
                <a:cs typeface="Tahoma"/>
                <a:sym typeface="Tahoma"/>
              </a:rPr>
              <a:t>© BAI Information Security </a:t>
            </a:r>
            <a:endParaRPr lang="en-US" sz="1400" b="0" i="0" u="none" strike="noStrike" cap="none" dirty="0">
              <a:solidFill>
                <a:srgbClr val="000000"/>
              </a:solidFill>
              <a:latin typeface="Arial"/>
              <a:ea typeface="Arial"/>
              <a:cs typeface="Arial"/>
              <a:sym typeface="Arial"/>
            </a:endParaRPr>
          </a:p>
        </p:txBody>
      </p:sp>
      <p:pic>
        <p:nvPicPr>
          <p:cNvPr id="36" name="Google Shape;36;p106" descr="short-line"/>
          <p:cNvPicPr preferRelativeResize="0"/>
          <p:nvPr/>
        </p:nvPicPr>
        <p:blipFill rotWithShape="1">
          <a:blip r:embed="rId52">
            <a:alphaModFix/>
          </a:blip>
          <a:srcRect/>
          <a:stretch/>
        </p:blipFill>
        <p:spPr>
          <a:xfrm>
            <a:off x="114300" y="450850"/>
            <a:ext cx="1004888" cy="446088"/>
          </a:xfrm>
          <a:prstGeom prst="rect">
            <a:avLst/>
          </a:prstGeom>
          <a:noFill/>
          <a:ln>
            <a:noFill/>
          </a:ln>
        </p:spPr>
      </p:pic>
      <p:sp>
        <p:nvSpPr>
          <p:cNvPr id="37" name="Google Shape;37;p106"/>
          <p:cNvSpPr txBox="1"/>
          <p:nvPr/>
        </p:nvSpPr>
        <p:spPr>
          <a:xfrm>
            <a:off x="8691563" y="6473825"/>
            <a:ext cx="452437" cy="3079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fld id="{00000000-1234-1234-1234-123412341234}" type="slidenum">
              <a:rPr lang="en-US" sz="1400">
                <a:solidFill>
                  <a:schemeClr val="dk1"/>
                </a:solidFill>
                <a:latin typeface="Tahoma"/>
                <a:ea typeface="Tahoma"/>
                <a:cs typeface="Tahoma"/>
                <a:sym typeface="Tahoma"/>
              </a:rPr>
              <a:t>‹#›</a:t>
            </a:fld>
            <a:endParaRPr sz="1400">
              <a:solidFill>
                <a:schemeClr val="dk1"/>
              </a:solidFill>
              <a:latin typeface="Tahoma"/>
              <a:ea typeface="Tahoma"/>
              <a:cs typeface="Tahoma"/>
              <a:sym typeface="Tahoma"/>
            </a:endParaRPr>
          </a:p>
        </p:txBody>
      </p:sp>
    </p:spTree>
  </p:cSld>
  <p:clrMap bg1="lt1" tx1="dk1" bg2="dk2" tx2="lt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 id="2147483666" r:id="rId12"/>
    <p:sldLayoutId id="2147483667" r:id="rId13"/>
    <p:sldLayoutId id="2147483668" r:id="rId14"/>
    <p:sldLayoutId id="2147483669" r:id="rId15"/>
    <p:sldLayoutId id="2147483670" r:id="rId16"/>
    <p:sldLayoutId id="2147483671" r:id="rId17"/>
    <p:sldLayoutId id="2147483673" r:id="rId18"/>
    <p:sldLayoutId id="2147483674" r:id="rId19"/>
    <p:sldLayoutId id="2147483675" r:id="rId20"/>
    <p:sldLayoutId id="2147483676" r:id="rId21"/>
    <p:sldLayoutId id="2147483677" r:id="rId22"/>
    <p:sldLayoutId id="2147483678" r:id="rId23"/>
    <p:sldLayoutId id="2147483679" r:id="rId24"/>
    <p:sldLayoutId id="2147483680" r:id="rId25"/>
    <p:sldLayoutId id="2147483681" r:id="rId26"/>
    <p:sldLayoutId id="2147483682" r:id="rId27"/>
    <p:sldLayoutId id="2147483683" r:id="rId28"/>
    <p:sldLayoutId id="2147483684" r:id="rId29"/>
    <p:sldLayoutId id="2147483685" r:id="rId30"/>
    <p:sldLayoutId id="2147483686" r:id="rId31"/>
    <p:sldLayoutId id="2147483687" r:id="rId32"/>
    <p:sldLayoutId id="2147483688" r:id="rId33"/>
    <p:sldLayoutId id="2147483689" r:id="rId34"/>
    <p:sldLayoutId id="2147483690" r:id="rId35"/>
    <p:sldLayoutId id="2147483691" r:id="rId36"/>
    <p:sldLayoutId id="2147483692" r:id="rId37"/>
    <p:sldLayoutId id="2147483693" r:id="rId38"/>
    <p:sldLayoutId id="2147483694" r:id="rId39"/>
    <p:sldLayoutId id="2147483695" r:id="rId40"/>
    <p:sldLayoutId id="2147483696" r:id="rId41"/>
    <p:sldLayoutId id="2147483697" r:id="rId42"/>
    <p:sldLayoutId id="2147483698" r:id="rId43"/>
    <p:sldLayoutId id="2147483699" r:id="rId44"/>
    <p:sldLayoutId id="2147483700" r:id="rId45"/>
    <p:sldLayoutId id="2147483701" r:id="rId46"/>
    <p:sldLayoutId id="2147483702" r:id="rId47"/>
    <p:sldLayoutId id="2147483703" r:id="rId48"/>
    <p:sldLayoutId id="2147483704" r:id="rId49"/>
    <p:sldLayoutId id="2147483705" r:id="rId5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11"/>
        <p:cNvGrpSpPr/>
        <p:nvPr/>
      </p:nvGrpSpPr>
      <p:grpSpPr>
        <a:xfrm>
          <a:off x="0" y="0"/>
          <a:ext cx="0" cy="0"/>
          <a:chOff x="0" y="0"/>
          <a:chExt cx="0" cy="0"/>
        </a:xfrm>
      </p:grpSpPr>
      <p:sp>
        <p:nvSpPr>
          <p:cNvPr id="212" name="Google Shape;212;p114"/>
          <p:cNvSpPr txBox="1">
            <a:spLocks noGrp="1"/>
          </p:cNvSpPr>
          <p:nvPr>
            <p:ph type="title"/>
          </p:nvPr>
        </p:nvSpPr>
        <p:spPr>
          <a:xfrm>
            <a:off x="1219201" y="0"/>
            <a:ext cx="7597775" cy="922338"/>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800" b="0" i="0" u="none" strike="noStrike" cap="none">
                <a:solidFill>
                  <a:srgbClr val="C00000"/>
                </a:solidFill>
                <a:latin typeface="Tahoma"/>
                <a:ea typeface="Tahoma"/>
                <a:cs typeface="Tahoma"/>
                <a:sym typeface="Tahoma"/>
              </a:defRPr>
            </a:lvl1pPr>
            <a:lvl2pPr marR="0" lvl="1" algn="l" rtl="0">
              <a:spcBef>
                <a:spcPts val="0"/>
              </a:spcBef>
              <a:spcAft>
                <a:spcPts val="0"/>
              </a:spcAft>
              <a:buSzPts val="1400"/>
              <a:buNone/>
              <a:defRPr sz="1800" b="0" i="0" u="none" strike="noStrike" cap="none">
                <a:solidFill>
                  <a:srgbClr val="C00000"/>
                </a:solidFill>
                <a:latin typeface="Tahoma"/>
                <a:ea typeface="Tahoma"/>
                <a:cs typeface="Tahoma"/>
                <a:sym typeface="Tahoma"/>
              </a:defRPr>
            </a:lvl2pPr>
            <a:lvl3pPr marR="0" lvl="2" algn="l" rtl="0">
              <a:spcBef>
                <a:spcPts val="0"/>
              </a:spcBef>
              <a:spcAft>
                <a:spcPts val="0"/>
              </a:spcAft>
              <a:buSzPts val="1400"/>
              <a:buNone/>
              <a:defRPr sz="1800" b="0" i="0" u="none" strike="noStrike" cap="none">
                <a:solidFill>
                  <a:srgbClr val="C00000"/>
                </a:solidFill>
                <a:latin typeface="Tahoma"/>
                <a:ea typeface="Tahoma"/>
                <a:cs typeface="Tahoma"/>
                <a:sym typeface="Tahoma"/>
              </a:defRPr>
            </a:lvl3pPr>
            <a:lvl4pPr marR="0" lvl="3" algn="l" rtl="0">
              <a:spcBef>
                <a:spcPts val="0"/>
              </a:spcBef>
              <a:spcAft>
                <a:spcPts val="0"/>
              </a:spcAft>
              <a:buSzPts val="1400"/>
              <a:buNone/>
              <a:defRPr sz="1800" b="0" i="0" u="none" strike="noStrike" cap="none">
                <a:solidFill>
                  <a:srgbClr val="C00000"/>
                </a:solidFill>
                <a:latin typeface="Tahoma"/>
                <a:ea typeface="Tahoma"/>
                <a:cs typeface="Tahoma"/>
                <a:sym typeface="Tahoma"/>
              </a:defRPr>
            </a:lvl4pPr>
            <a:lvl5pPr marR="0" lvl="4" algn="l" rtl="0">
              <a:spcBef>
                <a:spcPts val="0"/>
              </a:spcBef>
              <a:spcAft>
                <a:spcPts val="0"/>
              </a:spcAft>
              <a:buSzPts val="1400"/>
              <a:buNone/>
              <a:defRPr sz="1800" b="0" i="0" u="none" strike="noStrike" cap="none">
                <a:solidFill>
                  <a:srgbClr val="C00000"/>
                </a:solidFill>
                <a:latin typeface="Tahoma"/>
                <a:ea typeface="Tahoma"/>
                <a:cs typeface="Tahoma"/>
                <a:sym typeface="Tahoma"/>
              </a:defRPr>
            </a:lvl5pPr>
            <a:lvl6pPr marR="0" lvl="5" algn="l" rtl="0">
              <a:spcBef>
                <a:spcPts val="0"/>
              </a:spcBef>
              <a:spcAft>
                <a:spcPts val="0"/>
              </a:spcAft>
              <a:buSzPts val="1400"/>
              <a:buNone/>
              <a:defRPr sz="3300" b="0" i="0" u="none" strike="noStrike" cap="none">
                <a:solidFill>
                  <a:schemeClr val="dk2"/>
                </a:solidFill>
                <a:latin typeface="Tahoma"/>
                <a:ea typeface="Tahoma"/>
                <a:cs typeface="Tahoma"/>
                <a:sym typeface="Tahoma"/>
              </a:defRPr>
            </a:lvl6pPr>
            <a:lvl7pPr marR="0" lvl="6" algn="l" rtl="0">
              <a:spcBef>
                <a:spcPts val="0"/>
              </a:spcBef>
              <a:spcAft>
                <a:spcPts val="0"/>
              </a:spcAft>
              <a:buSzPts val="1400"/>
              <a:buNone/>
              <a:defRPr sz="3300" b="0" i="0" u="none" strike="noStrike" cap="none">
                <a:solidFill>
                  <a:schemeClr val="dk2"/>
                </a:solidFill>
                <a:latin typeface="Tahoma"/>
                <a:ea typeface="Tahoma"/>
                <a:cs typeface="Tahoma"/>
                <a:sym typeface="Tahoma"/>
              </a:defRPr>
            </a:lvl7pPr>
            <a:lvl8pPr marR="0" lvl="7" algn="l" rtl="0">
              <a:spcBef>
                <a:spcPts val="0"/>
              </a:spcBef>
              <a:spcAft>
                <a:spcPts val="0"/>
              </a:spcAft>
              <a:buSzPts val="1400"/>
              <a:buNone/>
              <a:defRPr sz="3300" b="0" i="0" u="none" strike="noStrike" cap="none">
                <a:solidFill>
                  <a:schemeClr val="dk2"/>
                </a:solidFill>
                <a:latin typeface="Tahoma"/>
                <a:ea typeface="Tahoma"/>
                <a:cs typeface="Tahoma"/>
                <a:sym typeface="Tahoma"/>
              </a:defRPr>
            </a:lvl8pPr>
            <a:lvl9pPr marR="0" lvl="8" algn="l" rtl="0">
              <a:spcBef>
                <a:spcPts val="0"/>
              </a:spcBef>
              <a:spcAft>
                <a:spcPts val="0"/>
              </a:spcAft>
              <a:buSzPts val="1400"/>
              <a:buNone/>
              <a:defRPr sz="3300" b="0" i="0" u="none" strike="noStrike" cap="none">
                <a:solidFill>
                  <a:schemeClr val="dk2"/>
                </a:solidFill>
                <a:latin typeface="Tahoma"/>
                <a:ea typeface="Tahoma"/>
                <a:cs typeface="Tahoma"/>
                <a:sym typeface="Tahoma"/>
              </a:defRPr>
            </a:lvl9pPr>
          </a:lstStyle>
          <a:p>
            <a:endParaRPr/>
          </a:p>
        </p:txBody>
      </p:sp>
      <p:sp>
        <p:nvSpPr>
          <p:cNvPr id="213" name="Google Shape;213;p114"/>
          <p:cNvSpPr txBox="1">
            <a:spLocks noGrp="1"/>
          </p:cNvSpPr>
          <p:nvPr>
            <p:ph type="body" idx="1"/>
          </p:nvPr>
        </p:nvSpPr>
        <p:spPr>
          <a:xfrm>
            <a:off x="533401" y="1384300"/>
            <a:ext cx="8283575" cy="4940300"/>
          </a:xfrm>
          <a:prstGeom prst="rect">
            <a:avLst/>
          </a:prstGeom>
          <a:noFill/>
          <a:ln>
            <a:noFill/>
          </a:ln>
        </p:spPr>
        <p:txBody>
          <a:bodyPr spcFirstLastPara="1" wrap="square" lIns="91425" tIns="45700" rIns="91425" bIns="45700" anchor="t" anchorCtr="0">
            <a:noAutofit/>
          </a:bodyPr>
          <a:lstStyle>
            <a:lvl1pPr marL="457200" marR="0" lvl="0" indent="-297180" algn="l" rtl="0">
              <a:spcBef>
                <a:spcPts val="360"/>
              </a:spcBef>
              <a:spcAft>
                <a:spcPts val="0"/>
              </a:spcAft>
              <a:buClr>
                <a:srgbClr val="C00000"/>
              </a:buClr>
              <a:buSzPts val="1080"/>
              <a:buFont typeface="Noto Sans Symbols"/>
              <a:buChar char="■"/>
              <a:defRPr sz="1800" b="0" i="0" u="none" strike="noStrike" cap="none">
                <a:solidFill>
                  <a:schemeClr val="dk1"/>
                </a:solidFill>
                <a:latin typeface="Tahoma"/>
                <a:ea typeface="Tahoma"/>
                <a:cs typeface="Tahoma"/>
                <a:sym typeface="Tahoma"/>
              </a:defRPr>
            </a:lvl1pPr>
            <a:lvl2pPr marL="914400" marR="0" lvl="1" indent="-280987" algn="l" rtl="0">
              <a:spcBef>
                <a:spcPts val="300"/>
              </a:spcBef>
              <a:spcAft>
                <a:spcPts val="0"/>
              </a:spcAft>
              <a:buClr>
                <a:schemeClr val="hlink"/>
              </a:buClr>
              <a:buSzPts val="825"/>
              <a:buFont typeface="Noto Sans Symbols"/>
              <a:buChar char="■"/>
              <a:defRPr sz="1500" b="0" i="0" u="none" strike="noStrike" cap="none">
                <a:solidFill>
                  <a:schemeClr val="dk1"/>
                </a:solidFill>
                <a:latin typeface="Tahoma"/>
                <a:ea typeface="Tahoma"/>
                <a:cs typeface="Tahoma"/>
                <a:sym typeface="Tahoma"/>
              </a:defRPr>
            </a:lvl2pPr>
            <a:lvl3pPr marL="1371600" marR="0" lvl="2" indent="-285750" algn="l" rtl="0">
              <a:spcBef>
                <a:spcPts val="360"/>
              </a:spcBef>
              <a:spcAft>
                <a:spcPts val="0"/>
              </a:spcAft>
              <a:buClr>
                <a:schemeClr val="folHlink"/>
              </a:buClr>
              <a:buSzPts val="900"/>
              <a:buFont typeface="Noto Sans Symbols"/>
              <a:buChar char="■"/>
              <a:defRPr sz="1800" b="0" i="0" u="none" strike="noStrike" cap="none">
                <a:solidFill>
                  <a:schemeClr val="dk1"/>
                </a:solidFill>
                <a:latin typeface="Tahoma"/>
                <a:ea typeface="Tahoma"/>
                <a:cs typeface="Tahoma"/>
                <a:sym typeface="Tahoma"/>
              </a:defRPr>
            </a:lvl3pPr>
            <a:lvl4pPr marL="1828800" marR="0" lvl="3" indent="-280987" algn="l" rtl="0">
              <a:spcBef>
                <a:spcPts val="300"/>
              </a:spcBef>
              <a:spcAft>
                <a:spcPts val="0"/>
              </a:spcAft>
              <a:buClr>
                <a:schemeClr val="accent2"/>
              </a:buClr>
              <a:buSzPts val="825"/>
              <a:buFont typeface="Noto Sans Symbols"/>
              <a:buChar char="■"/>
              <a:defRPr sz="1500" b="0" i="0" u="none" strike="noStrike" cap="none">
                <a:solidFill>
                  <a:schemeClr val="dk1"/>
                </a:solidFill>
                <a:latin typeface="Tahoma"/>
                <a:ea typeface="Tahoma"/>
                <a:cs typeface="Tahoma"/>
                <a:sym typeface="Tahoma"/>
              </a:defRPr>
            </a:lvl4pPr>
            <a:lvl5pPr marL="2286000" marR="0" lvl="4" indent="-276225" algn="l" rtl="0">
              <a:spcBef>
                <a:spcPts val="300"/>
              </a:spcBef>
              <a:spcAft>
                <a:spcPts val="0"/>
              </a:spcAft>
              <a:buClr>
                <a:schemeClr val="accent1"/>
              </a:buClr>
              <a:buSzPts val="750"/>
              <a:buFont typeface="Noto Sans Symbols"/>
              <a:buChar char="■"/>
              <a:defRPr sz="1500" b="0" i="0" u="none" strike="noStrike" cap="none">
                <a:solidFill>
                  <a:schemeClr val="dk1"/>
                </a:solidFill>
                <a:latin typeface="Tahoma"/>
                <a:ea typeface="Tahoma"/>
                <a:cs typeface="Tahoma"/>
                <a:sym typeface="Tahoma"/>
              </a:defRPr>
            </a:lvl5pPr>
            <a:lvl6pPr marL="2743200" marR="0" lvl="5"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Tahoma"/>
                <a:ea typeface="Tahoma"/>
                <a:cs typeface="Tahoma"/>
                <a:sym typeface="Tahoma"/>
              </a:defRPr>
            </a:lvl6pPr>
            <a:lvl7pPr marL="3200400" marR="0" lvl="6"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Tahoma"/>
                <a:ea typeface="Tahoma"/>
                <a:cs typeface="Tahoma"/>
                <a:sym typeface="Tahoma"/>
              </a:defRPr>
            </a:lvl7pPr>
            <a:lvl8pPr marL="3657600" marR="0" lvl="7"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Tahoma"/>
                <a:ea typeface="Tahoma"/>
                <a:cs typeface="Tahoma"/>
                <a:sym typeface="Tahoma"/>
              </a:defRPr>
            </a:lvl8pPr>
            <a:lvl9pPr marL="4114800" marR="0" lvl="8"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Tahoma"/>
                <a:ea typeface="Tahoma"/>
                <a:cs typeface="Tahoma"/>
                <a:sym typeface="Tahoma"/>
              </a:defRPr>
            </a:lvl9pPr>
          </a:lstStyle>
          <a:p>
            <a:endParaRPr/>
          </a:p>
        </p:txBody>
      </p:sp>
      <p:sp>
        <p:nvSpPr>
          <p:cNvPr id="214" name="Google Shape;214;p114"/>
          <p:cNvSpPr txBox="1"/>
          <p:nvPr/>
        </p:nvSpPr>
        <p:spPr>
          <a:xfrm>
            <a:off x="114300" y="6581776"/>
            <a:ext cx="1600200" cy="2308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900" b="0" i="0" u="none" strike="noStrike" cap="none" dirty="0">
                <a:solidFill>
                  <a:schemeClr val="dk2"/>
                </a:solidFill>
                <a:latin typeface="Tahoma"/>
                <a:ea typeface="Tahoma"/>
                <a:cs typeface="Tahoma"/>
                <a:sym typeface="Tahoma"/>
              </a:rPr>
              <a:t>© BAI Information Security </a:t>
            </a:r>
            <a:endParaRPr lang="en-US" sz="1000" b="0" i="0" u="none" strike="noStrike" cap="none" dirty="0">
              <a:solidFill>
                <a:srgbClr val="000000"/>
              </a:solidFill>
              <a:latin typeface="Arial"/>
              <a:ea typeface="Arial"/>
              <a:cs typeface="Arial"/>
              <a:sym typeface="Arial"/>
            </a:endParaRPr>
          </a:p>
        </p:txBody>
      </p:sp>
      <p:pic>
        <p:nvPicPr>
          <p:cNvPr id="215" name="Google Shape;215;p114" descr="short-line"/>
          <p:cNvPicPr preferRelativeResize="0"/>
          <p:nvPr/>
        </p:nvPicPr>
        <p:blipFill rotWithShape="1">
          <a:blip r:embed="rId53">
            <a:alphaModFix/>
          </a:blip>
          <a:srcRect/>
          <a:stretch/>
        </p:blipFill>
        <p:spPr>
          <a:xfrm>
            <a:off x="114301" y="450850"/>
            <a:ext cx="1004888" cy="446088"/>
          </a:xfrm>
          <a:prstGeom prst="rect">
            <a:avLst/>
          </a:prstGeom>
          <a:noFill/>
          <a:ln>
            <a:noFill/>
          </a:ln>
        </p:spPr>
      </p:pic>
      <p:sp>
        <p:nvSpPr>
          <p:cNvPr id="216" name="Google Shape;216;p114"/>
          <p:cNvSpPr txBox="1"/>
          <p:nvPr/>
        </p:nvSpPr>
        <p:spPr>
          <a:xfrm>
            <a:off x="8691564" y="6473826"/>
            <a:ext cx="385042" cy="25391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fld id="{00000000-1234-1234-1234-123412341234}" type="slidenum">
              <a:rPr lang="en-US" sz="1050">
                <a:solidFill>
                  <a:srgbClr val="000000"/>
                </a:solidFill>
                <a:latin typeface="Tahoma"/>
                <a:ea typeface="Tahoma"/>
                <a:cs typeface="Tahoma"/>
                <a:sym typeface="Tahoma"/>
              </a:rPr>
              <a:t>‹#›</a:t>
            </a:fld>
            <a:endParaRPr sz="1050">
              <a:solidFill>
                <a:srgbClr val="000000"/>
              </a:solidFill>
              <a:latin typeface="Tahoma"/>
              <a:ea typeface="Tahoma"/>
              <a:cs typeface="Tahoma"/>
              <a:sym typeface="Tahoma"/>
            </a:endParaRPr>
          </a:p>
        </p:txBody>
      </p:sp>
    </p:spTree>
  </p:cSld>
  <p:clrMap bg1="lt1" tx1="dk1" bg2="dk2" tx2="lt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18" r:id="rId12"/>
    <p:sldLayoutId id="2147483719" r:id="rId13"/>
    <p:sldLayoutId id="2147483720" r:id="rId14"/>
    <p:sldLayoutId id="2147483721" r:id="rId15"/>
    <p:sldLayoutId id="2147483722" r:id="rId16"/>
    <p:sldLayoutId id="2147483723" r:id="rId17"/>
    <p:sldLayoutId id="2147483724" r:id="rId18"/>
    <p:sldLayoutId id="2147483725" r:id="rId19"/>
    <p:sldLayoutId id="2147483726" r:id="rId20"/>
    <p:sldLayoutId id="2147483727" r:id="rId21"/>
    <p:sldLayoutId id="2147483728" r:id="rId22"/>
    <p:sldLayoutId id="2147483729" r:id="rId23"/>
    <p:sldLayoutId id="2147483730" r:id="rId24"/>
    <p:sldLayoutId id="2147483731" r:id="rId25"/>
    <p:sldLayoutId id="2147483732" r:id="rId26"/>
    <p:sldLayoutId id="2147483733" r:id="rId27"/>
    <p:sldLayoutId id="2147483734" r:id="rId28"/>
    <p:sldLayoutId id="2147483735" r:id="rId29"/>
    <p:sldLayoutId id="2147483736" r:id="rId30"/>
    <p:sldLayoutId id="2147483737" r:id="rId31"/>
    <p:sldLayoutId id="2147483738" r:id="rId32"/>
    <p:sldLayoutId id="2147483739" r:id="rId33"/>
    <p:sldLayoutId id="2147483740" r:id="rId34"/>
    <p:sldLayoutId id="2147483741" r:id="rId35"/>
    <p:sldLayoutId id="2147483742" r:id="rId36"/>
    <p:sldLayoutId id="2147483743" r:id="rId37"/>
    <p:sldLayoutId id="2147483744" r:id="rId38"/>
    <p:sldLayoutId id="2147483745" r:id="rId39"/>
    <p:sldLayoutId id="2147483746" r:id="rId40"/>
    <p:sldLayoutId id="2147483747" r:id="rId41"/>
    <p:sldLayoutId id="2147483748" r:id="rId42"/>
    <p:sldLayoutId id="2147483749" r:id="rId43"/>
    <p:sldLayoutId id="2147483750" r:id="rId44"/>
    <p:sldLayoutId id="2147483751" r:id="rId45"/>
    <p:sldLayoutId id="2147483752" r:id="rId46"/>
    <p:sldLayoutId id="2147483753" r:id="rId47"/>
    <p:sldLayoutId id="2147483754" r:id="rId48"/>
    <p:sldLayoutId id="2147483755" r:id="rId49"/>
    <p:sldLayoutId id="2147483756" r:id="rId50"/>
    <p:sldLayoutId id="2147483757" r:id="rId5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390"/>
        <p:cNvGrpSpPr/>
        <p:nvPr/>
      </p:nvGrpSpPr>
      <p:grpSpPr>
        <a:xfrm>
          <a:off x="0" y="0"/>
          <a:ext cx="0" cy="0"/>
          <a:chOff x="0" y="0"/>
          <a:chExt cx="0" cy="0"/>
        </a:xfrm>
      </p:grpSpPr>
      <p:sp>
        <p:nvSpPr>
          <p:cNvPr id="391" name="Google Shape;391;p116"/>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2400" b="0" i="0" u="none" strike="noStrike" cap="none">
                <a:solidFill>
                  <a:srgbClr val="C00000"/>
                </a:solidFill>
                <a:latin typeface="Tahoma"/>
                <a:ea typeface="Tahoma"/>
                <a:cs typeface="Tahoma"/>
                <a:sym typeface="Tahoma"/>
              </a:defRPr>
            </a:lvl1pPr>
            <a:lvl2pPr marR="0" lvl="1" algn="l" rtl="0">
              <a:spcBef>
                <a:spcPts val="0"/>
              </a:spcBef>
              <a:spcAft>
                <a:spcPts val="0"/>
              </a:spcAft>
              <a:buSzPts val="1400"/>
              <a:buNone/>
              <a:defRPr sz="2400" b="0" i="0" u="none" strike="noStrike" cap="none">
                <a:solidFill>
                  <a:srgbClr val="C00000"/>
                </a:solidFill>
                <a:latin typeface="Tahoma"/>
                <a:ea typeface="Tahoma"/>
                <a:cs typeface="Tahoma"/>
                <a:sym typeface="Tahoma"/>
              </a:defRPr>
            </a:lvl2pPr>
            <a:lvl3pPr marR="0" lvl="2" algn="l" rtl="0">
              <a:spcBef>
                <a:spcPts val="0"/>
              </a:spcBef>
              <a:spcAft>
                <a:spcPts val="0"/>
              </a:spcAft>
              <a:buSzPts val="1400"/>
              <a:buNone/>
              <a:defRPr sz="2400" b="0" i="0" u="none" strike="noStrike" cap="none">
                <a:solidFill>
                  <a:srgbClr val="C00000"/>
                </a:solidFill>
                <a:latin typeface="Tahoma"/>
                <a:ea typeface="Tahoma"/>
                <a:cs typeface="Tahoma"/>
                <a:sym typeface="Tahoma"/>
              </a:defRPr>
            </a:lvl3pPr>
            <a:lvl4pPr marR="0" lvl="3" algn="l" rtl="0">
              <a:spcBef>
                <a:spcPts val="0"/>
              </a:spcBef>
              <a:spcAft>
                <a:spcPts val="0"/>
              </a:spcAft>
              <a:buSzPts val="1400"/>
              <a:buNone/>
              <a:defRPr sz="2400" b="0" i="0" u="none" strike="noStrike" cap="none">
                <a:solidFill>
                  <a:srgbClr val="C00000"/>
                </a:solidFill>
                <a:latin typeface="Tahoma"/>
                <a:ea typeface="Tahoma"/>
                <a:cs typeface="Tahoma"/>
                <a:sym typeface="Tahoma"/>
              </a:defRPr>
            </a:lvl4pPr>
            <a:lvl5pPr marR="0" lvl="4" algn="l" rtl="0">
              <a:spcBef>
                <a:spcPts val="0"/>
              </a:spcBef>
              <a:spcAft>
                <a:spcPts val="0"/>
              </a:spcAft>
              <a:buSzPts val="1400"/>
              <a:buNone/>
              <a:defRPr sz="2400" b="0" i="0" u="none" strike="noStrike" cap="none">
                <a:solidFill>
                  <a:srgbClr val="C00000"/>
                </a:solidFill>
                <a:latin typeface="Tahoma"/>
                <a:ea typeface="Tahoma"/>
                <a:cs typeface="Tahoma"/>
                <a:sym typeface="Tahoma"/>
              </a:defRPr>
            </a:lvl5pPr>
            <a:lvl6pPr marR="0" lvl="5" algn="l" rtl="0">
              <a:spcBef>
                <a:spcPts val="0"/>
              </a:spcBef>
              <a:spcAft>
                <a:spcPts val="0"/>
              </a:spcAft>
              <a:buSzPts val="1400"/>
              <a:buNone/>
              <a:defRPr sz="4400" b="0" i="0" u="none" strike="noStrike" cap="none">
                <a:solidFill>
                  <a:schemeClr val="lt2"/>
                </a:solidFill>
                <a:latin typeface="Tahoma"/>
                <a:ea typeface="Tahoma"/>
                <a:cs typeface="Tahoma"/>
                <a:sym typeface="Tahoma"/>
              </a:defRPr>
            </a:lvl6pPr>
            <a:lvl7pPr marR="0" lvl="6" algn="l" rtl="0">
              <a:spcBef>
                <a:spcPts val="0"/>
              </a:spcBef>
              <a:spcAft>
                <a:spcPts val="0"/>
              </a:spcAft>
              <a:buSzPts val="1400"/>
              <a:buNone/>
              <a:defRPr sz="4400" b="0" i="0" u="none" strike="noStrike" cap="none">
                <a:solidFill>
                  <a:schemeClr val="lt2"/>
                </a:solidFill>
                <a:latin typeface="Tahoma"/>
                <a:ea typeface="Tahoma"/>
                <a:cs typeface="Tahoma"/>
                <a:sym typeface="Tahoma"/>
              </a:defRPr>
            </a:lvl7pPr>
            <a:lvl8pPr marR="0" lvl="7" algn="l" rtl="0">
              <a:spcBef>
                <a:spcPts val="0"/>
              </a:spcBef>
              <a:spcAft>
                <a:spcPts val="0"/>
              </a:spcAft>
              <a:buSzPts val="1400"/>
              <a:buNone/>
              <a:defRPr sz="4400" b="0" i="0" u="none" strike="noStrike" cap="none">
                <a:solidFill>
                  <a:schemeClr val="lt2"/>
                </a:solidFill>
                <a:latin typeface="Tahoma"/>
                <a:ea typeface="Tahoma"/>
                <a:cs typeface="Tahoma"/>
                <a:sym typeface="Tahoma"/>
              </a:defRPr>
            </a:lvl8pPr>
            <a:lvl9pPr marR="0" lvl="8" algn="l" rtl="0">
              <a:spcBef>
                <a:spcPts val="0"/>
              </a:spcBef>
              <a:spcAft>
                <a:spcPts val="0"/>
              </a:spcAft>
              <a:buSzPts val="1400"/>
              <a:buNone/>
              <a:defRPr sz="4400" b="0" i="0" u="none" strike="noStrike" cap="none">
                <a:solidFill>
                  <a:schemeClr val="lt2"/>
                </a:solidFill>
                <a:latin typeface="Tahoma"/>
                <a:ea typeface="Tahoma"/>
                <a:cs typeface="Tahoma"/>
                <a:sym typeface="Tahoma"/>
              </a:defRPr>
            </a:lvl9pPr>
          </a:lstStyle>
          <a:p>
            <a:endParaRPr/>
          </a:p>
        </p:txBody>
      </p:sp>
      <p:sp>
        <p:nvSpPr>
          <p:cNvPr id="392" name="Google Shape;392;p116"/>
          <p:cNvSpPr txBox="1">
            <a:spLocks noGrp="1"/>
          </p:cNvSpPr>
          <p:nvPr>
            <p:ph type="body" idx="1"/>
          </p:nvPr>
        </p:nvSpPr>
        <p:spPr>
          <a:xfrm>
            <a:off x="533400" y="1384300"/>
            <a:ext cx="8283575" cy="4940300"/>
          </a:xfrm>
          <a:prstGeom prst="rect">
            <a:avLst/>
          </a:prstGeom>
          <a:noFill/>
          <a:ln>
            <a:noFill/>
          </a:ln>
        </p:spPr>
        <p:txBody>
          <a:bodyPr spcFirstLastPara="1" wrap="square" lIns="91425" tIns="45700" rIns="91425" bIns="45700" anchor="t" anchorCtr="0">
            <a:noAutofit/>
          </a:bodyPr>
          <a:lstStyle>
            <a:lvl1pPr marL="457200" marR="0" lvl="0" indent="-320040" algn="l" rtl="0">
              <a:spcBef>
                <a:spcPts val="480"/>
              </a:spcBef>
              <a:spcAft>
                <a:spcPts val="0"/>
              </a:spcAft>
              <a:buClr>
                <a:srgbClr val="C00000"/>
              </a:buClr>
              <a:buSzPts val="1440"/>
              <a:buFont typeface="Noto Sans Symbols"/>
              <a:buChar char="■"/>
              <a:defRPr sz="2400" b="0" i="0" u="none" strike="noStrike" cap="none">
                <a:solidFill>
                  <a:schemeClr val="lt1"/>
                </a:solidFill>
                <a:latin typeface="Tahoma"/>
                <a:ea typeface="Tahoma"/>
                <a:cs typeface="Tahoma"/>
                <a:sym typeface="Tahoma"/>
              </a:defRPr>
            </a:lvl1pPr>
            <a:lvl2pPr marL="914400" marR="0" lvl="1" indent="-298450" algn="l" rtl="0">
              <a:spcBef>
                <a:spcPts val="400"/>
              </a:spcBef>
              <a:spcAft>
                <a:spcPts val="0"/>
              </a:spcAft>
              <a:buClr>
                <a:schemeClr val="hlink"/>
              </a:buClr>
              <a:buSzPts val="1100"/>
              <a:buFont typeface="Noto Sans Symbols"/>
              <a:buChar char="■"/>
              <a:defRPr sz="2000" b="0" i="0" u="none" strike="noStrike" cap="none">
                <a:solidFill>
                  <a:schemeClr val="lt1"/>
                </a:solidFill>
                <a:latin typeface="Tahoma"/>
                <a:ea typeface="Tahoma"/>
                <a:cs typeface="Tahoma"/>
                <a:sym typeface="Tahoma"/>
              </a:defRPr>
            </a:lvl2pPr>
            <a:lvl3pPr marL="1371600" marR="0" lvl="2" indent="-285750" algn="l" rtl="0">
              <a:spcBef>
                <a:spcPts val="360"/>
              </a:spcBef>
              <a:spcAft>
                <a:spcPts val="0"/>
              </a:spcAft>
              <a:buClr>
                <a:schemeClr val="folHlink"/>
              </a:buClr>
              <a:buSzPts val="900"/>
              <a:buFont typeface="Noto Sans Symbols"/>
              <a:buChar char="■"/>
              <a:defRPr sz="1800" b="0" i="0" u="none" strike="noStrike" cap="none">
                <a:solidFill>
                  <a:schemeClr val="lt1"/>
                </a:solidFill>
                <a:latin typeface="Tahoma"/>
                <a:ea typeface="Tahoma"/>
                <a:cs typeface="Tahoma"/>
                <a:sym typeface="Tahoma"/>
              </a:defRPr>
            </a:lvl3pPr>
            <a:lvl4pPr marL="1828800" marR="0" lvl="3" indent="-298450" algn="l" rtl="0">
              <a:spcBef>
                <a:spcPts val="400"/>
              </a:spcBef>
              <a:spcAft>
                <a:spcPts val="0"/>
              </a:spcAft>
              <a:buClr>
                <a:schemeClr val="accent2"/>
              </a:buClr>
              <a:buSzPts val="1100"/>
              <a:buFont typeface="Noto Sans Symbols"/>
              <a:buChar char="■"/>
              <a:defRPr sz="2000" b="0" i="0" u="none" strike="noStrike" cap="none">
                <a:solidFill>
                  <a:schemeClr val="lt1"/>
                </a:solidFill>
                <a:latin typeface="Tahoma"/>
                <a:ea typeface="Tahoma"/>
                <a:cs typeface="Tahoma"/>
                <a:sym typeface="Tahoma"/>
              </a:defRPr>
            </a:lvl4pPr>
            <a:lvl5pPr marL="2286000" marR="0" lvl="4" indent="-292100" algn="l" rtl="0">
              <a:spcBef>
                <a:spcPts val="400"/>
              </a:spcBef>
              <a:spcAft>
                <a:spcPts val="0"/>
              </a:spcAft>
              <a:buClr>
                <a:schemeClr val="accent1"/>
              </a:buClr>
              <a:buSzPts val="1000"/>
              <a:buFont typeface="Noto Sans Symbols"/>
              <a:buChar char="■"/>
              <a:defRPr sz="2000" b="0" i="0" u="none" strike="noStrike" cap="none">
                <a:solidFill>
                  <a:schemeClr val="lt1"/>
                </a:solidFill>
                <a:latin typeface="Tahoma"/>
                <a:ea typeface="Tahoma"/>
                <a:cs typeface="Tahoma"/>
                <a:sym typeface="Tahoma"/>
              </a:defRPr>
            </a:lvl5pPr>
            <a:lvl6pPr marL="2743200" marR="0" lvl="5"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Tahoma"/>
                <a:ea typeface="Tahoma"/>
                <a:cs typeface="Tahoma"/>
                <a:sym typeface="Tahoma"/>
              </a:defRPr>
            </a:lvl6pPr>
            <a:lvl7pPr marL="3200400" marR="0" lvl="6"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Tahoma"/>
                <a:ea typeface="Tahoma"/>
                <a:cs typeface="Tahoma"/>
                <a:sym typeface="Tahoma"/>
              </a:defRPr>
            </a:lvl7pPr>
            <a:lvl8pPr marL="3657600" marR="0" lvl="7"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Tahoma"/>
                <a:ea typeface="Tahoma"/>
                <a:cs typeface="Tahoma"/>
                <a:sym typeface="Tahoma"/>
              </a:defRPr>
            </a:lvl8pPr>
            <a:lvl9pPr marL="4114800" marR="0" lvl="8"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Tahoma"/>
                <a:ea typeface="Tahoma"/>
                <a:cs typeface="Tahoma"/>
                <a:sym typeface="Tahoma"/>
              </a:defRPr>
            </a:lvl9pPr>
          </a:lstStyle>
          <a:p>
            <a:endParaRPr/>
          </a:p>
        </p:txBody>
      </p:sp>
      <p:sp>
        <p:nvSpPr>
          <p:cNvPr id="393" name="Google Shape;393;p116"/>
          <p:cNvSpPr txBox="1"/>
          <p:nvPr/>
        </p:nvSpPr>
        <p:spPr>
          <a:xfrm>
            <a:off x="114300" y="6581775"/>
            <a:ext cx="2974588" cy="2769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dirty="0">
                <a:solidFill>
                  <a:schemeClr val="dk2"/>
                </a:solidFill>
                <a:latin typeface="Tahoma"/>
                <a:ea typeface="Tahoma"/>
                <a:cs typeface="Tahoma"/>
                <a:sym typeface="Tahoma"/>
              </a:rPr>
              <a:t>© BAI Information Security </a:t>
            </a:r>
            <a:endParaRPr lang="en-US" sz="1400" b="0" i="0" u="none" strike="noStrike" cap="none" dirty="0">
              <a:solidFill>
                <a:srgbClr val="000000"/>
              </a:solidFill>
              <a:latin typeface="Arial"/>
              <a:ea typeface="Arial"/>
              <a:cs typeface="Arial"/>
              <a:sym typeface="Arial"/>
            </a:endParaRPr>
          </a:p>
        </p:txBody>
      </p:sp>
      <p:pic>
        <p:nvPicPr>
          <p:cNvPr id="394" name="Google Shape;394;p116" descr="short-line"/>
          <p:cNvPicPr preferRelativeResize="0"/>
          <p:nvPr/>
        </p:nvPicPr>
        <p:blipFill rotWithShape="1">
          <a:blip r:embed="rId3">
            <a:alphaModFix/>
          </a:blip>
          <a:srcRect/>
          <a:stretch/>
        </p:blipFill>
        <p:spPr>
          <a:xfrm>
            <a:off x="114300" y="450850"/>
            <a:ext cx="1004888" cy="446088"/>
          </a:xfrm>
          <a:prstGeom prst="rect">
            <a:avLst/>
          </a:prstGeom>
          <a:noFill/>
          <a:ln>
            <a:noFill/>
          </a:ln>
        </p:spPr>
      </p:pic>
      <p:sp>
        <p:nvSpPr>
          <p:cNvPr id="395" name="Google Shape;395;p116"/>
          <p:cNvSpPr txBox="1"/>
          <p:nvPr/>
        </p:nvSpPr>
        <p:spPr>
          <a:xfrm>
            <a:off x="8691563" y="6473825"/>
            <a:ext cx="452437" cy="3079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fld id="{00000000-1234-1234-1234-123412341234}" type="slidenum">
              <a:rPr lang="en-US" sz="1400">
                <a:solidFill>
                  <a:schemeClr val="lt1"/>
                </a:solidFill>
                <a:latin typeface="Tahoma"/>
                <a:ea typeface="Tahoma"/>
                <a:cs typeface="Tahoma"/>
                <a:sym typeface="Tahoma"/>
              </a:rPr>
              <a:t>‹#›</a:t>
            </a:fld>
            <a:endParaRPr sz="1400">
              <a:solidFill>
                <a:schemeClr val="lt1"/>
              </a:solidFill>
              <a:latin typeface="Tahoma"/>
              <a:ea typeface="Tahoma"/>
              <a:cs typeface="Tahoma"/>
              <a:sym typeface="Tahoma"/>
            </a:endParaRPr>
          </a:p>
        </p:txBody>
      </p:sp>
    </p:spTree>
  </p:cSld>
  <p:clrMap bg1="lt1" tx1="dk1" bg2="dk2" tx2="lt2" accent1="accent1" accent2="accent2" accent3="accent3" accent4="accent4" accent5="accent5" accent6="accent6" hlink="hlink" folHlink="folHlink"/>
  <p:sldLayoutIdLst>
    <p:sldLayoutId id="214748375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Rectangle 1"/>
          <p:cNvSpPr/>
          <p:nvPr userDrawn="1">
            <p:custDataLst>
              <p:tags r:id="rId4"/>
            </p:custDataLst>
          </p:nvPr>
        </p:nvSpPr>
        <p:spPr bwMode="auto">
          <a:xfrm>
            <a:off x="0" y="0"/>
            <a:ext cx="9144000" cy="1143000"/>
          </a:xfrm>
          <a:prstGeom prst="rect">
            <a:avLst/>
          </a:prstGeom>
          <a:solidFill>
            <a:schemeClr val="bg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Tahoma" panose="020B0604030504040204" pitchFamily="34" charset="0"/>
            </a:endParaRPr>
          </a:p>
        </p:txBody>
      </p:sp>
      <p:sp>
        <p:nvSpPr>
          <p:cNvPr id="1037" name="Text Box 1038"/>
          <p:cNvSpPr txBox="1">
            <a:spLocks noChangeArrowheads="1"/>
          </p:cNvSpPr>
          <p:nvPr>
            <p:custDataLst>
              <p:tags r:id="rId5"/>
            </p:custDataLst>
          </p:nvPr>
        </p:nvSpPr>
        <p:spPr bwMode="auto">
          <a:xfrm>
            <a:off x="114300" y="6581775"/>
            <a:ext cx="290768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dirty="0">
                <a:solidFill>
                  <a:schemeClr val="dk2"/>
                </a:solidFill>
                <a:latin typeface="Tahoma"/>
                <a:ea typeface="Tahoma"/>
                <a:cs typeface="Tahoma"/>
                <a:sym typeface="Tahoma"/>
              </a:rPr>
              <a:t>© BAI Information Security </a:t>
            </a:r>
            <a:endParaRPr lang="en-US" sz="1400" b="0" i="0" u="none" strike="noStrike" cap="none" dirty="0">
              <a:solidFill>
                <a:srgbClr val="000000"/>
              </a:solidFill>
              <a:latin typeface="Arial"/>
              <a:ea typeface="Arial"/>
              <a:cs typeface="Arial"/>
              <a:sym typeface="Arial"/>
            </a:endParaRPr>
          </a:p>
        </p:txBody>
      </p:sp>
      <p:sp>
        <p:nvSpPr>
          <p:cNvPr id="6" name="TextBox 5"/>
          <p:cNvSpPr txBox="1">
            <a:spLocks noChangeArrowheads="1"/>
          </p:cNvSpPr>
          <p:nvPr userDrawn="1">
            <p:custDataLst>
              <p:tags r:id="rId6"/>
            </p:custDataLst>
          </p:nvPr>
        </p:nvSpPr>
        <p:spPr bwMode="auto">
          <a:xfrm>
            <a:off x="8691563" y="6473825"/>
            <a:ext cx="4524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a:defRPr/>
            </a:pPr>
            <a:fld id="{3DEDE0BE-766C-44C9-81D9-62D187873591}" type="slidenum">
              <a:rPr lang="en-US" altLang="en-US" sz="1400" smtClean="0">
                <a:solidFill>
                  <a:schemeClr val="bg1"/>
                </a:solidFill>
              </a:rPr>
              <a:pPr>
                <a:defRPr/>
              </a:pPr>
              <a:t>‹#›</a:t>
            </a:fld>
            <a:endParaRPr lang="en-US" altLang="en-US" sz="1400" dirty="0">
              <a:solidFill>
                <a:schemeClr val="bg1"/>
              </a:solidFill>
            </a:endParaRPr>
          </a:p>
        </p:txBody>
      </p:sp>
      <p:pic>
        <p:nvPicPr>
          <p:cNvPr id="7" name="Picture 5"/>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114300" y="381001"/>
            <a:ext cx="2333625" cy="526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05470242"/>
      </p:ext>
    </p:extLst>
  </p:cSld>
  <p:clrMap bg1="lt1" tx1="dk1" bg2="lt2" tx2="dk2" accent1="accent1" accent2="accent2" accent3="accent3" accent4="accent4" accent5="accent5" accent6="accent6" hlink="hlink" folHlink="folHlink"/>
  <p:sldLayoutIdLst>
    <p:sldLayoutId id="2147483761" r:id="rId1"/>
    <p:sldLayoutId id="2147483762" r:id="rId2"/>
  </p:sldLayoutIdLst>
  <p:hf sldNum="0" hdr="0" dt="0"/>
  <p:txStyles>
    <p:titleStyle>
      <a:lvl1pPr algn="l" rtl="0" eaLnBrk="0" fontAlgn="base" hangingPunct="0">
        <a:spcBef>
          <a:spcPct val="0"/>
        </a:spcBef>
        <a:spcAft>
          <a:spcPct val="0"/>
        </a:spcAft>
        <a:defRPr sz="2400" kern="1200">
          <a:solidFill>
            <a:srgbClr val="C00000"/>
          </a:solidFill>
          <a:latin typeface="+mj-lt"/>
          <a:ea typeface="+mj-ea"/>
          <a:cs typeface="+mj-cs"/>
        </a:defRPr>
      </a:lvl1pPr>
      <a:lvl2pPr algn="l" rtl="0" eaLnBrk="0" fontAlgn="base" hangingPunct="0">
        <a:spcBef>
          <a:spcPct val="0"/>
        </a:spcBef>
        <a:spcAft>
          <a:spcPct val="0"/>
        </a:spcAft>
        <a:defRPr sz="2400">
          <a:solidFill>
            <a:srgbClr val="C00000"/>
          </a:solidFill>
          <a:latin typeface="Tahoma" panose="020B0604030504040204" pitchFamily="34" charset="0"/>
        </a:defRPr>
      </a:lvl2pPr>
      <a:lvl3pPr algn="l" rtl="0" eaLnBrk="0" fontAlgn="base" hangingPunct="0">
        <a:spcBef>
          <a:spcPct val="0"/>
        </a:spcBef>
        <a:spcAft>
          <a:spcPct val="0"/>
        </a:spcAft>
        <a:defRPr sz="2400">
          <a:solidFill>
            <a:srgbClr val="C00000"/>
          </a:solidFill>
          <a:latin typeface="Tahoma" panose="020B0604030504040204" pitchFamily="34" charset="0"/>
        </a:defRPr>
      </a:lvl3pPr>
      <a:lvl4pPr algn="l" rtl="0" eaLnBrk="0" fontAlgn="base" hangingPunct="0">
        <a:spcBef>
          <a:spcPct val="0"/>
        </a:spcBef>
        <a:spcAft>
          <a:spcPct val="0"/>
        </a:spcAft>
        <a:defRPr sz="2400">
          <a:solidFill>
            <a:srgbClr val="C00000"/>
          </a:solidFill>
          <a:latin typeface="Tahoma" panose="020B0604030504040204" pitchFamily="34" charset="0"/>
        </a:defRPr>
      </a:lvl4pPr>
      <a:lvl5pPr algn="l" rtl="0" eaLnBrk="0" fontAlgn="base" hangingPunct="0">
        <a:spcBef>
          <a:spcPct val="0"/>
        </a:spcBef>
        <a:spcAft>
          <a:spcPct val="0"/>
        </a:spcAft>
        <a:defRPr sz="2400">
          <a:solidFill>
            <a:srgbClr val="C00000"/>
          </a:solidFill>
          <a:latin typeface="Tahoma" panose="020B0604030504040204" pitchFamily="34" charset="0"/>
        </a:defRPr>
      </a:lvl5pPr>
      <a:lvl6pPr marL="457200" algn="l" rtl="0" fontAlgn="base">
        <a:spcBef>
          <a:spcPct val="0"/>
        </a:spcBef>
        <a:spcAft>
          <a:spcPct val="0"/>
        </a:spcAft>
        <a:defRPr sz="4400">
          <a:solidFill>
            <a:schemeClr val="tx2"/>
          </a:solidFill>
          <a:latin typeface="Tahoma" panose="020B0604030504040204" pitchFamily="34" charset="0"/>
        </a:defRPr>
      </a:lvl6pPr>
      <a:lvl7pPr marL="914400" algn="l" rtl="0" fontAlgn="base">
        <a:spcBef>
          <a:spcPct val="0"/>
        </a:spcBef>
        <a:spcAft>
          <a:spcPct val="0"/>
        </a:spcAft>
        <a:defRPr sz="4400">
          <a:solidFill>
            <a:schemeClr val="tx2"/>
          </a:solidFill>
          <a:latin typeface="Tahoma" panose="020B0604030504040204" pitchFamily="34" charset="0"/>
        </a:defRPr>
      </a:lvl7pPr>
      <a:lvl8pPr marL="1371600" algn="l" rtl="0" fontAlgn="base">
        <a:spcBef>
          <a:spcPct val="0"/>
        </a:spcBef>
        <a:spcAft>
          <a:spcPct val="0"/>
        </a:spcAft>
        <a:defRPr sz="4400">
          <a:solidFill>
            <a:schemeClr val="tx2"/>
          </a:solidFill>
          <a:latin typeface="Tahoma" panose="020B0604030504040204" pitchFamily="34" charset="0"/>
        </a:defRPr>
      </a:lvl8pPr>
      <a:lvl9pPr marL="1828800" algn="l" rtl="0" fontAlgn="base">
        <a:spcBef>
          <a:spcPct val="0"/>
        </a:spcBef>
        <a:spcAft>
          <a:spcPct val="0"/>
        </a:spcAft>
        <a:defRPr sz="4400">
          <a:solidFill>
            <a:schemeClr val="tx2"/>
          </a:solidFill>
          <a:latin typeface="Tahoma" panose="020B0604030504040204" pitchFamily="34" charset="0"/>
        </a:defRPr>
      </a:lvl9pPr>
    </p:titleStyle>
    <p:bodyStyle>
      <a:lvl1pPr marL="342900" indent="-342900" algn="l" rtl="0" eaLnBrk="0" fontAlgn="base" hangingPunct="0">
        <a:spcBef>
          <a:spcPct val="20000"/>
        </a:spcBef>
        <a:spcAft>
          <a:spcPct val="0"/>
        </a:spcAft>
        <a:buClr>
          <a:srgbClr val="C00000"/>
        </a:buClr>
        <a:buSzPct val="60000"/>
        <a:buFont typeface="Wingdings" panose="05000000000000000000" pitchFamily="2" charset="2"/>
        <a:buChar char="n"/>
        <a:defRPr sz="24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sz="20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kern="1200">
          <a:solidFill>
            <a:schemeClr val="tx1"/>
          </a:solidFill>
          <a:latin typeface="+mn-lt"/>
          <a:ea typeface="+mn-ea"/>
          <a:cs typeface="+mn-cs"/>
        </a:defRPr>
      </a:lvl3pPr>
      <a:lvl4pPr marL="1371600" indent="-171450" algn="l" rtl="0" eaLnBrk="0" fontAlgn="base" hangingPunct="0">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1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2.xml"/><Relationship Id="rId1" Type="http://schemas.openxmlformats.org/officeDocument/2006/relationships/tags" Target="../tags/tag12.xml"/><Relationship Id="rId5" Type="http://schemas.openxmlformats.org/officeDocument/2006/relationships/image" Target="../media/image19.PN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3.xml"/></Relationships>
</file>

<file path=ppt/slides/_rels/slide2.xml.rels><?xml version="1.0" encoding="UTF-8" standalone="yes"?>
<Relationships xmlns="http://schemas.openxmlformats.org/package/2006/relationships"><Relationship Id="rId8" Type="http://schemas.openxmlformats.org/officeDocument/2006/relationships/diagramQuickStyle" Target="../diagrams/quickStyle1.xml"/><Relationship Id="rId13" Type="http://schemas.openxmlformats.org/officeDocument/2006/relationships/diagramQuickStyle" Target="../diagrams/quickStyle2.xml"/><Relationship Id="rId3" Type="http://schemas.openxmlformats.org/officeDocument/2006/relationships/tags" Target="../tags/tag10.xml"/><Relationship Id="rId7" Type="http://schemas.openxmlformats.org/officeDocument/2006/relationships/diagramLayout" Target="../diagrams/layout1.xml"/><Relationship Id="rId12" Type="http://schemas.openxmlformats.org/officeDocument/2006/relationships/diagramLayout" Target="../diagrams/layout2.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diagramData" Target="../diagrams/data1.xml"/><Relationship Id="rId11" Type="http://schemas.openxmlformats.org/officeDocument/2006/relationships/diagramData" Target="../diagrams/data2.xml"/><Relationship Id="rId5" Type="http://schemas.openxmlformats.org/officeDocument/2006/relationships/notesSlide" Target="../notesSlides/notesSlide2.xml"/><Relationship Id="rId15" Type="http://schemas.microsoft.com/office/2007/relationships/diagramDrawing" Target="../diagrams/drawing2.xml"/><Relationship Id="rId10" Type="http://schemas.microsoft.com/office/2007/relationships/diagramDrawing" Target="../diagrams/drawing1.xml"/><Relationship Id="rId4" Type="http://schemas.openxmlformats.org/officeDocument/2006/relationships/slideLayout" Target="../slideLayouts/slideLayout105.xml"/><Relationship Id="rId9" Type="http://schemas.openxmlformats.org/officeDocument/2006/relationships/diagramColors" Target="../diagrams/colors1.xml"/><Relationship Id="rId14" Type="http://schemas.openxmlformats.org/officeDocument/2006/relationships/diagramColors" Target="../diagrams/colors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3.xml"/></Relationships>
</file>

<file path=ppt/slides/_rels/slide21.xml.rels><?xml version="1.0" encoding="UTF-8" standalone="yes"?>
<Relationships xmlns="http://schemas.openxmlformats.org/package/2006/relationships"><Relationship Id="rId8" Type="http://schemas.openxmlformats.org/officeDocument/2006/relationships/image" Target="../media/image25.jpg"/><Relationship Id="rId3" Type="http://schemas.openxmlformats.org/officeDocument/2006/relationships/image" Target="../media/image20.jpg"/><Relationship Id="rId7" Type="http://schemas.openxmlformats.org/officeDocument/2006/relationships/image" Target="../media/image24.jp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23.jpg"/><Relationship Id="rId5" Type="http://schemas.openxmlformats.org/officeDocument/2006/relationships/image" Target="../media/image22.jpg"/><Relationship Id="rId4" Type="http://schemas.openxmlformats.org/officeDocument/2006/relationships/image" Target="../media/image21.jpg"/><Relationship Id="rId9" Type="http://schemas.openxmlformats.org/officeDocument/2006/relationships/image" Target="../media/image26.png"/></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10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6.xml"/><Relationship Id="rId1" Type="http://schemas.openxmlformats.org/officeDocument/2006/relationships/slideLayout" Target="../slideLayouts/slideLayout10.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9.xml"/><Relationship Id="rId1" Type="http://schemas.openxmlformats.org/officeDocument/2006/relationships/slideLayout" Target="../slideLayouts/slideLayout11.xml"/><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3.xml"/><Relationship Id="rId1" Type="http://schemas.openxmlformats.org/officeDocument/2006/relationships/slideLayout" Target="../slideLayouts/slideLayout8.xml"/><Relationship Id="rId4" Type="http://schemas.openxmlformats.org/officeDocument/2006/relationships/image" Target="../media/image32.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5.xml"/><Relationship Id="rId1" Type="http://schemas.openxmlformats.org/officeDocument/2006/relationships/slideLayout" Target="../slideLayouts/slideLayout3.xml"/><Relationship Id="rId4" Type="http://schemas.openxmlformats.org/officeDocument/2006/relationships/image" Target="../media/image32.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8.xml"/><Relationship Id="rId1" Type="http://schemas.openxmlformats.org/officeDocument/2006/relationships/slideLayout" Target="../slideLayouts/slideLayout14.xml"/><Relationship Id="rId4" Type="http://schemas.openxmlformats.org/officeDocument/2006/relationships/image" Target="../media/image32.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2.xml"/><Relationship Id="rId1" Type="http://schemas.openxmlformats.org/officeDocument/2006/relationships/slideLayout" Target="../slideLayouts/slideLayout19.xml"/><Relationship Id="rId5" Type="http://schemas.openxmlformats.org/officeDocument/2006/relationships/image" Target="../media/image36.png"/><Relationship Id="rId4" Type="http://schemas.openxmlformats.org/officeDocument/2006/relationships/image" Target="../media/image35.png"/></Relationships>
</file>

<file path=ppt/slides/_rels/slide4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3.xml"/><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0.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1.xml"/></Relationships>
</file>

<file path=ppt/slides/_rels/slide4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7.xml"/><Relationship Id="rId1" Type="http://schemas.openxmlformats.org/officeDocument/2006/relationships/slideLayout" Target="../slideLayouts/slideLayout22.xml"/></Relationships>
</file>

<file path=ppt/slides/_rels/slide4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8.xml"/><Relationship Id="rId1" Type="http://schemas.openxmlformats.org/officeDocument/2006/relationships/slideLayout" Target="../slideLayouts/slideLayout4.xml"/><Relationship Id="rId4" Type="http://schemas.openxmlformats.org/officeDocument/2006/relationships/image" Target="../media/image40.png"/></Relationships>
</file>

<file path=ppt/slides/_rels/slide4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9.xml"/><Relationship Id="rId1" Type="http://schemas.openxmlformats.org/officeDocument/2006/relationships/slideLayout" Target="../slideLayouts/slideLayout4.xml"/><Relationship Id="rId5" Type="http://schemas.openxmlformats.org/officeDocument/2006/relationships/image" Target="../media/image43.png"/><Relationship Id="rId4" Type="http://schemas.openxmlformats.org/officeDocument/2006/relationships/image" Target="../media/image42.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10.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hyperlink" Target="https://csrc.nist.gov/projects/cprt/catalog#/cprt/hom3" TargetMode="External"/><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1.xml"/><Relationship Id="rId1" Type="http://schemas.openxmlformats.org/officeDocument/2006/relationships/slideLayout" Target="../slideLayouts/slideLayout28.xml"/></Relationships>
</file>

<file path=ppt/slides/_rels/slide6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2.xml"/><Relationship Id="rId1" Type="http://schemas.openxmlformats.org/officeDocument/2006/relationships/slideLayout" Target="../slideLayouts/slideLayout2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8.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6.xml"/><Relationship Id="rId1" Type="http://schemas.openxmlformats.org/officeDocument/2006/relationships/slideLayout" Target="../slideLayouts/slideLayout8.xml"/></Relationships>
</file>

<file path=ppt/slides/_rels/slide6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7.xml"/><Relationship Id="rId1" Type="http://schemas.openxmlformats.org/officeDocument/2006/relationships/slideLayout" Target="../slideLayouts/slideLayout29.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0.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0.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16.png"/><Relationship Id="rId4" Type="http://schemas.openxmlformats.org/officeDocument/2006/relationships/image" Target="../media/image15.png"/></Relationships>
</file>

<file path=ppt/slides/_rels/slide70.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tags" Target="../tags/tag15.xml"/><Relationship Id="rId7" Type="http://schemas.openxmlformats.org/officeDocument/2006/relationships/tags" Target="../tags/tag19.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tags" Target="../tags/tag18.xml"/><Relationship Id="rId5" Type="http://schemas.openxmlformats.org/officeDocument/2006/relationships/tags" Target="../tags/tag17.xml"/><Relationship Id="rId10" Type="http://schemas.openxmlformats.org/officeDocument/2006/relationships/image" Target="../media/image49.png"/><Relationship Id="rId4" Type="http://schemas.openxmlformats.org/officeDocument/2006/relationships/tags" Target="../tags/tag16.xml"/><Relationship Id="rId9"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71.xml"/><Relationship Id="rId1" Type="http://schemas.openxmlformats.org/officeDocument/2006/relationships/slideLayout" Target="../slideLayouts/slideLayout3.xml"/><Relationship Id="rId5" Type="http://schemas.openxmlformats.org/officeDocument/2006/relationships/image" Target="../media/image52.png"/><Relationship Id="rId4" Type="http://schemas.openxmlformats.org/officeDocument/2006/relationships/image" Target="../media/image51.png"/></Relationships>
</file>

<file path=ppt/slides/_rels/slide7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72.xml"/><Relationship Id="rId1" Type="http://schemas.openxmlformats.org/officeDocument/2006/relationships/slideLayout" Target="../slideLayouts/slideLayout3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0.xml"/></Relationships>
</file>

<file path=ppt/slides/_rels/slide7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75.xml"/><Relationship Id="rId1" Type="http://schemas.openxmlformats.org/officeDocument/2006/relationships/slideLayout" Target="../slideLayouts/slideLayout32.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77.xml"/><Relationship Id="rId1" Type="http://schemas.openxmlformats.org/officeDocument/2006/relationships/slideLayout" Target="../slideLayouts/slideLayout33.xml"/></Relationships>
</file>

<file path=ppt/slides/_rels/slide7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78.xml"/><Relationship Id="rId1" Type="http://schemas.openxmlformats.org/officeDocument/2006/relationships/slideLayout" Target="../slideLayouts/slideLayout16.xml"/><Relationship Id="rId4" Type="http://schemas.openxmlformats.org/officeDocument/2006/relationships/hyperlink" Target="https://www.dhs.gov/cisa/cdm" TargetMode="Externa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80.xml"/><Relationship Id="rId1" Type="http://schemas.openxmlformats.org/officeDocument/2006/relationships/slideLayout" Target="../slideLayouts/slideLayout10.xml"/></Relationships>
</file>

<file path=ppt/slides/_rels/slide8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81.xml"/><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82.xm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83.xml"/><Relationship Id="rId1" Type="http://schemas.openxmlformats.org/officeDocument/2006/relationships/slideLayout" Target="../slideLayouts/slideLayout4.xml"/><Relationship Id="rId4" Type="http://schemas.openxmlformats.org/officeDocument/2006/relationships/hyperlink" Target="https://mailtrack.io/trace/link/9580775c92a4c51f393002332698a167e1b46b92?url=https%3A%2F%2Frmfks.osd.mil&amp;userId=1474150&amp;signature=b754c67731f545bf" TargetMode="External"/></Relationships>
</file>

<file path=ppt/slides/_rels/slide8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84.xml"/><Relationship Id="rId1" Type="http://schemas.openxmlformats.org/officeDocument/2006/relationships/slideLayout" Target="../slideLayouts/slideLayout4.xml"/><Relationship Id="rId5" Type="http://schemas.openxmlformats.org/officeDocument/2006/relationships/image" Target="../media/image66.png"/><Relationship Id="rId4" Type="http://schemas.openxmlformats.org/officeDocument/2006/relationships/image" Target="../media/image65.emf"/></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30.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30.xml"/></Relationships>
</file>

<file path=ppt/slides/_rels/slide87.xml.rels><?xml version="1.0" encoding="UTF-8" standalone="yes"?>
<Relationships xmlns="http://schemas.openxmlformats.org/package/2006/relationships"><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notesSlide" Target="../notesSlides/notesSlide87.xml"/><Relationship Id="rId5" Type="http://schemas.openxmlformats.org/officeDocument/2006/relationships/slideLayout" Target="../slideLayouts/slideLayout4.xml"/><Relationship Id="rId4" Type="http://schemas.openxmlformats.org/officeDocument/2006/relationships/tags" Target="../tags/tag23.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34.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8.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8.xml"/></Relationships>
</file>

<file path=ppt/slides/_rels/slide9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92.xml"/><Relationship Id="rId1" Type="http://schemas.openxmlformats.org/officeDocument/2006/relationships/slideLayout" Target="../slideLayouts/slideLayout10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03"/>
        <p:cNvGrpSpPr/>
        <p:nvPr/>
      </p:nvGrpSpPr>
      <p:grpSpPr>
        <a:xfrm>
          <a:off x="0" y="0"/>
          <a:ext cx="0" cy="0"/>
          <a:chOff x="0" y="0"/>
          <a:chExt cx="0" cy="0"/>
        </a:xfrm>
      </p:grpSpPr>
      <p:sp>
        <p:nvSpPr>
          <p:cNvPr id="404" name="Google Shape;404;p1"/>
          <p:cNvSpPr txBox="1"/>
          <p:nvPr/>
        </p:nvSpPr>
        <p:spPr>
          <a:xfrm>
            <a:off x="2228193" y="3705761"/>
            <a:ext cx="6763407" cy="1323399"/>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b="1" i="0" u="none" strike="noStrike" cap="none" dirty="0">
                <a:solidFill>
                  <a:srgbClr val="17365D"/>
                </a:solidFill>
                <a:latin typeface="Tahoma"/>
                <a:ea typeface="Tahoma"/>
                <a:cs typeface="Tahoma"/>
                <a:sym typeface="Tahoma"/>
              </a:rPr>
              <a:t>RISK MANAGEMENT FRAMEWORK </a:t>
            </a:r>
            <a:endParaRPr dirty="0"/>
          </a:p>
          <a:p>
            <a:pPr marL="0" marR="0" lvl="0" indent="0" algn="l" rtl="0">
              <a:spcBef>
                <a:spcPts val="0"/>
              </a:spcBef>
              <a:spcAft>
                <a:spcPts val="0"/>
              </a:spcAft>
              <a:buNone/>
            </a:pPr>
            <a:r>
              <a:rPr lang="en-US" sz="2800" b="1" dirty="0">
                <a:solidFill>
                  <a:srgbClr val="17365D"/>
                </a:solidFill>
                <a:latin typeface="Tahoma"/>
                <a:ea typeface="Tahoma"/>
                <a:cs typeface="Tahoma"/>
                <a:sym typeface="Tahoma"/>
              </a:rPr>
              <a:t>(RMF) for DoD IT </a:t>
            </a:r>
            <a:r>
              <a:rPr lang="en-US" sz="2800" b="1" i="1" dirty="0">
                <a:solidFill>
                  <a:srgbClr val="17365D"/>
                </a:solidFill>
                <a:latin typeface="Tahoma"/>
                <a:ea typeface="Tahoma"/>
                <a:cs typeface="Tahoma"/>
                <a:sym typeface="Tahoma"/>
              </a:rPr>
              <a:t>In Depth</a:t>
            </a:r>
            <a:r>
              <a:rPr lang="en-US" sz="2800" b="1" dirty="0">
                <a:solidFill>
                  <a:srgbClr val="17365D"/>
                </a:solidFill>
                <a:latin typeface="Tahoma"/>
                <a:ea typeface="Tahoma"/>
                <a:cs typeface="Tahoma"/>
                <a:sym typeface="Tahoma"/>
              </a:rPr>
              <a:t> </a:t>
            </a:r>
            <a:r>
              <a:rPr lang="en-US" sz="2400" b="1" dirty="0">
                <a:solidFill>
                  <a:srgbClr val="17365D"/>
                </a:solidFill>
                <a:latin typeface="Tahoma"/>
                <a:ea typeface="Tahoma"/>
                <a:cs typeface="Tahoma"/>
                <a:sym typeface="Tahoma"/>
              </a:rPr>
              <a:t>Part </a:t>
            </a:r>
            <a:r>
              <a:rPr lang="en-US" sz="2400" b="1">
                <a:solidFill>
                  <a:srgbClr val="17365D"/>
                </a:solidFill>
                <a:latin typeface="Tahoma"/>
                <a:ea typeface="Tahoma"/>
                <a:cs typeface="Tahoma"/>
                <a:sym typeface="Tahoma"/>
              </a:rPr>
              <a:t>2 v10.0</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04"/>
        <p:cNvGrpSpPr/>
        <p:nvPr/>
      </p:nvGrpSpPr>
      <p:grpSpPr>
        <a:xfrm>
          <a:off x="0" y="0"/>
          <a:ext cx="0" cy="0"/>
          <a:chOff x="0" y="0"/>
          <a:chExt cx="0" cy="0"/>
        </a:xfrm>
      </p:grpSpPr>
      <p:sp>
        <p:nvSpPr>
          <p:cNvPr id="505" name="Google Shape;505;p9"/>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Welcome PT Family</a:t>
            </a:r>
            <a:endParaRPr/>
          </a:p>
        </p:txBody>
      </p:sp>
      <p:sp>
        <p:nvSpPr>
          <p:cNvPr id="506" name="Google Shape;506;p9"/>
          <p:cNvSpPr txBox="1"/>
          <p:nvPr/>
        </p:nvSpPr>
        <p:spPr>
          <a:xfrm>
            <a:off x="549797" y="1199276"/>
            <a:ext cx="6096000" cy="83099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chemeClr val="dk1"/>
                </a:solidFill>
                <a:latin typeface="Tahoma"/>
                <a:ea typeface="Tahoma"/>
                <a:cs typeface="Tahoma"/>
                <a:sym typeface="Tahoma"/>
              </a:rPr>
              <a:t>Personally Identifiable Information (PII) Processing and Transparency</a:t>
            </a:r>
            <a:endParaRPr/>
          </a:p>
        </p:txBody>
      </p:sp>
      <p:sp>
        <p:nvSpPr>
          <p:cNvPr id="507" name="Google Shape;507;p9"/>
          <p:cNvSpPr txBox="1"/>
          <p:nvPr/>
        </p:nvSpPr>
        <p:spPr>
          <a:xfrm>
            <a:off x="533399" y="2307212"/>
            <a:ext cx="7597775" cy="4247317"/>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rgbClr val="C00000"/>
              </a:buClr>
              <a:buSzPts val="1800"/>
              <a:buFont typeface="Noto Sans Symbols"/>
              <a:buChar char="▪"/>
            </a:pPr>
            <a:r>
              <a:rPr lang="en-US" sz="1800" b="1" i="0" u="none" strike="noStrike">
                <a:solidFill>
                  <a:srgbClr val="000000"/>
                </a:solidFill>
                <a:latin typeface="Calibri"/>
                <a:ea typeface="Calibri"/>
                <a:cs typeface="Calibri"/>
                <a:sym typeface="Calibri"/>
              </a:rPr>
              <a:t>Personally identifiable information </a:t>
            </a:r>
            <a:r>
              <a:rPr lang="en-US" sz="1800" b="0" i="0" u="none" strike="noStrike">
                <a:solidFill>
                  <a:srgbClr val="000000"/>
                </a:solidFill>
                <a:latin typeface="Calibri"/>
                <a:ea typeface="Calibri"/>
                <a:cs typeface="Calibri"/>
                <a:sym typeface="Calibri"/>
              </a:rPr>
              <a:t>can be used to distinguish or trace an individual’s identity, either alone or when combined with other information that is linked or linkable to a specific individual</a:t>
            </a:r>
            <a:r>
              <a:rPr lang="en-US" sz="1800">
                <a:solidFill>
                  <a:srgbClr val="000000"/>
                </a:solidFill>
                <a:latin typeface="Calibri"/>
                <a:ea typeface="Calibri"/>
                <a:cs typeface="Calibri"/>
                <a:sym typeface="Calibri"/>
              </a:rPr>
              <a:t>.</a:t>
            </a:r>
            <a:endParaRPr/>
          </a:p>
          <a:p>
            <a:pPr marL="285750" marR="0" lvl="0" indent="-171450" algn="l" rtl="0">
              <a:spcBef>
                <a:spcPts val="0"/>
              </a:spcBef>
              <a:spcAft>
                <a:spcPts val="0"/>
              </a:spcAft>
              <a:buClr>
                <a:schemeClr val="dk1"/>
              </a:buClr>
              <a:buSzPts val="1800"/>
              <a:buFont typeface="Arial"/>
              <a:buNone/>
            </a:pPr>
            <a:endParaRPr sz="1800" b="0" i="0" u="none" strike="noStrike">
              <a:solidFill>
                <a:srgbClr val="000000"/>
              </a:solidFill>
              <a:latin typeface="Calibri"/>
              <a:ea typeface="Calibri"/>
              <a:cs typeface="Calibri"/>
              <a:sym typeface="Calibri"/>
            </a:endParaRPr>
          </a:p>
          <a:p>
            <a:pPr marL="285750" marR="0" lvl="0" indent="-285750" algn="l" rtl="0">
              <a:spcBef>
                <a:spcPts val="0"/>
              </a:spcBef>
              <a:spcAft>
                <a:spcPts val="0"/>
              </a:spcAft>
              <a:buClr>
                <a:srgbClr val="C00000"/>
              </a:buClr>
              <a:buSzPts val="1800"/>
              <a:buFont typeface="Noto Sans Symbols"/>
              <a:buChar char="▪"/>
            </a:pPr>
            <a:r>
              <a:rPr lang="en-US" sz="1800" b="1" i="0" u="none" strike="noStrike">
                <a:solidFill>
                  <a:srgbClr val="000000"/>
                </a:solidFill>
                <a:latin typeface="Calibri"/>
                <a:ea typeface="Calibri"/>
                <a:cs typeface="Calibri"/>
                <a:sym typeface="Calibri"/>
              </a:rPr>
              <a:t>PII controls implement operations </a:t>
            </a:r>
            <a:r>
              <a:rPr lang="en-US" sz="1800" i="0" u="none" strike="noStrike">
                <a:solidFill>
                  <a:srgbClr val="000000"/>
                </a:solidFill>
                <a:latin typeface="Calibri"/>
                <a:ea typeface="Calibri"/>
                <a:cs typeface="Calibri"/>
                <a:sym typeface="Calibri"/>
              </a:rPr>
              <a:t>and evaluate/mitigate </a:t>
            </a:r>
            <a:r>
              <a:rPr lang="en-US" sz="1800" b="0" i="0" u="none" strike="noStrike">
                <a:solidFill>
                  <a:srgbClr val="000000"/>
                </a:solidFill>
                <a:latin typeface="Calibri"/>
                <a:ea typeface="Calibri"/>
                <a:cs typeface="Calibri"/>
                <a:sym typeface="Calibri"/>
              </a:rPr>
              <a:t>operations performed upon PII that can include, but is not limited to, the collection, retention, logging, generation, transformation, use, disclosure, transfer, and disposal of personally identifiable information. </a:t>
            </a:r>
            <a:r>
              <a:rPr lang="en-US" sz="1800" b="1" i="0" u="none" strike="noStrike">
                <a:solidFill>
                  <a:srgbClr val="000000"/>
                </a:solidFill>
                <a:latin typeface="Calibri"/>
                <a:ea typeface="Calibri"/>
                <a:cs typeface="Calibri"/>
                <a:sym typeface="Calibri"/>
              </a:rPr>
              <a:t>  </a:t>
            </a:r>
            <a:endParaRPr/>
          </a:p>
          <a:p>
            <a:pPr marL="285750" marR="0" lvl="0" indent="-171450" algn="l" rtl="0">
              <a:spcBef>
                <a:spcPts val="0"/>
              </a:spcBef>
              <a:spcAft>
                <a:spcPts val="0"/>
              </a:spcAft>
              <a:buClr>
                <a:schemeClr val="dk1"/>
              </a:buClr>
              <a:buSzPts val="1800"/>
              <a:buFont typeface="Arial"/>
              <a:buNone/>
            </a:pPr>
            <a:endParaRPr sz="1800" b="1">
              <a:solidFill>
                <a:srgbClr val="000000"/>
              </a:solidFill>
              <a:latin typeface="Calibri"/>
              <a:ea typeface="Calibri"/>
              <a:cs typeface="Calibri"/>
              <a:sym typeface="Calibri"/>
            </a:endParaRPr>
          </a:p>
          <a:p>
            <a:pPr marL="285750" marR="0" lvl="0" indent="-285750" algn="l" rtl="0">
              <a:spcBef>
                <a:spcPts val="0"/>
              </a:spcBef>
              <a:spcAft>
                <a:spcPts val="0"/>
              </a:spcAft>
              <a:buClr>
                <a:srgbClr val="C00000"/>
              </a:buClr>
              <a:buSzPts val="1800"/>
              <a:buFont typeface="Noto Sans Symbols"/>
              <a:buChar char="▪"/>
            </a:pPr>
            <a:r>
              <a:rPr lang="en-US" sz="1800" b="1" i="0" u="none" strike="noStrike">
                <a:solidFill>
                  <a:srgbClr val="000000"/>
                </a:solidFill>
                <a:latin typeface="Calibri"/>
                <a:ea typeface="Calibri"/>
                <a:cs typeface="Calibri"/>
                <a:sym typeface="Calibri"/>
              </a:rPr>
              <a:t>PII processing permissions </a:t>
            </a:r>
            <a:r>
              <a:rPr lang="en-US" sz="1800" i="0" u="none" strike="noStrike">
                <a:solidFill>
                  <a:srgbClr val="000000"/>
                </a:solidFill>
                <a:latin typeface="Calibri"/>
                <a:ea typeface="Calibri"/>
                <a:cs typeface="Calibri"/>
                <a:sym typeface="Calibri"/>
              </a:rPr>
              <a:t>are the </a:t>
            </a:r>
            <a:r>
              <a:rPr lang="en-US" sz="1800" b="0" i="0" u="none" strike="noStrike">
                <a:solidFill>
                  <a:srgbClr val="000000"/>
                </a:solidFill>
                <a:latin typeface="Calibri"/>
                <a:ea typeface="Calibri"/>
                <a:cs typeface="Calibri"/>
                <a:sym typeface="Calibri"/>
              </a:rPr>
              <a:t>requirements for how personally identifiable information can be processed or the conditions under which personally identifiable information can be processed. </a:t>
            </a:r>
            <a:endParaRPr/>
          </a:p>
          <a:p>
            <a:pPr marL="0" marR="0" lvl="0" indent="0" algn="l" rtl="0">
              <a:spcBef>
                <a:spcPts val="0"/>
              </a:spcBef>
              <a:spcAft>
                <a:spcPts val="0"/>
              </a:spcAft>
              <a:buNone/>
            </a:pPr>
            <a:endParaRPr sz="1800">
              <a:solidFill>
                <a:srgbClr val="000000"/>
              </a:solidFill>
              <a:latin typeface="Calibri"/>
              <a:ea typeface="Calibri"/>
              <a:cs typeface="Calibri"/>
              <a:sym typeface="Calibri"/>
            </a:endParaRPr>
          </a:p>
          <a:p>
            <a:pPr marL="0" marR="0" lvl="0" indent="0" algn="l" rtl="0">
              <a:spcBef>
                <a:spcPts val="0"/>
              </a:spcBef>
              <a:spcAft>
                <a:spcPts val="0"/>
              </a:spcAft>
              <a:buNone/>
            </a:pPr>
            <a:r>
              <a:rPr lang="en-US" sz="1800" b="0" i="0" u="none" strike="noStrike">
                <a:solidFill>
                  <a:srgbClr val="000000"/>
                </a:solidFill>
                <a:latin typeface="Calibri"/>
                <a:ea typeface="Calibri"/>
                <a:cs typeface="Calibri"/>
                <a:sym typeface="Calibri"/>
              </a:rPr>
              <a:t>Note:  Many of the previous Privacy controls also integrated into the Program Management (PM) family.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12"/>
        <p:cNvGrpSpPr/>
        <p:nvPr/>
      </p:nvGrpSpPr>
      <p:grpSpPr>
        <a:xfrm>
          <a:off x="0" y="0"/>
          <a:ext cx="0" cy="0"/>
          <a:chOff x="0" y="0"/>
          <a:chExt cx="0" cy="0"/>
        </a:xfrm>
      </p:grpSpPr>
      <p:sp>
        <p:nvSpPr>
          <p:cNvPr id="513" name="Google Shape;513;p10"/>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Welcome SR Family</a:t>
            </a:r>
            <a:endParaRPr/>
          </a:p>
        </p:txBody>
      </p:sp>
      <p:sp>
        <p:nvSpPr>
          <p:cNvPr id="514" name="Google Shape;514;p10"/>
          <p:cNvSpPr txBox="1"/>
          <p:nvPr/>
        </p:nvSpPr>
        <p:spPr>
          <a:xfrm>
            <a:off x="304800" y="1295400"/>
            <a:ext cx="7902575" cy="523220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chemeClr val="dk1"/>
                </a:solidFill>
                <a:latin typeface="Tahoma"/>
                <a:ea typeface="Tahoma"/>
                <a:cs typeface="Tahoma"/>
                <a:sym typeface="Tahoma"/>
              </a:rPr>
              <a:t>Supply Chain Risk Management  </a:t>
            </a:r>
            <a:endParaRPr/>
          </a:p>
          <a:p>
            <a:pPr marL="0" marR="0" lvl="0" indent="0" algn="l" rtl="0">
              <a:spcBef>
                <a:spcPts val="0"/>
              </a:spcBef>
              <a:spcAft>
                <a:spcPts val="0"/>
              </a:spcAft>
              <a:buNone/>
            </a:pPr>
            <a:r>
              <a:rPr lang="en-US" sz="2400">
                <a:solidFill>
                  <a:schemeClr val="dk1"/>
                </a:solidFill>
                <a:latin typeface="Tahoma"/>
                <a:ea typeface="Tahoma"/>
                <a:cs typeface="Tahoma"/>
                <a:sym typeface="Tahoma"/>
              </a:rPr>
              <a:t> </a:t>
            </a:r>
            <a:endParaRPr/>
          </a:p>
          <a:p>
            <a:pPr marL="285750" marR="0" lvl="0" indent="-285750" algn="l" rtl="0">
              <a:spcBef>
                <a:spcPts val="0"/>
              </a:spcBef>
              <a:spcAft>
                <a:spcPts val="0"/>
              </a:spcAft>
              <a:buClr>
                <a:srgbClr val="C00000"/>
              </a:buClr>
              <a:buSzPts val="1800"/>
              <a:buFont typeface="Noto Sans Symbols"/>
              <a:buChar char="▪"/>
            </a:pPr>
            <a:r>
              <a:rPr lang="en-US" sz="1800">
                <a:solidFill>
                  <a:schemeClr val="dk1"/>
                </a:solidFill>
                <a:latin typeface="Calibri"/>
                <a:ea typeface="Calibri"/>
                <a:cs typeface="Calibri"/>
                <a:sym typeface="Calibri"/>
              </a:rPr>
              <a:t>The growing dependence on products, systems, and services from external providers, along with the nature of the relationships with those providers, present an increasing amount of risk to an organization. </a:t>
            </a:r>
            <a:endParaRPr/>
          </a:p>
          <a:p>
            <a:pPr marL="285750" marR="0" lvl="0" indent="-171450" algn="l" rtl="0">
              <a:spcBef>
                <a:spcPts val="0"/>
              </a:spcBef>
              <a:spcAft>
                <a:spcPts val="0"/>
              </a:spcAft>
              <a:buClr>
                <a:srgbClr val="C00000"/>
              </a:buClr>
              <a:buSzPts val="1800"/>
              <a:buFont typeface="Noto Sans Symbols"/>
              <a:buNone/>
            </a:pPr>
            <a:endParaRPr sz="1800">
              <a:solidFill>
                <a:schemeClr val="dk1"/>
              </a:solidFill>
              <a:latin typeface="Calibri"/>
              <a:ea typeface="Calibri"/>
              <a:cs typeface="Calibri"/>
              <a:sym typeface="Calibri"/>
            </a:endParaRPr>
          </a:p>
          <a:p>
            <a:pPr marL="285750" marR="0" lvl="0" indent="-285750" algn="l" rtl="0">
              <a:spcBef>
                <a:spcPts val="0"/>
              </a:spcBef>
              <a:spcAft>
                <a:spcPts val="0"/>
              </a:spcAft>
              <a:buClr>
                <a:srgbClr val="C00000"/>
              </a:buClr>
              <a:buSzPts val="1800"/>
              <a:buFont typeface="Noto Sans Symbols"/>
              <a:buChar char="▪"/>
            </a:pPr>
            <a:r>
              <a:rPr lang="en-US" sz="1800">
                <a:solidFill>
                  <a:schemeClr val="dk1"/>
                </a:solidFill>
                <a:latin typeface="Calibri"/>
                <a:ea typeface="Calibri"/>
                <a:cs typeface="Calibri"/>
                <a:sym typeface="Calibri"/>
              </a:rPr>
              <a:t>To address supply chain risks, organizations develop an SCRM policy, which is an important vehicle for directing SCRM activities.</a:t>
            </a:r>
            <a:endParaRPr/>
          </a:p>
          <a:p>
            <a:pPr marL="285750" marR="0" lvl="0" indent="-171450" algn="l" rtl="0">
              <a:spcBef>
                <a:spcPts val="0"/>
              </a:spcBef>
              <a:spcAft>
                <a:spcPts val="0"/>
              </a:spcAft>
              <a:buClr>
                <a:srgbClr val="C00000"/>
              </a:buClr>
              <a:buSzPts val="1800"/>
              <a:buFont typeface="Noto Sans Symbols"/>
              <a:buNone/>
            </a:pPr>
            <a:endParaRPr sz="1800">
              <a:solidFill>
                <a:schemeClr val="dk1"/>
              </a:solidFill>
              <a:latin typeface="Calibri"/>
              <a:ea typeface="Calibri"/>
              <a:cs typeface="Calibri"/>
              <a:sym typeface="Calibri"/>
            </a:endParaRPr>
          </a:p>
          <a:p>
            <a:pPr marL="285750" marR="0" lvl="0" indent="-285750" algn="l" rtl="0">
              <a:spcBef>
                <a:spcPts val="0"/>
              </a:spcBef>
              <a:spcAft>
                <a:spcPts val="0"/>
              </a:spcAft>
              <a:buClr>
                <a:srgbClr val="C00000"/>
              </a:buClr>
              <a:buSzPts val="1800"/>
              <a:buFont typeface="Noto Sans Symbols"/>
              <a:buChar char="▪"/>
            </a:pPr>
            <a:r>
              <a:rPr lang="en-US" sz="1800">
                <a:solidFill>
                  <a:schemeClr val="dk1"/>
                </a:solidFill>
                <a:latin typeface="Calibri"/>
                <a:ea typeface="Calibri"/>
                <a:cs typeface="Calibri"/>
                <a:sym typeface="Calibri"/>
              </a:rPr>
              <a:t>The policy addresses the goals and objectives in the organization’s strategic plan, missions and business functions, and the internal and external customer requirements. </a:t>
            </a:r>
            <a:endParaRPr/>
          </a:p>
          <a:p>
            <a:pPr marL="285750" marR="0" lvl="0" indent="-171450" algn="l" rtl="0">
              <a:spcBef>
                <a:spcPts val="0"/>
              </a:spcBef>
              <a:spcAft>
                <a:spcPts val="0"/>
              </a:spcAft>
              <a:buClr>
                <a:srgbClr val="C00000"/>
              </a:buClr>
              <a:buSzPts val="1800"/>
              <a:buFont typeface="Noto Sans Symbols"/>
              <a:buNone/>
            </a:pPr>
            <a:endParaRPr sz="1800">
              <a:solidFill>
                <a:schemeClr val="dk1"/>
              </a:solidFill>
              <a:latin typeface="Calibri"/>
              <a:ea typeface="Calibri"/>
              <a:cs typeface="Calibri"/>
              <a:sym typeface="Calibri"/>
            </a:endParaRPr>
          </a:p>
          <a:p>
            <a:pPr marL="285750" marR="0" lvl="0" indent="-285750" algn="l" rtl="0">
              <a:spcBef>
                <a:spcPts val="0"/>
              </a:spcBef>
              <a:spcAft>
                <a:spcPts val="0"/>
              </a:spcAft>
              <a:buClr>
                <a:srgbClr val="C00000"/>
              </a:buClr>
              <a:buSzPts val="1800"/>
              <a:buFont typeface="Noto Sans Symbols"/>
              <a:buChar char="▪"/>
            </a:pPr>
            <a:r>
              <a:rPr lang="en-US" sz="1800">
                <a:solidFill>
                  <a:schemeClr val="dk1"/>
                </a:solidFill>
                <a:latin typeface="Calibri"/>
                <a:ea typeface="Calibri"/>
                <a:cs typeface="Calibri"/>
                <a:sym typeface="Calibri"/>
              </a:rPr>
              <a:t>The SCRM policy defines the SCRM roles and responsibilities within the organization, such as procurement, conducting risk assessments, collecting supply chain threat intelligence, identifying and implementing risk-based mitigations, and performing monitoring functions. </a:t>
            </a:r>
            <a:endParaRPr/>
          </a:p>
          <a:p>
            <a:pPr marL="0" marR="0" lvl="0" indent="0" algn="l" rtl="0">
              <a:spcBef>
                <a:spcPts val="0"/>
              </a:spcBef>
              <a:spcAft>
                <a:spcPts val="0"/>
              </a:spcAft>
              <a:buNone/>
            </a:pPr>
            <a:endParaRPr sz="1600">
              <a:solidFill>
                <a:schemeClr val="dk1"/>
              </a:solidFill>
              <a:latin typeface="Tahoma"/>
              <a:ea typeface="Tahoma"/>
              <a:cs typeface="Tahoma"/>
              <a:sym typeface="Tahom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19"/>
        <p:cNvGrpSpPr/>
        <p:nvPr/>
      </p:nvGrpSpPr>
      <p:grpSpPr>
        <a:xfrm>
          <a:off x="0" y="0"/>
          <a:ext cx="0" cy="0"/>
          <a:chOff x="0" y="0"/>
          <a:chExt cx="0" cy="0"/>
        </a:xfrm>
      </p:grpSpPr>
      <p:sp>
        <p:nvSpPr>
          <p:cNvPr id="521" name="Google Shape;521;p11"/>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Back to the NIST SP 800-53 R4 to R5</a:t>
            </a:r>
            <a:endParaRPr dirty="0"/>
          </a:p>
        </p:txBody>
      </p:sp>
      <p:graphicFrame>
        <p:nvGraphicFramePr>
          <p:cNvPr id="522" name="Google Shape;522;p11"/>
          <p:cNvGraphicFramePr/>
          <p:nvPr>
            <p:extLst>
              <p:ext uri="{D42A27DB-BD31-4B8C-83A1-F6EECF244321}">
                <p14:modId xmlns:p14="http://schemas.microsoft.com/office/powerpoint/2010/main" val="2837262336"/>
              </p:ext>
            </p:extLst>
          </p:nvPr>
        </p:nvGraphicFramePr>
        <p:xfrm>
          <a:off x="3832225" y="981075"/>
          <a:ext cx="5156200" cy="4605770"/>
        </p:xfrm>
        <a:graphic>
          <a:graphicData uri="http://schemas.openxmlformats.org/drawingml/2006/table">
            <a:tbl>
              <a:tblPr firstRow="1" bandRow="1">
                <a:noFill/>
                <a:tableStyleId>{714FCF9E-9ADE-4784-97B3-AA63BF575339}</a:tableStyleId>
              </a:tblPr>
              <a:tblGrid>
                <a:gridCol w="508250">
                  <a:extLst>
                    <a:ext uri="{9D8B030D-6E8A-4147-A177-3AD203B41FA5}">
                      <a16:colId xmlns:a16="http://schemas.microsoft.com/office/drawing/2014/main" val="20000"/>
                    </a:ext>
                  </a:extLst>
                </a:gridCol>
                <a:gridCol w="4647950">
                  <a:extLst>
                    <a:ext uri="{9D8B030D-6E8A-4147-A177-3AD203B41FA5}">
                      <a16:colId xmlns:a16="http://schemas.microsoft.com/office/drawing/2014/main" val="20001"/>
                    </a:ext>
                  </a:extLst>
                </a:gridCol>
              </a:tblGrid>
              <a:tr h="263825">
                <a:tc>
                  <a:txBody>
                    <a:bodyPr/>
                    <a:lstStyle/>
                    <a:p>
                      <a:pPr marL="0" marR="0" lvl="0" indent="0" algn="ctr" rtl="0">
                        <a:spcBef>
                          <a:spcPts val="0"/>
                        </a:spcBef>
                        <a:spcAft>
                          <a:spcPts val="0"/>
                        </a:spcAft>
                        <a:buNone/>
                      </a:pPr>
                      <a:r>
                        <a:rPr lang="en-US" sz="1600" b="1" i="0" u="none" strike="noStrike" cap="none" dirty="0">
                          <a:solidFill>
                            <a:schemeClr val="lt1"/>
                          </a:solidFill>
                          <a:latin typeface="Calibri"/>
                          <a:ea typeface="Calibri"/>
                          <a:cs typeface="Calibri"/>
                          <a:sym typeface="Calibri"/>
                        </a:rPr>
                        <a:t>CA</a:t>
                      </a:r>
                      <a:endParaRPr dirty="0"/>
                    </a:p>
                  </a:txBody>
                  <a:tcPr marL="7625" marR="7625" marT="7625" marB="0" anchor="b">
                    <a:solidFill>
                      <a:srgbClr val="76923C"/>
                    </a:solidFill>
                  </a:tcPr>
                </a:tc>
                <a:tc>
                  <a:txBody>
                    <a:bodyPr/>
                    <a:lstStyle/>
                    <a:p>
                      <a:pPr marL="0" marR="0" lvl="0" indent="0" algn="l" rtl="0">
                        <a:spcBef>
                          <a:spcPts val="0"/>
                        </a:spcBef>
                        <a:spcAft>
                          <a:spcPts val="0"/>
                        </a:spcAft>
                        <a:buNone/>
                      </a:pPr>
                      <a:r>
                        <a:rPr lang="en-US" sz="1600" b="1" i="0" u="none" strike="noStrike" cap="none" dirty="0">
                          <a:solidFill>
                            <a:schemeClr val="lt1"/>
                          </a:solidFill>
                          <a:latin typeface="Calibri"/>
                          <a:ea typeface="Calibri"/>
                          <a:cs typeface="Calibri"/>
                          <a:sym typeface="Calibri"/>
                        </a:rPr>
                        <a:t>Assessment, Authorization, and Monitoring</a:t>
                      </a:r>
                      <a:endParaRPr dirty="0"/>
                    </a:p>
                  </a:txBody>
                  <a:tcPr marL="7625" marR="7625" marT="7625" marB="0" anchor="b">
                    <a:solidFill>
                      <a:srgbClr val="76923C"/>
                    </a:solidFill>
                  </a:tcPr>
                </a:tc>
                <a:extLst>
                  <a:ext uri="{0D108BD9-81ED-4DB2-BD59-A6C34878D82A}">
                    <a16:rowId xmlns:a16="http://schemas.microsoft.com/office/drawing/2014/main" val="10000"/>
                  </a:ext>
                </a:extLst>
              </a:tr>
              <a:tr h="321010">
                <a:tc>
                  <a:txBody>
                    <a:bodyPr/>
                    <a:lstStyle/>
                    <a:p>
                      <a:pPr marL="0" marR="0" lvl="0" indent="0" algn="ctr" rtl="0">
                        <a:spcBef>
                          <a:spcPts val="0"/>
                        </a:spcBef>
                        <a:spcAft>
                          <a:spcPts val="0"/>
                        </a:spcAft>
                        <a:buNone/>
                      </a:pPr>
                      <a:r>
                        <a:rPr lang="en-US" sz="1600" b="1" i="0" u="none" strike="noStrike" cap="none">
                          <a:solidFill>
                            <a:schemeClr val="lt1"/>
                          </a:solidFill>
                          <a:latin typeface="Calibri"/>
                          <a:ea typeface="Calibri"/>
                          <a:cs typeface="Calibri"/>
                          <a:sym typeface="Calibri"/>
                        </a:rPr>
                        <a:t>PL</a:t>
                      </a:r>
                      <a:endParaRPr/>
                    </a:p>
                  </a:txBody>
                  <a:tcPr marL="7625" marR="7625" marT="7625" marB="0" anchor="b">
                    <a:solidFill>
                      <a:srgbClr val="76923C"/>
                    </a:solidFill>
                  </a:tcPr>
                </a:tc>
                <a:tc>
                  <a:txBody>
                    <a:bodyPr/>
                    <a:lstStyle/>
                    <a:p>
                      <a:pPr marL="0" marR="0" lvl="0" indent="0" algn="l" rtl="0">
                        <a:spcBef>
                          <a:spcPts val="0"/>
                        </a:spcBef>
                        <a:spcAft>
                          <a:spcPts val="0"/>
                        </a:spcAft>
                        <a:buNone/>
                      </a:pPr>
                      <a:r>
                        <a:rPr lang="en-US" sz="1600" b="1" i="0" u="none" strike="noStrike" cap="none" dirty="0">
                          <a:solidFill>
                            <a:schemeClr val="lt1"/>
                          </a:solidFill>
                          <a:latin typeface="Calibri"/>
                          <a:ea typeface="Calibri"/>
                          <a:cs typeface="Calibri"/>
                          <a:sym typeface="Calibri"/>
                        </a:rPr>
                        <a:t>Planning </a:t>
                      </a:r>
                      <a:endParaRPr dirty="0"/>
                    </a:p>
                  </a:txBody>
                  <a:tcPr marL="7625" marR="7625" marT="7625" marB="0" anchor="b">
                    <a:solidFill>
                      <a:srgbClr val="76923C"/>
                    </a:solidFill>
                  </a:tcPr>
                </a:tc>
                <a:extLst>
                  <a:ext uri="{0D108BD9-81ED-4DB2-BD59-A6C34878D82A}">
                    <a16:rowId xmlns:a16="http://schemas.microsoft.com/office/drawing/2014/main" val="10001"/>
                  </a:ext>
                </a:extLst>
              </a:tr>
              <a:tr h="263825">
                <a:tc>
                  <a:txBody>
                    <a:bodyPr/>
                    <a:lstStyle/>
                    <a:p>
                      <a:pPr marL="0" marR="0" lvl="0" indent="0" algn="ctr" rtl="0">
                        <a:spcBef>
                          <a:spcPts val="0"/>
                        </a:spcBef>
                        <a:spcAft>
                          <a:spcPts val="0"/>
                        </a:spcAft>
                        <a:buNone/>
                      </a:pPr>
                      <a:r>
                        <a:rPr lang="en-US" sz="1600" b="1" i="0" u="none" strike="noStrike" cap="none" dirty="0">
                          <a:solidFill>
                            <a:schemeClr val="lt1"/>
                          </a:solidFill>
                          <a:latin typeface="Calibri"/>
                          <a:ea typeface="Calibri"/>
                          <a:cs typeface="Calibri"/>
                          <a:sym typeface="Calibri"/>
                        </a:rPr>
                        <a:t>RA</a:t>
                      </a:r>
                      <a:endParaRPr dirty="0"/>
                    </a:p>
                  </a:txBody>
                  <a:tcPr marL="7625" marR="7625" marT="7625" marB="0" anchor="b">
                    <a:solidFill>
                      <a:srgbClr val="76923C"/>
                    </a:solidFill>
                  </a:tcPr>
                </a:tc>
                <a:tc>
                  <a:txBody>
                    <a:bodyPr/>
                    <a:lstStyle/>
                    <a:p>
                      <a:pPr marL="0" marR="0" lvl="0" indent="0" algn="l" rtl="0">
                        <a:spcBef>
                          <a:spcPts val="0"/>
                        </a:spcBef>
                        <a:spcAft>
                          <a:spcPts val="0"/>
                        </a:spcAft>
                        <a:buNone/>
                      </a:pPr>
                      <a:r>
                        <a:rPr lang="en-US" sz="1600" b="1" i="0" u="none" strike="noStrike" cap="none" dirty="0">
                          <a:solidFill>
                            <a:schemeClr val="lt1"/>
                          </a:solidFill>
                          <a:latin typeface="Calibri"/>
                          <a:ea typeface="Calibri"/>
                          <a:cs typeface="Calibri"/>
                          <a:sym typeface="Calibri"/>
                        </a:rPr>
                        <a:t>Risk Assessment</a:t>
                      </a:r>
                      <a:endParaRPr dirty="0"/>
                    </a:p>
                  </a:txBody>
                  <a:tcPr marL="7625" marR="7625" marT="7625" marB="0" anchor="b">
                    <a:solidFill>
                      <a:srgbClr val="76923C"/>
                    </a:solidFill>
                  </a:tcPr>
                </a:tc>
                <a:extLst>
                  <a:ext uri="{0D108BD9-81ED-4DB2-BD59-A6C34878D82A}">
                    <a16:rowId xmlns:a16="http://schemas.microsoft.com/office/drawing/2014/main" val="10002"/>
                  </a:ext>
                </a:extLst>
              </a:tr>
              <a:tr h="342000">
                <a:tc>
                  <a:txBody>
                    <a:bodyPr/>
                    <a:lstStyle/>
                    <a:p>
                      <a:pPr marL="0" marR="0" lvl="0" indent="0" algn="ctr" rtl="0">
                        <a:spcBef>
                          <a:spcPts val="0"/>
                        </a:spcBef>
                        <a:spcAft>
                          <a:spcPts val="0"/>
                        </a:spcAft>
                        <a:buNone/>
                      </a:pPr>
                      <a:r>
                        <a:rPr lang="en-US" sz="1600" b="1" i="0" u="none" strike="noStrike" cap="none" dirty="0">
                          <a:solidFill>
                            <a:schemeClr val="lt1"/>
                          </a:solidFill>
                          <a:latin typeface="Calibri"/>
                          <a:ea typeface="Calibri"/>
                          <a:cs typeface="Calibri"/>
                          <a:sym typeface="Calibri"/>
                        </a:rPr>
                        <a:t>SA</a:t>
                      </a:r>
                      <a:endParaRPr dirty="0"/>
                    </a:p>
                  </a:txBody>
                  <a:tcPr marL="7625" marR="7625" marT="7625" marB="0" anchor="b">
                    <a:solidFill>
                      <a:srgbClr val="76923C"/>
                    </a:solidFill>
                  </a:tcPr>
                </a:tc>
                <a:tc>
                  <a:txBody>
                    <a:bodyPr/>
                    <a:lstStyle/>
                    <a:p>
                      <a:pPr marL="0" marR="0" lvl="0" indent="0" algn="l" rtl="0">
                        <a:spcBef>
                          <a:spcPts val="0"/>
                        </a:spcBef>
                        <a:spcAft>
                          <a:spcPts val="0"/>
                        </a:spcAft>
                        <a:buNone/>
                      </a:pPr>
                      <a:r>
                        <a:rPr lang="en-US" sz="1600" b="1" i="0" u="none" strike="noStrike" cap="none" dirty="0">
                          <a:solidFill>
                            <a:schemeClr val="lt1"/>
                          </a:solidFill>
                          <a:latin typeface="Calibri"/>
                          <a:ea typeface="Calibri"/>
                          <a:cs typeface="Calibri"/>
                          <a:sym typeface="Calibri"/>
                        </a:rPr>
                        <a:t>System and Services Acquisition</a:t>
                      </a:r>
                      <a:endParaRPr dirty="0"/>
                    </a:p>
                  </a:txBody>
                  <a:tcPr marL="7625" marR="7625" marT="7625" marB="0" anchor="b">
                    <a:solidFill>
                      <a:srgbClr val="76923C"/>
                    </a:solidFill>
                  </a:tcPr>
                </a:tc>
                <a:extLst>
                  <a:ext uri="{0D108BD9-81ED-4DB2-BD59-A6C34878D82A}">
                    <a16:rowId xmlns:a16="http://schemas.microsoft.com/office/drawing/2014/main" val="10003"/>
                  </a:ext>
                </a:extLst>
              </a:tr>
              <a:tr h="263825">
                <a:tc>
                  <a:txBody>
                    <a:bodyPr/>
                    <a:lstStyle/>
                    <a:p>
                      <a:pPr marL="0" marR="0" lvl="0" indent="0" algn="ctr" rtl="0">
                        <a:spcBef>
                          <a:spcPts val="0"/>
                        </a:spcBef>
                        <a:spcAft>
                          <a:spcPts val="0"/>
                        </a:spcAft>
                        <a:buNone/>
                      </a:pPr>
                      <a:r>
                        <a:rPr lang="en-US" sz="1600" b="1" i="0" u="none" strike="noStrike" cap="none" dirty="0">
                          <a:solidFill>
                            <a:schemeClr val="lt1"/>
                          </a:solidFill>
                          <a:latin typeface="Calibri"/>
                          <a:ea typeface="Calibri"/>
                          <a:cs typeface="Calibri"/>
                          <a:sym typeface="Calibri"/>
                        </a:rPr>
                        <a:t>AC</a:t>
                      </a:r>
                      <a:endParaRPr dirty="0"/>
                    </a:p>
                  </a:txBody>
                  <a:tcPr marL="7625" marR="7625" marT="7625" marB="0" anchor="b">
                    <a:solidFill>
                      <a:srgbClr val="990099"/>
                    </a:solidFill>
                  </a:tcPr>
                </a:tc>
                <a:tc>
                  <a:txBody>
                    <a:bodyPr/>
                    <a:lstStyle/>
                    <a:p>
                      <a:pPr marL="0" marR="0" lvl="0" indent="0" algn="l" rtl="0">
                        <a:spcBef>
                          <a:spcPts val="0"/>
                        </a:spcBef>
                        <a:spcAft>
                          <a:spcPts val="0"/>
                        </a:spcAft>
                        <a:buNone/>
                      </a:pPr>
                      <a:r>
                        <a:rPr lang="en-US" sz="1600" b="1" i="0" u="none" strike="noStrike" cap="none" dirty="0">
                          <a:solidFill>
                            <a:schemeClr val="lt1"/>
                          </a:solidFill>
                          <a:latin typeface="Calibri"/>
                          <a:ea typeface="Calibri"/>
                          <a:cs typeface="Calibri"/>
                          <a:sym typeface="Calibri"/>
                        </a:rPr>
                        <a:t>Access Control</a:t>
                      </a:r>
                      <a:endParaRPr dirty="0"/>
                    </a:p>
                  </a:txBody>
                  <a:tcPr marL="7625" marR="7625" marT="7625" marB="0" anchor="b">
                    <a:solidFill>
                      <a:srgbClr val="990099"/>
                    </a:solidFill>
                  </a:tcPr>
                </a:tc>
                <a:extLst>
                  <a:ext uri="{0D108BD9-81ED-4DB2-BD59-A6C34878D82A}">
                    <a16:rowId xmlns:a16="http://schemas.microsoft.com/office/drawing/2014/main" val="10004"/>
                  </a:ext>
                </a:extLst>
              </a:tr>
              <a:tr h="261955">
                <a:tc>
                  <a:txBody>
                    <a:bodyPr/>
                    <a:lstStyle/>
                    <a:p>
                      <a:pPr marL="0" marR="0" lvl="0" indent="0" algn="ctr" rtl="0">
                        <a:spcBef>
                          <a:spcPts val="0"/>
                        </a:spcBef>
                        <a:spcAft>
                          <a:spcPts val="0"/>
                        </a:spcAft>
                        <a:buNone/>
                      </a:pPr>
                      <a:r>
                        <a:rPr lang="en-US" sz="1600" b="1" i="0" u="none" strike="noStrike" cap="none" dirty="0">
                          <a:solidFill>
                            <a:schemeClr val="lt1"/>
                          </a:solidFill>
                          <a:latin typeface="Calibri"/>
                          <a:ea typeface="Calibri"/>
                          <a:cs typeface="Calibri"/>
                          <a:sym typeface="Calibri"/>
                        </a:rPr>
                        <a:t>AU</a:t>
                      </a:r>
                      <a:endParaRPr dirty="0"/>
                    </a:p>
                  </a:txBody>
                  <a:tcPr marL="7625" marR="7625" marT="7625" marB="0" anchor="b">
                    <a:solidFill>
                      <a:srgbClr val="990099"/>
                    </a:solidFill>
                  </a:tcPr>
                </a:tc>
                <a:tc>
                  <a:txBody>
                    <a:bodyPr/>
                    <a:lstStyle/>
                    <a:p>
                      <a:pPr marL="0" marR="0" lvl="0" indent="0" algn="l" rtl="0">
                        <a:spcBef>
                          <a:spcPts val="0"/>
                        </a:spcBef>
                        <a:spcAft>
                          <a:spcPts val="0"/>
                        </a:spcAft>
                        <a:buNone/>
                      </a:pPr>
                      <a:r>
                        <a:rPr lang="en-US" sz="1600" b="1" i="0" u="none" strike="noStrike" cap="none" dirty="0">
                          <a:solidFill>
                            <a:schemeClr val="lt1"/>
                          </a:solidFill>
                          <a:latin typeface="Calibri"/>
                          <a:ea typeface="Calibri"/>
                          <a:cs typeface="Calibri"/>
                          <a:sym typeface="Calibri"/>
                        </a:rPr>
                        <a:t>Audit and Accountability</a:t>
                      </a:r>
                      <a:endParaRPr dirty="0"/>
                    </a:p>
                  </a:txBody>
                  <a:tcPr marL="7625" marR="7625" marT="7625" marB="0" anchor="b">
                    <a:solidFill>
                      <a:srgbClr val="990099"/>
                    </a:solidFill>
                  </a:tcPr>
                </a:tc>
                <a:extLst>
                  <a:ext uri="{0D108BD9-81ED-4DB2-BD59-A6C34878D82A}">
                    <a16:rowId xmlns:a16="http://schemas.microsoft.com/office/drawing/2014/main" val="10005"/>
                  </a:ext>
                </a:extLst>
              </a:tr>
              <a:tr h="263825">
                <a:tc>
                  <a:txBody>
                    <a:bodyPr/>
                    <a:lstStyle/>
                    <a:p>
                      <a:pPr marL="0" marR="0" lvl="0" indent="0" algn="ctr" rtl="0">
                        <a:spcBef>
                          <a:spcPts val="0"/>
                        </a:spcBef>
                        <a:spcAft>
                          <a:spcPts val="0"/>
                        </a:spcAft>
                        <a:buNone/>
                      </a:pPr>
                      <a:r>
                        <a:rPr lang="en-US" sz="1600" b="1" i="0" u="none" strike="noStrike" cap="none" dirty="0">
                          <a:solidFill>
                            <a:schemeClr val="lt1"/>
                          </a:solidFill>
                          <a:latin typeface="Calibri"/>
                          <a:ea typeface="Calibri"/>
                          <a:cs typeface="Calibri"/>
                          <a:sym typeface="Calibri"/>
                        </a:rPr>
                        <a:t>IA</a:t>
                      </a:r>
                      <a:endParaRPr dirty="0"/>
                    </a:p>
                  </a:txBody>
                  <a:tcPr marL="7625" marR="7625" marT="7625" marB="0" anchor="b">
                    <a:solidFill>
                      <a:srgbClr val="990099"/>
                    </a:solidFill>
                  </a:tcPr>
                </a:tc>
                <a:tc>
                  <a:txBody>
                    <a:bodyPr/>
                    <a:lstStyle/>
                    <a:p>
                      <a:pPr marL="0" marR="0" lvl="0" indent="0" algn="l" rtl="0">
                        <a:spcBef>
                          <a:spcPts val="0"/>
                        </a:spcBef>
                        <a:spcAft>
                          <a:spcPts val="0"/>
                        </a:spcAft>
                        <a:buNone/>
                      </a:pPr>
                      <a:r>
                        <a:rPr lang="en-US" sz="1600" b="1" i="0" u="none" strike="noStrike" cap="none" dirty="0">
                          <a:solidFill>
                            <a:schemeClr val="lt1"/>
                          </a:solidFill>
                          <a:latin typeface="Calibri"/>
                          <a:ea typeface="Calibri"/>
                          <a:cs typeface="Calibri"/>
                          <a:sym typeface="Calibri"/>
                        </a:rPr>
                        <a:t>Identification and Authentication</a:t>
                      </a:r>
                      <a:endParaRPr dirty="0"/>
                    </a:p>
                  </a:txBody>
                  <a:tcPr marL="7625" marR="7625" marT="7625" marB="0" anchor="b">
                    <a:solidFill>
                      <a:srgbClr val="990099"/>
                    </a:solidFill>
                  </a:tcPr>
                </a:tc>
                <a:extLst>
                  <a:ext uri="{0D108BD9-81ED-4DB2-BD59-A6C34878D82A}">
                    <a16:rowId xmlns:a16="http://schemas.microsoft.com/office/drawing/2014/main" val="10006"/>
                  </a:ext>
                </a:extLst>
              </a:tr>
              <a:tr h="263825">
                <a:tc>
                  <a:txBody>
                    <a:bodyPr/>
                    <a:lstStyle/>
                    <a:p>
                      <a:pPr marL="0" marR="0" lvl="0" indent="0" algn="ctr" rtl="0">
                        <a:spcBef>
                          <a:spcPts val="0"/>
                        </a:spcBef>
                        <a:spcAft>
                          <a:spcPts val="0"/>
                        </a:spcAft>
                        <a:buNone/>
                      </a:pPr>
                      <a:r>
                        <a:rPr lang="en-US" sz="1600" b="1" i="0" u="none" strike="noStrike" cap="none">
                          <a:solidFill>
                            <a:schemeClr val="lt1"/>
                          </a:solidFill>
                          <a:latin typeface="Calibri"/>
                          <a:ea typeface="Calibri"/>
                          <a:cs typeface="Calibri"/>
                          <a:sym typeface="Calibri"/>
                        </a:rPr>
                        <a:t>SC</a:t>
                      </a:r>
                      <a:endParaRPr/>
                    </a:p>
                  </a:txBody>
                  <a:tcPr marL="7625" marR="7625" marT="7625" marB="0" anchor="b">
                    <a:solidFill>
                      <a:srgbClr val="990099"/>
                    </a:solidFill>
                  </a:tcPr>
                </a:tc>
                <a:tc>
                  <a:txBody>
                    <a:bodyPr/>
                    <a:lstStyle/>
                    <a:p>
                      <a:pPr marL="0" marR="0" lvl="0" indent="0" algn="l" rtl="0">
                        <a:spcBef>
                          <a:spcPts val="0"/>
                        </a:spcBef>
                        <a:spcAft>
                          <a:spcPts val="0"/>
                        </a:spcAft>
                        <a:buNone/>
                      </a:pPr>
                      <a:r>
                        <a:rPr lang="en-US" sz="1600" b="1" i="0" u="none" strike="noStrike" cap="none" dirty="0">
                          <a:solidFill>
                            <a:schemeClr val="lt1"/>
                          </a:solidFill>
                          <a:latin typeface="Calibri"/>
                          <a:ea typeface="Calibri"/>
                          <a:cs typeface="Calibri"/>
                          <a:sym typeface="Calibri"/>
                        </a:rPr>
                        <a:t>System and Communications Protection </a:t>
                      </a:r>
                      <a:endParaRPr dirty="0"/>
                    </a:p>
                  </a:txBody>
                  <a:tcPr marL="7625" marR="7625" marT="7625" marB="0" anchor="b">
                    <a:solidFill>
                      <a:srgbClr val="990099"/>
                    </a:solidFill>
                  </a:tcPr>
                </a:tc>
                <a:extLst>
                  <a:ext uri="{0D108BD9-81ED-4DB2-BD59-A6C34878D82A}">
                    <a16:rowId xmlns:a16="http://schemas.microsoft.com/office/drawing/2014/main" val="10007"/>
                  </a:ext>
                </a:extLst>
              </a:tr>
              <a:tr h="263825">
                <a:tc>
                  <a:txBody>
                    <a:bodyPr/>
                    <a:lstStyle/>
                    <a:p>
                      <a:pPr marL="0" marR="0" lvl="0" indent="0" algn="ctr" rtl="0">
                        <a:spcBef>
                          <a:spcPts val="0"/>
                        </a:spcBef>
                        <a:spcAft>
                          <a:spcPts val="0"/>
                        </a:spcAft>
                        <a:buNone/>
                      </a:pPr>
                      <a:r>
                        <a:rPr lang="en-US" sz="1600" b="1" i="0" u="none" strike="noStrike" cap="none" dirty="0">
                          <a:solidFill>
                            <a:schemeClr val="lt1"/>
                          </a:solidFill>
                          <a:latin typeface="Calibri"/>
                          <a:ea typeface="Calibri"/>
                          <a:cs typeface="Calibri"/>
                          <a:sym typeface="Calibri"/>
                        </a:rPr>
                        <a:t>AT</a:t>
                      </a:r>
                      <a:endParaRPr dirty="0"/>
                    </a:p>
                  </a:txBody>
                  <a:tcPr marL="7625" marR="7625" marT="7625" marB="0" anchor="b">
                    <a:solidFill>
                      <a:schemeClr val="accent1"/>
                    </a:solidFill>
                  </a:tcPr>
                </a:tc>
                <a:tc>
                  <a:txBody>
                    <a:bodyPr/>
                    <a:lstStyle/>
                    <a:p>
                      <a:pPr marL="0" marR="0" lvl="0" indent="0" algn="l" rtl="0">
                        <a:spcBef>
                          <a:spcPts val="0"/>
                        </a:spcBef>
                        <a:spcAft>
                          <a:spcPts val="0"/>
                        </a:spcAft>
                        <a:buNone/>
                      </a:pPr>
                      <a:r>
                        <a:rPr lang="en-US" sz="1600" b="1" i="0" u="none" strike="noStrike" cap="none" dirty="0">
                          <a:solidFill>
                            <a:schemeClr val="lt1"/>
                          </a:solidFill>
                          <a:latin typeface="Calibri"/>
                          <a:ea typeface="Calibri"/>
                          <a:cs typeface="Calibri"/>
                          <a:sym typeface="Calibri"/>
                        </a:rPr>
                        <a:t>Awareness and Training</a:t>
                      </a:r>
                      <a:endParaRPr dirty="0"/>
                    </a:p>
                  </a:txBody>
                  <a:tcPr marL="7625" marR="7625" marT="7625" marB="0" anchor="b">
                    <a:solidFill>
                      <a:schemeClr val="accent1"/>
                    </a:solidFill>
                  </a:tcPr>
                </a:tc>
                <a:extLst>
                  <a:ext uri="{0D108BD9-81ED-4DB2-BD59-A6C34878D82A}">
                    <a16:rowId xmlns:a16="http://schemas.microsoft.com/office/drawing/2014/main" val="10008"/>
                  </a:ext>
                </a:extLst>
              </a:tr>
              <a:tr h="263825">
                <a:tc>
                  <a:txBody>
                    <a:bodyPr/>
                    <a:lstStyle/>
                    <a:p>
                      <a:pPr marL="0" marR="0" lvl="0" indent="0" algn="ctr" rtl="0">
                        <a:spcBef>
                          <a:spcPts val="0"/>
                        </a:spcBef>
                        <a:spcAft>
                          <a:spcPts val="0"/>
                        </a:spcAft>
                        <a:buNone/>
                      </a:pPr>
                      <a:r>
                        <a:rPr lang="en-US" sz="1600" b="1" i="0" u="none" strike="noStrike" cap="none" dirty="0">
                          <a:solidFill>
                            <a:schemeClr val="lt1"/>
                          </a:solidFill>
                          <a:latin typeface="Calibri"/>
                          <a:ea typeface="Calibri"/>
                          <a:cs typeface="Calibri"/>
                          <a:sym typeface="Calibri"/>
                        </a:rPr>
                        <a:t>CM</a:t>
                      </a:r>
                      <a:endParaRPr dirty="0"/>
                    </a:p>
                  </a:txBody>
                  <a:tcPr marL="7625" marR="7625" marT="7625" marB="0" anchor="b">
                    <a:solidFill>
                      <a:schemeClr val="accent1"/>
                    </a:solidFill>
                  </a:tcPr>
                </a:tc>
                <a:tc>
                  <a:txBody>
                    <a:bodyPr/>
                    <a:lstStyle/>
                    <a:p>
                      <a:pPr marL="0" marR="0" lvl="0" indent="0" algn="l" rtl="0">
                        <a:spcBef>
                          <a:spcPts val="0"/>
                        </a:spcBef>
                        <a:spcAft>
                          <a:spcPts val="0"/>
                        </a:spcAft>
                        <a:buNone/>
                      </a:pPr>
                      <a:r>
                        <a:rPr lang="en-US" sz="1600" b="1" i="0" u="none" strike="noStrike" cap="none" dirty="0">
                          <a:solidFill>
                            <a:schemeClr val="lt1"/>
                          </a:solidFill>
                          <a:latin typeface="Calibri"/>
                          <a:ea typeface="Calibri"/>
                          <a:cs typeface="Calibri"/>
                          <a:sym typeface="Calibri"/>
                        </a:rPr>
                        <a:t>Configuration Management</a:t>
                      </a:r>
                      <a:endParaRPr dirty="0"/>
                    </a:p>
                  </a:txBody>
                  <a:tcPr marL="7625" marR="7625" marT="7625" marB="0" anchor="b">
                    <a:solidFill>
                      <a:schemeClr val="accent1"/>
                    </a:solidFill>
                  </a:tcPr>
                </a:tc>
                <a:extLst>
                  <a:ext uri="{0D108BD9-81ED-4DB2-BD59-A6C34878D82A}">
                    <a16:rowId xmlns:a16="http://schemas.microsoft.com/office/drawing/2014/main" val="10009"/>
                  </a:ext>
                </a:extLst>
              </a:tr>
              <a:tr h="263825">
                <a:tc>
                  <a:txBody>
                    <a:bodyPr/>
                    <a:lstStyle/>
                    <a:p>
                      <a:pPr marL="0" marR="0" lvl="0" indent="0" algn="ctr" rtl="0">
                        <a:spcBef>
                          <a:spcPts val="0"/>
                        </a:spcBef>
                        <a:spcAft>
                          <a:spcPts val="0"/>
                        </a:spcAft>
                        <a:buNone/>
                      </a:pPr>
                      <a:r>
                        <a:rPr lang="en-US" sz="1600" b="1" i="0" u="none" strike="noStrike" cap="none">
                          <a:solidFill>
                            <a:schemeClr val="lt1"/>
                          </a:solidFill>
                          <a:latin typeface="Calibri"/>
                          <a:ea typeface="Calibri"/>
                          <a:cs typeface="Calibri"/>
                          <a:sym typeface="Calibri"/>
                        </a:rPr>
                        <a:t>CP</a:t>
                      </a:r>
                      <a:endParaRPr/>
                    </a:p>
                  </a:txBody>
                  <a:tcPr marL="7625" marR="7625" marT="7625" marB="0" anchor="b">
                    <a:solidFill>
                      <a:schemeClr val="accent1"/>
                    </a:solidFill>
                  </a:tcPr>
                </a:tc>
                <a:tc>
                  <a:txBody>
                    <a:bodyPr/>
                    <a:lstStyle/>
                    <a:p>
                      <a:pPr marL="0" marR="0" lvl="0" indent="0" algn="l" rtl="0">
                        <a:spcBef>
                          <a:spcPts val="0"/>
                        </a:spcBef>
                        <a:spcAft>
                          <a:spcPts val="0"/>
                        </a:spcAft>
                        <a:buNone/>
                      </a:pPr>
                      <a:r>
                        <a:rPr lang="en-US" sz="1600" b="1" i="0" u="none" strike="noStrike" cap="none" dirty="0">
                          <a:solidFill>
                            <a:schemeClr val="lt1"/>
                          </a:solidFill>
                          <a:latin typeface="Calibri"/>
                          <a:ea typeface="Calibri"/>
                          <a:cs typeface="Calibri"/>
                          <a:sym typeface="Calibri"/>
                        </a:rPr>
                        <a:t>Contingency Planning  </a:t>
                      </a:r>
                      <a:endParaRPr dirty="0"/>
                    </a:p>
                  </a:txBody>
                  <a:tcPr marL="7625" marR="7625" marT="7625" marB="0" anchor="b">
                    <a:solidFill>
                      <a:schemeClr val="accent1"/>
                    </a:solidFill>
                  </a:tcPr>
                </a:tc>
                <a:extLst>
                  <a:ext uri="{0D108BD9-81ED-4DB2-BD59-A6C34878D82A}">
                    <a16:rowId xmlns:a16="http://schemas.microsoft.com/office/drawing/2014/main" val="10010"/>
                  </a:ext>
                </a:extLst>
              </a:tr>
              <a:tr h="263825">
                <a:tc>
                  <a:txBody>
                    <a:bodyPr/>
                    <a:lstStyle/>
                    <a:p>
                      <a:pPr marL="0" marR="0" lvl="0" indent="0" algn="ctr" rtl="0">
                        <a:spcBef>
                          <a:spcPts val="0"/>
                        </a:spcBef>
                        <a:spcAft>
                          <a:spcPts val="0"/>
                        </a:spcAft>
                        <a:buNone/>
                      </a:pPr>
                      <a:r>
                        <a:rPr lang="en-US" sz="1600" b="1" i="0" u="none" strike="noStrike" cap="none" dirty="0">
                          <a:solidFill>
                            <a:schemeClr val="lt1"/>
                          </a:solidFill>
                          <a:latin typeface="Calibri"/>
                          <a:ea typeface="Calibri"/>
                          <a:cs typeface="Calibri"/>
                          <a:sym typeface="Calibri"/>
                        </a:rPr>
                        <a:t>IR</a:t>
                      </a:r>
                      <a:endParaRPr dirty="0"/>
                    </a:p>
                  </a:txBody>
                  <a:tcPr marL="7625" marR="7625" marT="7625" marB="0" anchor="b">
                    <a:solidFill>
                      <a:schemeClr val="accent1"/>
                    </a:solidFill>
                  </a:tcPr>
                </a:tc>
                <a:tc>
                  <a:txBody>
                    <a:bodyPr/>
                    <a:lstStyle/>
                    <a:p>
                      <a:pPr marL="0" marR="0" lvl="0" indent="0" algn="l" rtl="0">
                        <a:spcBef>
                          <a:spcPts val="0"/>
                        </a:spcBef>
                        <a:spcAft>
                          <a:spcPts val="0"/>
                        </a:spcAft>
                        <a:buNone/>
                      </a:pPr>
                      <a:r>
                        <a:rPr lang="en-US" sz="1600" b="1" i="0" u="none" strike="noStrike" cap="none" dirty="0">
                          <a:solidFill>
                            <a:schemeClr val="lt1"/>
                          </a:solidFill>
                          <a:latin typeface="Calibri"/>
                          <a:ea typeface="Calibri"/>
                          <a:cs typeface="Calibri"/>
                          <a:sym typeface="Calibri"/>
                        </a:rPr>
                        <a:t>Incident Response</a:t>
                      </a:r>
                      <a:endParaRPr dirty="0"/>
                    </a:p>
                  </a:txBody>
                  <a:tcPr marL="7625" marR="7625" marT="7625" marB="0" anchor="b">
                    <a:solidFill>
                      <a:schemeClr val="accent1"/>
                    </a:solidFill>
                  </a:tcPr>
                </a:tc>
                <a:extLst>
                  <a:ext uri="{0D108BD9-81ED-4DB2-BD59-A6C34878D82A}">
                    <a16:rowId xmlns:a16="http://schemas.microsoft.com/office/drawing/2014/main" val="10011"/>
                  </a:ext>
                </a:extLst>
              </a:tr>
              <a:tr h="251450">
                <a:tc>
                  <a:txBody>
                    <a:bodyPr/>
                    <a:lstStyle/>
                    <a:p>
                      <a:pPr marL="0" marR="0" lvl="0" indent="0" algn="ctr" rtl="0">
                        <a:spcBef>
                          <a:spcPts val="0"/>
                        </a:spcBef>
                        <a:spcAft>
                          <a:spcPts val="0"/>
                        </a:spcAft>
                        <a:buNone/>
                      </a:pPr>
                      <a:r>
                        <a:rPr lang="en-US" sz="1600" b="1" i="0" u="none" strike="noStrike" cap="none">
                          <a:solidFill>
                            <a:schemeClr val="lt1"/>
                          </a:solidFill>
                          <a:latin typeface="Calibri"/>
                          <a:ea typeface="Calibri"/>
                          <a:cs typeface="Calibri"/>
                          <a:sym typeface="Calibri"/>
                        </a:rPr>
                        <a:t>MA</a:t>
                      </a:r>
                      <a:endParaRPr/>
                    </a:p>
                  </a:txBody>
                  <a:tcPr marL="7625" marR="7625" marT="7625" marB="0" anchor="b">
                    <a:solidFill>
                      <a:schemeClr val="accent1"/>
                    </a:solidFill>
                  </a:tcPr>
                </a:tc>
                <a:tc>
                  <a:txBody>
                    <a:bodyPr/>
                    <a:lstStyle/>
                    <a:p>
                      <a:pPr marL="0" marR="0" lvl="0" indent="0" algn="l" rtl="0">
                        <a:spcBef>
                          <a:spcPts val="0"/>
                        </a:spcBef>
                        <a:spcAft>
                          <a:spcPts val="0"/>
                        </a:spcAft>
                        <a:buNone/>
                      </a:pPr>
                      <a:r>
                        <a:rPr lang="en-US" sz="1600" b="1" i="0" u="none" strike="noStrike" cap="none">
                          <a:solidFill>
                            <a:schemeClr val="lt1"/>
                          </a:solidFill>
                          <a:latin typeface="Calibri"/>
                          <a:ea typeface="Calibri"/>
                          <a:cs typeface="Calibri"/>
                          <a:sym typeface="Calibri"/>
                        </a:rPr>
                        <a:t>Maintenance </a:t>
                      </a:r>
                      <a:endParaRPr/>
                    </a:p>
                  </a:txBody>
                  <a:tcPr marL="7625" marR="7625" marT="7625" marB="0" anchor="b">
                    <a:solidFill>
                      <a:schemeClr val="accent1"/>
                    </a:solidFill>
                  </a:tcPr>
                </a:tc>
                <a:extLst>
                  <a:ext uri="{0D108BD9-81ED-4DB2-BD59-A6C34878D82A}">
                    <a16:rowId xmlns:a16="http://schemas.microsoft.com/office/drawing/2014/main" val="10012"/>
                  </a:ext>
                </a:extLst>
              </a:tr>
              <a:tr h="275800">
                <a:tc>
                  <a:txBody>
                    <a:bodyPr/>
                    <a:lstStyle/>
                    <a:p>
                      <a:pPr marL="0" marR="0" lvl="0" indent="0" algn="ctr" rtl="0">
                        <a:spcBef>
                          <a:spcPts val="0"/>
                        </a:spcBef>
                        <a:spcAft>
                          <a:spcPts val="0"/>
                        </a:spcAft>
                        <a:buNone/>
                      </a:pPr>
                      <a:r>
                        <a:rPr lang="en-US" sz="1600" b="1" i="0" u="none" strike="noStrike" cap="none" dirty="0">
                          <a:solidFill>
                            <a:schemeClr val="lt1"/>
                          </a:solidFill>
                          <a:latin typeface="Calibri"/>
                          <a:ea typeface="Calibri"/>
                          <a:cs typeface="Calibri"/>
                          <a:sym typeface="Calibri"/>
                        </a:rPr>
                        <a:t>MP</a:t>
                      </a:r>
                      <a:endParaRPr dirty="0"/>
                    </a:p>
                  </a:txBody>
                  <a:tcPr marL="7625" marR="7625" marT="7625" marB="0" anchor="b">
                    <a:solidFill>
                      <a:schemeClr val="accent1"/>
                    </a:solidFill>
                  </a:tcPr>
                </a:tc>
                <a:tc>
                  <a:txBody>
                    <a:bodyPr/>
                    <a:lstStyle/>
                    <a:p>
                      <a:pPr marL="0" marR="0" lvl="0" indent="0" algn="l" rtl="0">
                        <a:spcBef>
                          <a:spcPts val="0"/>
                        </a:spcBef>
                        <a:spcAft>
                          <a:spcPts val="0"/>
                        </a:spcAft>
                        <a:buNone/>
                      </a:pPr>
                      <a:r>
                        <a:rPr lang="en-US" sz="1600" b="1" i="0" u="none" strike="noStrike" cap="none" dirty="0">
                          <a:solidFill>
                            <a:schemeClr val="lt1"/>
                          </a:solidFill>
                          <a:latin typeface="Calibri"/>
                          <a:ea typeface="Calibri"/>
                          <a:cs typeface="Calibri"/>
                          <a:sym typeface="Calibri"/>
                        </a:rPr>
                        <a:t>Media Protection</a:t>
                      </a:r>
                      <a:endParaRPr dirty="0"/>
                    </a:p>
                  </a:txBody>
                  <a:tcPr marL="7625" marR="7625" marT="7625" marB="0" anchor="b">
                    <a:solidFill>
                      <a:schemeClr val="accent1"/>
                    </a:solidFill>
                  </a:tcPr>
                </a:tc>
                <a:extLst>
                  <a:ext uri="{0D108BD9-81ED-4DB2-BD59-A6C34878D82A}">
                    <a16:rowId xmlns:a16="http://schemas.microsoft.com/office/drawing/2014/main" val="10013"/>
                  </a:ext>
                </a:extLst>
              </a:tr>
              <a:tr h="251450">
                <a:tc>
                  <a:txBody>
                    <a:bodyPr/>
                    <a:lstStyle/>
                    <a:p>
                      <a:pPr marL="0" marR="0" lvl="0" indent="0" algn="ctr" rtl="0">
                        <a:spcBef>
                          <a:spcPts val="0"/>
                        </a:spcBef>
                        <a:spcAft>
                          <a:spcPts val="0"/>
                        </a:spcAft>
                        <a:buNone/>
                      </a:pPr>
                      <a:r>
                        <a:rPr lang="en-US" sz="1600" b="1" i="0" u="none" strike="noStrike" cap="none" dirty="0">
                          <a:solidFill>
                            <a:schemeClr val="lt1"/>
                          </a:solidFill>
                          <a:latin typeface="Calibri"/>
                          <a:ea typeface="Calibri"/>
                          <a:cs typeface="Calibri"/>
                          <a:sym typeface="Calibri"/>
                        </a:rPr>
                        <a:t>PE</a:t>
                      </a:r>
                      <a:endParaRPr dirty="0"/>
                    </a:p>
                  </a:txBody>
                  <a:tcPr marL="7625" marR="7625" marT="7625" marB="0" anchor="b">
                    <a:solidFill>
                      <a:schemeClr val="accent1"/>
                    </a:solidFill>
                  </a:tcPr>
                </a:tc>
                <a:tc>
                  <a:txBody>
                    <a:bodyPr/>
                    <a:lstStyle/>
                    <a:p>
                      <a:pPr marL="0" marR="0" lvl="0" indent="0" algn="l" rtl="0">
                        <a:spcBef>
                          <a:spcPts val="0"/>
                        </a:spcBef>
                        <a:spcAft>
                          <a:spcPts val="0"/>
                        </a:spcAft>
                        <a:buNone/>
                      </a:pPr>
                      <a:r>
                        <a:rPr lang="en-US" sz="1600" b="1" i="0" u="none" strike="noStrike" cap="none" dirty="0">
                          <a:solidFill>
                            <a:schemeClr val="lt1"/>
                          </a:solidFill>
                          <a:latin typeface="Calibri"/>
                          <a:ea typeface="Calibri"/>
                          <a:cs typeface="Calibri"/>
                          <a:sym typeface="Calibri"/>
                        </a:rPr>
                        <a:t>Physical and Environmental Protection</a:t>
                      </a:r>
                      <a:endParaRPr dirty="0"/>
                    </a:p>
                  </a:txBody>
                  <a:tcPr marL="7625" marR="7625" marT="7625" marB="0" anchor="b">
                    <a:solidFill>
                      <a:schemeClr val="accent1"/>
                    </a:solidFill>
                  </a:tcPr>
                </a:tc>
                <a:extLst>
                  <a:ext uri="{0D108BD9-81ED-4DB2-BD59-A6C34878D82A}">
                    <a16:rowId xmlns:a16="http://schemas.microsoft.com/office/drawing/2014/main" val="10014"/>
                  </a:ext>
                </a:extLst>
              </a:tr>
              <a:tr h="263825">
                <a:tc>
                  <a:txBody>
                    <a:bodyPr/>
                    <a:lstStyle/>
                    <a:p>
                      <a:pPr marL="0" marR="0" lvl="0" indent="0" algn="ctr" rtl="0">
                        <a:spcBef>
                          <a:spcPts val="0"/>
                        </a:spcBef>
                        <a:spcAft>
                          <a:spcPts val="0"/>
                        </a:spcAft>
                        <a:buNone/>
                      </a:pPr>
                      <a:r>
                        <a:rPr lang="en-US" sz="1600" b="1" i="0" u="none" strike="noStrike" cap="none" dirty="0">
                          <a:solidFill>
                            <a:schemeClr val="lt1"/>
                          </a:solidFill>
                          <a:latin typeface="Calibri"/>
                          <a:ea typeface="Calibri"/>
                          <a:cs typeface="Calibri"/>
                          <a:sym typeface="Calibri"/>
                        </a:rPr>
                        <a:t>PS</a:t>
                      </a:r>
                      <a:endParaRPr dirty="0"/>
                    </a:p>
                  </a:txBody>
                  <a:tcPr marL="7625" marR="7625" marT="7625" marB="0" anchor="b">
                    <a:solidFill>
                      <a:schemeClr val="accent1"/>
                    </a:solidFill>
                  </a:tcPr>
                </a:tc>
                <a:tc>
                  <a:txBody>
                    <a:bodyPr/>
                    <a:lstStyle/>
                    <a:p>
                      <a:pPr marL="0" marR="0" lvl="0" indent="0" algn="l" rtl="0">
                        <a:spcBef>
                          <a:spcPts val="0"/>
                        </a:spcBef>
                        <a:spcAft>
                          <a:spcPts val="0"/>
                        </a:spcAft>
                        <a:buNone/>
                      </a:pPr>
                      <a:r>
                        <a:rPr lang="en-US" sz="1600" b="1" i="0" u="none" strike="noStrike" cap="none" dirty="0">
                          <a:solidFill>
                            <a:schemeClr val="lt1"/>
                          </a:solidFill>
                          <a:latin typeface="Calibri"/>
                          <a:ea typeface="Calibri"/>
                          <a:cs typeface="Calibri"/>
                          <a:sym typeface="Calibri"/>
                        </a:rPr>
                        <a:t>Personnel Security</a:t>
                      </a:r>
                      <a:endParaRPr dirty="0"/>
                    </a:p>
                  </a:txBody>
                  <a:tcPr marL="7625" marR="7625" marT="7625" marB="0" anchor="b">
                    <a:solidFill>
                      <a:schemeClr val="accent1"/>
                    </a:solidFill>
                  </a:tcPr>
                </a:tc>
                <a:extLst>
                  <a:ext uri="{0D108BD9-81ED-4DB2-BD59-A6C34878D82A}">
                    <a16:rowId xmlns:a16="http://schemas.microsoft.com/office/drawing/2014/main" val="10015"/>
                  </a:ext>
                </a:extLst>
              </a:tr>
              <a:tr h="263825">
                <a:tc>
                  <a:txBody>
                    <a:bodyPr/>
                    <a:lstStyle/>
                    <a:p>
                      <a:pPr marL="0" marR="0" lvl="0" indent="0" algn="ctr" rtl="0">
                        <a:spcBef>
                          <a:spcPts val="0"/>
                        </a:spcBef>
                        <a:spcAft>
                          <a:spcPts val="0"/>
                        </a:spcAft>
                        <a:buNone/>
                      </a:pPr>
                      <a:r>
                        <a:rPr lang="en-US" sz="1600" b="1" i="0" u="none" strike="noStrike" cap="none" dirty="0">
                          <a:solidFill>
                            <a:schemeClr val="lt1"/>
                          </a:solidFill>
                          <a:latin typeface="Calibri"/>
                          <a:ea typeface="Calibri"/>
                          <a:cs typeface="Calibri"/>
                          <a:sym typeface="Calibri"/>
                        </a:rPr>
                        <a:t>SI</a:t>
                      </a:r>
                      <a:endParaRPr dirty="0"/>
                    </a:p>
                  </a:txBody>
                  <a:tcPr marL="7625" marR="7625" marT="7625" marB="0" anchor="b">
                    <a:solidFill>
                      <a:schemeClr val="accent1"/>
                    </a:solidFill>
                  </a:tcPr>
                </a:tc>
                <a:tc>
                  <a:txBody>
                    <a:bodyPr/>
                    <a:lstStyle/>
                    <a:p>
                      <a:pPr marL="0" marR="0" lvl="0" indent="0" algn="l" rtl="0">
                        <a:spcBef>
                          <a:spcPts val="0"/>
                        </a:spcBef>
                        <a:spcAft>
                          <a:spcPts val="0"/>
                        </a:spcAft>
                        <a:buNone/>
                      </a:pPr>
                      <a:r>
                        <a:rPr lang="en-US" sz="1600" b="1" i="0" u="none" strike="noStrike" cap="none" dirty="0">
                          <a:solidFill>
                            <a:schemeClr val="lt1"/>
                          </a:solidFill>
                          <a:latin typeface="Calibri"/>
                          <a:ea typeface="Calibri"/>
                          <a:cs typeface="Calibri"/>
                          <a:sym typeface="Calibri"/>
                        </a:rPr>
                        <a:t>System and Information Integrity</a:t>
                      </a:r>
                      <a:endParaRPr dirty="0"/>
                    </a:p>
                  </a:txBody>
                  <a:tcPr marL="7625" marR="7625" marT="7625" marB="0" anchor="b">
                    <a:solidFill>
                      <a:schemeClr val="accent1"/>
                    </a:solidFill>
                  </a:tcPr>
                </a:tc>
                <a:extLst>
                  <a:ext uri="{0D108BD9-81ED-4DB2-BD59-A6C34878D82A}">
                    <a16:rowId xmlns:a16="http://schemas.microsoft.com/office/drawing/2014/main" val="10016"/>
                  </a:ext>
                </a:extLst>
              </a:tr>
            </a:tbl>
          </a:graphicData>
        </a:graphic>
      </p:graphicFrame>
      <p:sp>
        <p:nvSpPr>
          <p:cNvPr id="523" name="Google Shape;523;p11"/>
          <p:cNvSpPr txBox="1"/>
          <p:nvPr/>
        </p:nvSpPr>
        <p:spPr>
          <a:xfrm>
            <a:off x="122238" y="1687513"/>
            <a:ext cx="3487738" cy="83026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dirty="0">
                <a:solidFill>
                  <a:srgbClr val="76923C"/>
                </a:solidFill>
                <a:latin typeface="Tahoma"/>
                <a:ea typeface="Tahoma"/>
                <a:cs typeface="Tahoma"/>
                <a:sym typeface="Tahoma"/>
              </a:rPr>
              <a:t>Management</a:t>
            </a:r>
            <a:r>
              <a:rPr lang="en-US" sz="1600" dirty="0">
                <a:solidFill>
                  <a:srgbClr val="76923C"/>
                </a:solidFill>
                <a:latin typeface="Tahoma"/>
                <a:ea typeface="Tahoma"/>
                <a:cs typeface="Tahoma"/>
                <a:sym typeface="Tahoma"/>
              </a:rPr>
              <a:t>: (by Management)</a:t>
            </a:r>
            <a:endParaRPr dirty="0"/>
          </a:p>
          <a:p>
            <a:pPr marL="285750" marR="0" lvl="0" indent="-285750" algn="l" rtl="0">
              <a:spcBef>
                <a:spcPts val="0"/>
              </a:spcBef>
              <a:spcAft>
                <a:spcPts val="0"/>
              </a:spcAft>
              <a:buClr>
                <a:srgbClr val="000000"/>
              </a:buClr>
              <a:buSzPts val="1600"/>
              <a:buFont typeface="Arial"/>
              <a:buChar char="•"/>
            </a:pPr>
            <a:r>
              <a:rPr lang="en-US" sz="1600" dirty="0">
                <a:solidFill>
                  <a:srgbClr val="000000"/>
                </a:solidFill>
                <a:latin typeface="Tahoma"/>
                <a:ea typeface="Tahoma"/>
                <a:cs typeface="Tahoma"/>
                <a:sym typeface="Tahoma"/>
              </a:rPr>
              <a:t>Of the information system and </a:t>
            </a:r>
            <a:endParaRPr dirty="0"/>
          </a:p>
          <a:p>
            <a:pPr marL="285750" marR="0" lvl="0" indent="-285750" algn="l" rtl="0">
              <a:spcBef>
                <a:spcPts val="0"/>
              </a:spcBef>
              <a:spcAft>
                <a:spcPts val="0"/>
              </a:spcAft>
              <a:buClr>
                <a:srgbClr val="000000"/>
              </a:buClr>
              <a:buSzPts val="1600"/>
              <a:buFont typeface="Arial"/>
              <a:buChar char="•"/>
            </a:pPr>
            <a:r>
              <a:rPr lang="en-US" sz="1600" dirty="0">
                <a:solidFill>
                  <a:srgbClr val="000000"/>
                </a:solidFill>
                <a:latin typeface="Tahoma"/>
                <a:ea typeface="Tahoma"/>
                <a:cs typeface="Tahoma"/>
                <a:sym typeface="Tahoma"/>
              </a:rPr>
              <a:t>Of risk for a system </a:t>
            </a:r>
            <a:endParaRPr dirty="0"/>
          </a:p>
        </p:txBody>
      </p:sp>
      <p:sp>
        <p:nvSpPr>
          <p:cNvPr id="524" name="Google Shape;524;p11"/>
          <p:cNvSpPr txBox="1"/>
          <p:nvPr/>
        </p:nvSpPr>
        <p:spPr>
          <a:xfrm>
            <a:off x="128589" y="4259263"/>
            <a:ext cx="3570287" cy="18161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dirty="0">
                <a:solidFill>
                  <a:schemeClr val="accent1"/>
                </a:solidFill>
                <a:latin typeface="Tahoma"/>
                <a:ea typeface="Tahoma"/>
                <a:cs typeface="Tahoma"/>
                <a:sym typeface="Tahoma"/>
              </a:rPr>
              <a:t>Operational</a:t>
            </a:r>
            <a:r>
              <a:rPr lang="en-US" sz="1600" dirty="0">
                <a:solidFill>
                  <a:schemeClr val="accent1"/>
                </a:solidFill>
                <a:latin typeface="Tahoma"/>
                <a:ea typeface="Tahoma"/>
                <a:cs typeface="Tahoma"/>
                <a:sym typeface="Tahoma"/>
              </a:rPr>
              <a:t>: (by People)</a:t>
            </a:r>
            <a:endParaRPr dirty="0"/>
          </a:p>
          <a:p>
            <a:pPr marL="285750" marR="0" lvl="0" indent="-285750" algn="l" rtl="0">
              <a:spcBef>
                <a:spcPts val="0"/>
              </a:spcBef>
              <a:spcAft>
                <a:spcPts val="0"/>
              </a:spcAft>
              <a:buClr>
                <a:srgbClr val="000000"/>
              </a:buClr>
              <a:buSzPts val="1600"/>
              <a:buFont typeface="Arial"/>
              <a:buChar char="•"/>
            </a:pPr>
            <a:r>
              <a:rPr lang="en-US" sz="1600" dirty="0">
                <a:solidFill>
                  <a:srgbClr val="000000"/>
                </a:solidFill>
                <a:latin typeface="Tahoma"/>
                <a:ea typeface="Tahoma"/>
                <a:cs typeface="Tahoma"/>
                <a:sym typeface="Tahoma"/>
              </a:rPr>
              <a:t>Mechanisms implemented and executed by people </a:t>
            </a:r>
            <a:endParaRPr dirty="0"/>
          </a:p>
          <a:p>
            <a:pPr marL="285750" marR="0" lvl="0" indent="-285750" algn="l" rtl="0">
              <a:spcBef>
                <a:spcPts val="0"/>
              </a:spcBef>
              <a:spcAft>
                <a:spcPts val="0"/>
              </a:spcAft>
              <a:buClr>
                <a:srgbClr val="000000"/>
              </a:buClr>
              <a:buSzPts val="1600"/>
              <a:buFont typeface="Arial"/>
              <a:buChar char="•"/>
            </a:pPr>
            <a:r>
              <a:rPr lang="en-US" sz="1600" dirty="0">
                <a:solidFill>
                  <a:srgbClr val="000000"/>
                </a:solidFill>
                <a:latin typeface="Tahoma"/>
                <a:ea typeface="Tahoma"/>
                <a:cs typeface="Tahoma"/>
                <a:sym typeface="Tahoma"/>
              </a:rPr>
              <a:t>Often require technical or specialized expertise and rely upon management activities and technical controls</a:t>
            </a:r>
            <a:endParaRPr dirty="0"/>
          </a:p>
        </p:txBody>
      </p:sp>
      <p:sp>
        <p:nvSpPr>
          <p:cNvPr id="525" name="Google Shape;525;p11"/>
          <p:cNvSpPr txBox="1"/>
          <p:nvPr/>
        </p:nvSpPr>
        <p:spPr>
          <a:xfrm>
            <a:off x="128589" y="2603500"/>
            <a:ext cx="3481387" cy="157003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dirty="0">
                <a:solidFill>
                  <a:srgbClr val="B400B4"/>
                </a:solidFill>
                <a:latin typeface="Tahoma"/>
                <a:ea typeface="Tahoma"/>
                <a:cs typeface="Tahoma"/>
                <a:sym typeface="Tahoma"/>
              </a:rPr>
              <a:t>Technical</a:t>
            </a:r>
            <a:r>
              <a:rPr lang="en-US" sz="1600" dirty="0">
                <a:solidFill>
                  <a:srgbClr val="B400B4"/>
                </a:solidFill>
                <a:latin typeface="Tahoma"/>
                <a:ea typeface="Tahoma"/>
                <a:cs typeface="Tahoma"/>
                <a:sym typeface="Tahoma"/>
              </a:rPr>
              <a:t>: (by Computer system) </a:t>
            </a:r>
            <a:endParaRPr dirty="0"/>
          </a:p>
          <a:p>
            <a:pPr marL="285750" marR="0" lvl="0" indent="-285750" algn="l" rtl="0">
              <a:spcBef>
                <a:spcPts val="0"/>
              </a:spcBef>
              <a:spcAft>
                <a:spcPts val="0"/>
              </a:spcAft>
              <a:buClr>
                <a:srgbClr val="000000"/>
              </a:buClr>
              <a:buSzPts val="1600"/>
              <a:buFont typeface="Arial"/>
              <a:buChar char="•"/>
            </a:pPr>
            <a:r>
              <a:rPr lang="en-US" sz="1600" dirty="0">
                <a:solidFill>
                  <a:srgbClr val="000000"/>
                </a:solidFill>
                <a:latin typeface="Tahoma"/>
                <a:ea typeface="Tahoma"/>
                <a:cs typeface="Tahoma"/>
                <a:sym typeface="Tahoma"/>
              </a:rPr>
              <a:t>Automated protection (unauthorized access, misuse, help detect security violations)</a:t>
            </a:r>
            <a:endParaRPr dirty="0"/>
          </a:p>
          <a:p>
            <a:pPr marL="285750" marR="0" lvl="0" indent="-285750" algn="l" rtl="0">
              <a:spcBef>
                <a:spcPts val="0"/>
              </a:spcBef>
              <a:spcAft>
                <a:spcPts val="0"/>
              </a:spcAft>
              <a:buClr>
                <a:srgbClr val="000000"/>
              </a:buClr>
              <a:buSzPts val="1600"/>
              <a:buFont typeface="Arial"/>
              <a:buChar char="•"/>
            </a:pPr>
            <a:r>
              <a:rPr lang="en-US" sz="1600" dirty="0">
                <a:solidFill>
                  <a:srgbClr val="000000"/>
                </a:solidFill>
                <a:latin typeface="Tahoma"/>
                <a:ea typeface="Tahoma"/>
                <a:cs typeface="Tahoma"/>
                <a:sym typeface="Tahoma"/>
              </a:rPr>
              <a:t>Support security requirements for applications and data</a:t>
            </a:r>
            <a:endParaRPr dirty="0"/>
          </a:p>
        </p:txBody>
      </p:sp>
      <p:sp>
        <p:nvSpPr>
          <p:cNvPr id="527" name="Google Shape;527;p11"/>
          <p:cNvSpPr txBox="1"/>
          <p:nvPr/>
        </p:nvSpPr>
        <p:spPr>
          <a:xfrm>
            <a:off x="153988" y="1233488"/>
            <a:ext cx="3190875" cy="368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1800"/>
              <a:buFont typeface="Noto Sans Symbols"/>
              <a:buNone/>
            </a:pPr>
            <a:r>
              <a:rPr lang="en-US" sz="1800" b="1" dirty="0">
                <a:solidFill>
                  <a:srgbClr val="000000"/>
                </a:solidFill>
                <a:latin typeface="Tahoma"/>
                <a:ea typeface="Tahoma"/>
                <a:cs typeface="Tahoma"/>
                <a:sym typeface="Tahoma"/>
              </a:rPr>
              <a:t>3 Types of DoD Controls</a:t>
            </a:r>
            <a:endParaRPr dirty="0"/>
          </a:p>
        </p:txBody>
      </p:sp>
      <p:sp>
        <p:nvSpPr>
          <p:cNvPr id="528" name="Google Shape;528;p11"/>
          <p:cNvSpPr txBox="1"/>
          <p:nvPr/>
        </p:nvSpPr>
        <p:spPr>
          <a:xfrm>
            <a:off x="602933" y="6161088"/>
            <a:ext cx="3229291"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1200"/>
              <a:buFont typeface="Noto Sans Symbols"/>
              <a:buNone/>
            </a:pPr>
            <a:r>
              <a:rPr lang="en-US" sz="1200" b="1" dirty="0">
                <a:solidFill>
                  <a:srgbClr val="000000"/>
                </a:solidFill>
                <a:latin typeface="Tahoma"/>
                <a:ea typeface="Tahoma"/>
                <a:cs typeface="Tahoma"/>
                <a:sym typeface="Tahoma"/>
              </a:rPr>
              <a:t>New </a:t>
            </a:r>
            <a:r>
              <a:rPr lang="en-US" sz="1200" b="1" dirty="0">
                <a:solidFill>
                  <a:schemeClr val="accent3"/>
                </a:solidFill>
                <a:latin typeface="Tahoma"/>
                <a:ea typeface="Tahoma"/>
                <a:cs typeface="Tahoma"/>
                <a:sym typeface="Tahoma"/>
              </a:rPr>
              <a:t>Management</a:t>
            </a:r>
            <a:r>
              <a:rPr lang="en-US" sz="1200" b="1" dirty="0">
                <a:solidFill>
                  <a:srgbClr val="000000"/>
                </a:solidFill>
                <a:latin typeface="Tahoma"/>
                <a:ea typeface="Tahoma"/>
                <a:cs typeface="Tahoma"/>
                <a:sym typeface="Tahoma"/>
              </a:rPr>
              <a:t> Families </a:t>
            </a:r>
          </a:p>
          <a:p>
            <a:pPr marL="0" marR="0" lvl="0" indent="0" algn="l" rtl="0">
              <a:spcBef>
                <a:spcPts val="0"/>
              </a:spcBef>
              <a:spcAft>
                <a:spcPts val="0"/>
              </a:spcAft>
              <a:buClr>
                <a:srgbClr val="000000"/>
              </a:buClr>
              <a:buSzPts val="1200"/>
              <a:buFont typeface="Noto Sans Symbols"/>
              <a:buNone/>
            </a:pPr>
            <a:r>
              <a:rPr lang="en-US" sz="1200" b="1" dirty="0">
                <a:solidFill>
                  <a:srgbClr val="000000"/>
                </a:solidFill>
                <a:latin typeface="Tahoma"/>
                <a:ea typeface="Tahoma"/>
                <a:cs typeface="Tahoma"/>
                <a:sym typeface="Tahoma"/>
              </a:rPr>
              <a:t>in NIST SP 800-53 R5 </a:t>
            </a:r>
            <a:endParaRPr b="1" dirty="0"/>
          </a:p>
        </p:txBody>
      </p:sp>
      <p:sp>
        <p:nvSpPr>
          <p:cNvPr id="3" name="Rectangle 2">
            <a:extLst>
              <a:ext uri="{FF2B5EF4-FFF2-40B4-BE49-F238E27FC236}">
                <a16:creationId xmlns:a16="http://schemas.microsoft.com/office/drawing/2014/main" id="{FC6AD00C-0437-948D-49E7-079EFBE6B2B5}"/>
              </a:ext>
            </a:extLst>
          </p:cNvPr>
          <p:cNvSpPr/>
          <p:nvPr>
            <p:custDataLst>
              <p:tags r:id="rId1"/>
            </p:custDataLst>
          </p:nvPr>
        </p:nvSpPr>
        <p:spPr bwMode="auto">
          <a:xfrm>
            <a:off x="3832224" y="5743572"/>
            <a:ext cx="5156200" cy="1084266"/>
          </a:xfrm>
          <a:prstGeom prst="rect">
            <a:avLst/>
          </a:prstGeom>
          <a:noFill/>
          <a:ln w="38100" cap="flat" cmpd="sng" algn="ctr">
            <a:solidFill>
              <a:schemeClr val="accent3"/>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Tahoma" panose="020B0604030504040204" pitchFamily="34" charset="0"/>
            </a:endParaRPr>
          </a:p>
        </p:txBody>
      </p:sp>
      <p:sp>
        <p:nvSpPr>
          <p:cNvPr id="5" name="TextBox 4">
            <a:extLst>
              <a:ext uri="{FF2B5EF4-FFF2-40B4-BE49-F238E27FC236}">
                <a16:creationId xmlns:a16="http://schemas.microsoft.com/office/drawing/2014/main" id="{91728200-98D9-6A2D-FCA0-FE342E2263F7}"/>
              </a:ext>
            </a:extLst>
          </p:cNvPr>
          <p:cNvSpPr txBox="1"/>
          <p:nvPr/>
        </p:nvSpPr>
        <p:spPr>
          <a:xfrm>
            <a:off x="3828099" y="5717869"/>
            <a:ext cx="4897754" cy="1348061"/>
          </a:xfrm>
          <a:prstGeom prst="rect">
            <a:avLst/>
          </a:prstGeom>
          <a:noFill/>
        </p:spPr>
        <p:txBody>
          <a:bodyPr wrap="square">
            <a:spAutoFit/>
          </a:bodyPr>
          <a:lstStyle/>
          <a:p>
            <a:pPr lvl="1" defTabSz="622300">
              <a:lnSpc>
                <a:spcPct val="90000"/>
              </a:lnSpc>
              <a:spcAft>
                <a:spcPct val="15000"/>
              </a:spcAft>
            </a:pPr>
            <a:r>
              <a:rPr lang="en-US" sz="1600" b="1" dirty="0">
                <a:latin typeface="Calibri" panose="020F0502020204030204" pitchFamily="34" charset="0"/>
                <a:ea typeface="Calibri" panose="020F0502020204030204" pitchFamily="34" charset="0"/>
                <a:cs typeface="Calibri" panose="020F0502020204030204" pitchFamily="34" charset="0"/>
              </a:rPr>
              <a:t> PM   Program Management (Driven by Tiers 1 &amp; 2)</a:t>
            </a:r>
          </a:p>
          <a:p>
            <a:pPr marL="0" lvl="1" defTabSz="622300">
              <a:lnSpc>
                <a:spcPct val="90000"/>
              </a:lnSpc>
              <a:spcAft>
                <a:spcPct val="15000"/>
              </a:spcAft>
            </a:pPr>
            <a:r>
              <a:rPr lang="en-US" sz="1600" b="1" dirty="0">
                <a:latin typeface="Calibri" panose="020F0502020204030204" pitchFamily="34" charset="0"/>
                <a:ea typeface="Calibri" panose="020F0502020204030204" pitchFamily="34" charset="0"/>
                <a:cs typeface="Calibri" panose="020F0502020204030204" pitchFamily="34" charset="0"/>
              </a:rPr>
              <a:t> PT    Personally Identifiable Information Processing and</a:t>
            </a:r>
          </a:p>
          <a:p>
            <a:pPr marL="0" lvl="1" defTabSz="622300">
              <a:lnSpc>
                <a:spcPct val="90000"/>
              </a:lnSpc>
              <a:spcAft>
                <a:spcPct val="15000"/>
              </a:spcAft>
            </a:pPr>
            <a:r>
              <a:rPr lang="en-US" sz="1600" b="1" dirty="0">
                <a:latin typeface="Calibri" panose="020F0502020204030204" pitchFamily="34" charset="0"/>
                <a:ea typeface="Calibri" panose="020F0502020204030204" pitchFamily="34" charset="0"/>
                <a:cs typeface="Calibri" panose="020F0502020204030204" pitchFamily="34" charset="0"/>
              </a:rPr>
              <a:t>          Transparency </a:t>
            </a:r>
          </a:p>
          <a:p>
            <a:pPr marL="0" lvl="1" defTabSz="622300">
              <a:lnSpc>
                <a:spcPct val="90000"/>
              </a:lnSpc>
              <a:spcAft>
                <a:spcPct val="15000"/>
              </a:spcAft>
            </a:pPr>
            <a:r>
              <a:rPr lang="en-US" sz="1600" b="1" dirty="0">
                <a:latin typeface="Calibri" panose="020F0502020204030204" pitchFamily="34" charset="0"/>
                <a:ea typeface="Calibri" panose="020F0502020204030204" pitchFamily="34" charset="0"/>
                <a:cs typeface="Calibri" panose="020F0502020204030204" pitchFamily="34" charset="0"/>
              </a:rPr>
              <a:t> SR   Supply Chain Risk Management </a:t>
            </a:r>
          </a:p>
          <a:p>
            <a:pPr marL="0" lvl="1" defTabSz="622300">
              <a:lnSpc>
                <a:spcPct val="90000"/>
              </a:lnSpc>
              <a:spcAft>
                <a:spcPct val="15000"/>
              </a:spcAft>
            </a:pPr>
            <a:r>
              <a:rPr lang="en-US" sz="1600" b="1" dirty="0">
                <a:latin typeface="Calibri" panose="020F0502020204030204" pitchFamily="34" charset="0"/>
                <a:ea typeface="Calibri" panose="020F0502020204030204" pitchFamily="34" charset="0"/>
                <a:cs typeface="Calibri" panose="020F0502020204030204" pitchFamily="34" charset="0"/>
              </a:rPr>
              <a:t> </a:t>
            </a:r>
            <a:r>
              <a:rPr lang="en-US" sz="1200" dirty="0"/>
              <a:t> </a:t>
            </a:r>
          </a:p>
        </p:txBody>
      </p:sp>
      <p:cxnSp>
        <p:nvCxnSpPr>
          <p:cNvPr id="7" name="Straight Arrow Connector 6">
            <a:extLst>
              <a:ext uri="{FF2B5EF4-FFF2-40B4-BE49-F238E27FC236}">
                <a16:creationId xmlns:a16="http://schemas.microsoft.com/office/drawing/2014/main" id="{D7B3A964-2EBD-4978-AF3C-C35D5DB9EBF9}"/>
              </a:ext>
            </a:extLst>
          </p:cNvPr>
          <p:cNvCxnSpPr>
            <a:cxnSpLocks/>
          </p:cNvCxnSpPr>
          <p:nvPr/>
        </p:nvCxnSpPr>
        <p:spPr>
          <a:xfrm>
            <a:off x="2903220" y="6465062"/>
            <a:ext cx="558481"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33"/>
        <p:cNvGrpSpPr/>
        <p:nvPr/>
      </p:nvGrpSpPr>
      <p:grpSpPr>
        <a:xfrm>
          <a:off x="0" y="0"/>
          <a:ext cx="0" cy="0"/>
          <a:chOff x="0" y="0"/>
          <a:chExt cx="0" cy="0"/>
        </a:xfrm>
      </p:grpSpPr>
      <p:sp>
        <p:nvSpPr>
          <p:cNvPr id="3" name="Rectangle 2">
            <a:extLst>
              <a:ext uri="{FF2B5EF4-FFF2-40B4-BE49-F238E27FC236}">
                <a16:creationId xmlns:a16="http://schemas.microsoft.com/office/drawing/2014/main" id="{F91396D3-09DA-8DC2-75E1-9326CAE1EE5A}"/>
              </a:ext>
            </a:extLst>
          </p:cNvPr>
          <p:cNvSpPr/>
          <p:nvPr/>
        </p:nvSpPr>
        <p:spPr>
          <a:xfrm>
            <a:off x="388620" y="4263390"/>
            <a:ext cx="3611880" cy="2308860"/>
          </a:xfrm>
          <a:prstGeom prst="rect">
            <a:avLst/>
          </a:prstGeom>
          <a:ln w="28575">
            <a:solidFill>
              <a:schemeClr val="accent3"/>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534" name="Google Shape;534;p12"/>
          <p:cNvSpPr txBox="1">
            <a:spLocks noGrp="1"/>
          </p:cNvSpPr>
          <p:nvPr>
            <p:ph type="body" idx="1"/>
          </p:nvPr>
        </p:nvSpPr>
        <p:spPr>
          <a:xfrm>
            <a:off x="331470" y="1230630"/>
            <a:ext cx="3726180" cy="5627370"/>
          </a:xfrm>
          <a:prstGeom prst="rect">
            <a:avLst/>
          </a:prstGeom>
          <a:noFill/>
          <a:ln>
            <a:noFill/>
          </a:ln>
        </p:spPr>
        <p:txBody>
          <a:bodyPr spcFirstLastPara="1" wrap="square" lIns="91425" tIns="45700" rIns="91425" bIns="45700" anchor="t" anchorCtr="0">
            <a:noAutofit/>
          </a:bodyPr>
          <a:lstStyle/>
          <a:p>
            <a:pPr marL="228600" lvl="0" indent="-228600" algn="l" rtl="0">
              <a:spcBef>
                <a:spcPts val="280"/>
              </a:spcBef>
              <a:spcAft>
                <a:spcPts val="0"/>
              </a:spcAft>
              <a:buSzPts val="840"/>
              <a:buChar char="■"/>
            </a:pPr>
            <a:r>
              <a:rPr lang="en-US" dirty="0"/>
              <a:t>CA-5 Plan of Action and Milestones</a:t>
            </a:r>
          </a:p>
          <a:p>
            <a:pPr marL="228600" lvl="0" indent="-228600" algn="l" rtl="0">
              <a:spcBef>
                <a:spcPts val="280"/>
              </a:spcBef>
              <a:spcAft>
                <a:spcPts val="0"/>
              </a:spcAft>
              <a:buSzPts val="840"/>
              <a:buChar char="■"/>
            </a:pPr>
            <a:r>
              <a:rPr lang="en-US" dirty="0"/>
              <a:t>CA-7 Continuous Monitoring</a:t>
            </a:r>
          </a:p>
          <a:p>
            <a:pPr marL="228600" lvl="0" indent="-228600" algn="l" rtl="0">
              <a:spcBef>
                <a:spcPts val="280"/>
              </a:spcBef>
              <a:spcAft>
                <a:spcPts val="0"/>
              </a:spcAft>
              <a:buSzPts val="840"/>
              <a:buChar char="■"/>
            </a:pPr>
            <a:endParaRPr lang="en-US" dirty="0"/>
          </a:p>
          <a:p>
            <a:pPr marL="228600" lvl="0" indent="-228600" algn="l" rtl="0">
              <a:spcBef>
                <a:spcPts val="280"/>
              </a:spcBef>
              <a:spcAft>
                <a:spcPts val="0"/>
              </a:spcAft>
              <a:buSzPts val="840"/>
              <a:buChar char="■"/>
            </a:pPr>
            <a:r>
              <a:rPr lang="en-US" dirty="0"/>
              <a:t>PL-7 Concept of Operations</a:t>
            </a:r>
          </a:p>
          <a:p>
            <a:pPr marL="228600" lvl="0" indent="-228600" algn="l" rtl="0">
              <a:spcBef>
                <a:spcPts val="280"/>
              </a:spcBef>
              <a:spcAft>
                <a:spcPts val="0"/>
              </a:spcAft>
              <a:buSzPts val="840"/>
              <a:buChar char="■"/>
            </a:pPr>
            <a:r>
              <a:rPr lang="en-US" dirty="0"/>
              <a:t>PL-8 Security and Privacy Architectures</a:t>
            </a:r>
          </a:p>
          <a:p>
            <a:pPr marL="228600" lvl="0" indent="-228600" algn="l" rtl="0">
              <a:spcBef>
                <a:spcPts val="280"/>
              </a:spcBef>
              <a:spcAft>
                <a:spcPts val="0"/>
              </a:spcAft>
              <a:buSzPts val="840"/>
              <a:buChar char="■"/>
            </a:pPr>
            <a:endParaRPr lang="en-US" dirty="0"/>
          </a:p>
          <a:p>
            <a:pPr marL="228600" lvl="0" indent="-228600" algn="l" rtl="0">
              <a:spcBef>
                <a:spcPts val="0"/>
              </a:spcBef>
              <a:spcAft>
                <a:spcPts val="0"/>
              </a:spcAft>
              <a:buSzPts val="840"/>
              <a:buChar char="■"/>
            </a:pPr>
            <a:r>
              <a:rPr lang="en-US" dirty="0"/>
              <a:t>RA-2 Security Categorization</a:t>
            </a:r>
            <a:endParaRPr dirty="0"/>
          </a:p>
          <a:p>
            <a:pPr marL="228600" lvl="0" indent="-228600" algn="l" rtl="0">
              <a:spcBef>
                <a:spcPts val="280"/>
              </a:spcBef>
              <a:spcAft>
                <a:spcPts val="0"/>
              </a:spcAft>
              <a:buSzPts val="840"/>
              <a:buChar char="■"/>
            </a:pPr>
            <a:r>
              <a:rPr lang="en-US" dirty="0"/>
              <a:t>RA-3 Risk Assessment</a:t>
            </a:r>
          </a:p>
          <a:p>
            <a:pPr marL="228600" lvl="0" indent="-228600" algn="l" rtl="0">
              <a:spcBef>
                <a:spcPts val="280"/>
              </a:spcBef>
              <a:spcAft>
                <a:spcPts val="0"/>
              </a:spcAft>
              <a:buSzPts val="840"/>
              <a:buChar char="■"/>
            </a:pPr>
            <a:endParaRPr lang="en-US" dirty="0"/>
          </a:p>
          <a:p>
            <a:pPr marL="228600" lvl="0" indent="-228600" algn="l" rtl="0">
              <a:spcBef>
                <a:spcPts val="280"/>
              </a:spcBef>
              <a:spcAft>
                <a:spcPts val="0"/>
              </a:spcAft>
              <a:buSzPts val="840"/>
              <a:buChar char="■"/>
            </a:pPr>
            <a:r>
              <a:rPr lang="en-US" dirty="0"/>
              <a:t>SA-16 Developer Provided Training</a:t>
            </a:r>
            <a:endParaRPr dirty="0"/>
          </a:p>
          <a:p>
            <a:pPr marL="228600" lvl="0" indent="-228600" algn="l" rtl="0">
              <a:spcBef>
                <a:spcPts val="280"/>
              </a:spcBef>
              <a:spcAft>
                <a:spcPts val="0"/>
              </a:spcAft>
              <a:buSzPts val="840"/>
              <a:buChar char="■"/>
            </a:pPr>
            <a:r>
              <a:rPr lang="en-US" dirty="0"/>
              <a:t>SA-21 Developer Screening</a:t>
            </a:r>
            <a:endParaRPr dirty="0"/>
          </a:p>
          <a:p>
            <a:pPr marL="228600" lvl="0" indent="-175260" algn="l" rtl="0">
              <a:spcBef>
                <a:spcPts val="280"/>
              </a:spcBef>
              <a:spcAft>
                <a:spcPts val="0"/>
              </a:spcAft>
              <a:buSzPts val="840"/>
              <a:buNone/>
            </a:pPr>
            <a:endParaRPr dirty="0"/>
          </a:p>
          <a:p>
            <a:pPr marL="228600" lvl="0" indent="-228600" algn="l" rtl="0">
              <a:spcBef>
                <a:spcPts val="280"/>
              </a:spcBef>
              <a:spcAft>
                <a:spcPts val="0"/>
              </a:spcAft>
              <a:buSzPts val="840"/>
              <a:buChar char="■"/>
            </a:pPr>
            <a:r>
              <a:rPr lang="en-US" dirty="0"/>
              <a:t>PM-18 Privacy Program Plan</a:t>
            </a:r>
          </a:p>
          <a:p>
            <a:pPr marL="228600" lvl="0" indent="-228600" algn="l" rtl="0">
              <a:spcBef>
                <a:spcPts val="280"/>
              </a:spcBef>
              <a:spcAft>
                <a:spcPts val="0"/>
              </a:spcAft>
              <a:buSzPts val="840"/>
              <a:buChar char="■"/>
            </a:pPr>
            <a:r>
              <a:rPr lang="en-US" dirty="0"/>
              <a:t>PM-27 Privacy Reporting</a:t>
            </a:r>
          </a:p>
          <a:p>
            <a:pPr marL="0" lvl="0" indent="0" algn="l" rtl="0">
              <a:spcBef>
                <a:spcPts val="280"/>
              </a:spcBef>
              <a:spcAft>
                <a:spcPts val="0"/>
              </a:spcAft>
              <a:buSzPts val="840"/>
              <a:buNone/>
            </a:pPr>
            <a:endParaRPr lang="en-US" dirty="0"/>
          </a:p>
          <a:p>
            <a:pPr marL="228600" lvl="0" indent="-228600" algn="l" rtl="0">
              <a:spcBef>
                <a:spcPts val="280"/>
              </a:spcBef>
              <a:spcAft>
                <a:spcPts val="0"/>
              </a:spcAft>
              <a:buSzPts val="840"/>
              <a:buChar char="■"/>
            </a:pPr>
            <a:r>
              <a:rPr lang="en-US" dirty="0"/>
              <a:t>PT-3 Personally Identifiable Information Processing Purposes</a:t>
            </a:r>
          </a:p>
          <a:p>
            <a:pPr marL="228600" lvl="0" indent="-228600" algn="l" rtl="0">
              <a:spcBef>
                <a:spcPts val="280"/>
              </a:spcBef>
              <a:spcAft>
                <a:spcPts val="0"/>
              </a:spcAft>
              <a:buSzPts val="840"/>
              <a:buChar char="■"/>
            </a:pPr>
            <a:r>
              <a:rPr lang="en-US" dirty="0"/>
              <a:t>PT-6 Systems of Records Notice</a:t>
            </a:r>
          </a:p>
          <a:p>
            <a:pPr marL="228600" lvl="0" indent="-228600" algn="l" rtl="0">
              <a:spcBef>
                <a:spcPts val="280"/>
              </a:spcBef>
              <a:spcAft>
                <a:spcPts val="0"/>
              </a:spcAft>
              <a:buSzPts val="840"/>
              <a:buChar char="■"/>
            </a:pPr>
            <a:endParaRPr lang="en-US" dirty="0"/>
          </a:p>
          <a:p>
            <a:pPr marL="228600" lvl="0" indent="-228600" algn="l" rtl="0">
              <a:spcBef>
                <a:spcPts val="280"/>
              </a:spcBef>
              <a:spcAft>
                <a:spcPts val="0"/>
              </a:spcAft>
              <a:buSzPts val="840"/>
              <a:buChar char="■"/>
            </a:pPr>
            <a:r>
              <a:rPr lang="en-US" dirty="0"/>
              <a:t>SR-2 Supply Chain Risk Management Plan</a:t>
            </a:r>
          </a:p>
          <a:p>
            <a:pPr marL="228600" lvl="0" indent="-228600" algn="l" rtl="0">
              <a:spcBef>
                <a:spcPts val="280"/>
              </a:spcBef>
              <a:spcAft>
                <a:spcPts val="0"/>
              </a:spcAft>
              <a:buSzPts val="840"/>
              <a:buChar char="■"/>
            </a:pPr>
            <a:r>
              <a:rPr lang="en-US" dirty="0"/>
              <a:t>SR-7 Supply Chain Operations Security</a:t>
            </a:r>
            <a:endParaRPr dirty="0"/>
          </a:p>
          <a:p>
            <a:pPr marL="228600" lvl="0" indent="-175260" algn="l" rtl="0">
              <a:spcBef>
                <a:spcPts val="280"/>
              </a:spcBef>
              <a:spcAft>
                <a:spcPts val="0"/>
              </a:spcAft>
              <a:buSzPts val="840"/>
              <a:buNone/>
            </a:pPr>
            <a:endParaRPr dirty="0"/>
          </a:p>
        </p:txBody>
      </p:sp>
      <p:sp>
        <p:nvSpPr>
          <p:cNvPr id="535" name="Google Shape;535;p12"/>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Management Type Control Examples Typically Handled by Management</a:t>
            </a:r>
            <a:endParaRPr dirty="0"/>
          </a:p>
        </p:txBody>
      </p:sp>
      <p:graphicFrame>
        <p:nvGraphicFramePr>
          <p:cNvPr id="536" name="Google Shape;536;p12"/>
          <p:cNvGraphicFramePr/>
          <p:nvPr>
            <p:extLst>
              <p:ext uri="{D42A27DB-BD31-4B8C-83A1-F6EECF244321}">
                <p14:modId xmlns:p14="http://schemas.microsoft.com/office/powerpoint/2010/main" val="872602293"/>
              </p:ext>
            </p:extLst>
          </p:nvPr>
        </p:nvGraphicFramePr>
        <p:xfrm>
          <a:off x="4103370" y="1214584"/>
          <a:ext cx="4740275" cy="4980476"/>
        </p:xfrm>
        <a:graphic>
          <a:graphicData uri="http://schemas.openxmlformats.org/drawingml/2006/table">
            <a:tbl>
              <a:tblPr firstRow="1" bandRow="1">
                <a:noFill/>
                <a:tableStyleId>{714FCF9E-9ADE-4784-97B3-AA63BF575339}</a:tableStyleId>
              </a:tblPr>
              <a:tblGrid>
                <a:gridCol w="400050">
                  <a:extLst>
                    <a:ext uri="{9D8B030D-6E8A-4147-A177-3AD203B41FA5}">
                      <a16:colId xmlns:a16="http://schemas.microsoft.com/office/drawing/2014/main" val="20000"/>
                    </a:ext>
                  </a:extLst>
                </a:gridCol>
                <a:gridCol w="4340225">
                  <a:extLst>
                    <a:ext uri="{9D8B030D-6E8A-4147-A177-3AD203B41FA5}">
                      <a16:colId xmlns:a16="http://schemas.microsoft.com/office/drawing/2014/main" val="20001"/>
                    </a:ext>
                  </a:extLst>
                </a:gridCol>
              </a:tblGrid>
              <a:tr h="268037">
                <a:tc>
                  <a:txBody>
                    <a:bodyPr/>
                    <a:lstStyle/>
                    <a:p>
                      <a:pPr marL="0" marR="0" lvl="0" indent="0" algn="ctr" rtl="0">
                        <a:spcBef>
                          <a:spcPts val="0"/>
                        </a:spcBef>
                        <a:spcAft>
                          <a:spcPts val="0"/>
                        </a:spcAft>
                        <a:buNone/>
                      </a:pPr>
                      <a:r>
                        <a:rPr lang="en-US" sz="1600" b="1" i="0" u="none" strike="noStrike" cap="none" dirty="0">
                          <a:solidFill>
                            <a:schemeClr val="lt1"/>
                          </a:solidFill>
                          <a:latin typeface="Calibri"/>
                          <a:ea typeface="Calibri"/>
                          <a:cs typeface="Calibri"/>
                          <a:sym typeface="Calibri"/>
                        </a:rPr>
                        <a:t>CA</a:t>
                      </a:r>
                      <a:endParaRPr dirty="0"/>
                    </a:p>
                  </a:txBody>
                  <a:tcPr marL="7625" marR="7625" marT="7625" marB="0" anchor="b">
                    <a:solidFill>
                      <a:srgbClr val="76923C"/>
                    </a:solidFill>
                  </a:tcPr>
                </a:tc>
                <a:tc>
                  <a:txBody>
                    <a:bodyPr/>
                    <a:lstStyle/>
                    <a:p>
                      <a:pPr marL="0" marR="0" lvl="0" indent="0" algn="l" rtl="0">
                        <a:spcBef>
                          <a:spcPts val="0"/>
                        </a:spcBef>
                        <a:spcAft>
                          <a:spcPts val="0"/>
                        </a:spcAft>
                        <a:buNone/>
                      </a:pPr>
                      <a:r>
                        <a:rPr lang="en-US" sz="1600" b="1" i="0" u="none" strike="noStrike" cap="none" dirty="0">
                          <a:solidFill>
                            <a:schemeClr val="lt1"/>
                          </a:solidFill>
                          <a:latin typeface="Calibri"/>
                          <a:ea typeface="Calibri"/>
                          <a:cs typeface="Calibri"/>
                          <a:sym typeface="Calibri"/>
                        </a:rPr>
                        <a:t>Assessment, Authorization, and Monitoring</a:t>
                      </a:r>
                      <a:endParaRPr dirty="0"/>
                    </a:p>
                  </a:txBody>
                  <a:tcPr marL="7625" marR="7625" marT="7625" marB="0" anchor="b">
                    <a:solidFill>
                      <a:srgbClr val="76923C"/>
                    </a:solidFill>
                  </a:tcPr>
                </a:tc>
                <a:extLst>
                  <a:ext uri="{0D108BD9-81ED-4DB2-BD59-A6C34878D82A}">
                    <a16:rowId xmlns:a16="http://schemas.microsoft.com/office/drawing/2014/main" val="10000"/>
                  </a:ext>
                </a:extLst>
              </a:tr>
              <a:tr h="293230">
                <a:tc>
                  <a:txBody>
                    <a:bodyPr/>
                    <a:lstStyle/>
                    <a:p>
                      <a:pPr marL="0" marR="0" lvl="0" indent="0" algn="ctr" rtl="0">
                        <a:spcBef>
                          <a:spcPts val="0"/>
                        </a:spcBef>
                        <a:spcAft>
                          <a:spcPts val="0"/>
                        </a:spcAft>
                        <a:buNone/>
                      </a:pPr>
                      <a:r>
                        <a:rPr lang="en-US" sz="1600" b="1" i="0" u="none" strike="noStrike" cap="none">
                          <a:solidFill>
                            <a:schemeClr val="lt1"/>
                          </a:solidFill>
                          <a:latin typeface="Calibri"/>
                          <a:ea typeface="Calibri"/>
                          <a:cs typeface="Calibri"/>
                          <a:sym typeface="Calibri"/>
                        </a:rPr>
                        <a:t>PL</a:t>
                      </a:r>
                      <a:endParaRPr/>
                    </a:p>
                  </a:txBody>
                  <a:tcPr marL="7625" marR="7625" marT="7625" marB="0" anchor="b">
                    <a:solidFill>
                      <a:srgbClr val="76923C"/>
                    </a:solidFill>
                  </a:tcPr>
                </a:tc>
                <a:tc>
                  <a:txBody>
                    <a:bodyPr/>
                    <a:lstStyle/>
                    <a:p>
                      <a:pPr marL="0" marR="0" lvl="0" indent="0" algn="l" rtl="0">
                        <a:spcBef>
                          <a:spcPts val="0"/>
                        </a:spcBef>
                        <a:spcAft>
                          <a:spcPts val="0"/>
                        </a:spcAft>
                        <a:buNone/>
                      </a:pPr>
                      <a:r>
                        <a:rPr lang="en-US" sz="1600" b="1" i="0" u="none" strike="noStrike" cap="none" dirty="0">
                          <a:solidFill>
                            <a:schemeClr val="lt1"/>
                          </a:solidFill>
                          <a:latin typeface="Calibri"/>
                          <a:ea typeface="Calibri"/>
                          <a:cs typeface="Calibri"/>
                          <a:sym typeface="Calibri"/>
                        </a:rPr>
                        <a:t>Planning </a:t>
                      </a:r>
                      <a:endParaRPr dirty="0"/>
                    </a:p>
                  </a:txBody>
                  <a:tcPr marL="7625" marR="7625" marT="7625" marB="0" anchor="b">
                    <a:solidFill>
                      <a:srgbClr val="76923C"/>
                    </a:solidFill>
                  </a:tcPr>
                </a:tc>
                <a:extLst>
                  <a:ext uri="{0D108BD9-81ED-4DB2-BD59-A6C34878D82A}">
                    <a16:rowId xmlns:a16="http://schemas.microsoft.com/office/drawing/2014/main" val="10001"/>
                  </a:ext>
                </a:extLst>
              </a:tr>
              <a:tr h="293230">
                <a:tc>
                  <a:txBody>
                    <a:bodyPr/>
                    <a:lstStyle/>
                    <a:p>
                      <a:pPr marL="0" marR="0" lvl="0" indent="0" algn="ctr" rtl="0">
                        <a:spcBef>
                          <a:spcPts val="0"/>
                        </a:spcBef>
                        <a:spcAft>
                          <a:spcPts val="0"/>
                        </a:spcAft>
                        <a:buNone/>
                      </a:pPr>
                      <a:r>
                        <a:rPr lang="en-US" sz="1600" b="1" i="0" u="none" strike="noStrike" cap="none" dirty="0">
                          <a:solidFill>
                            <a:schemeClr val="lt1"/>
                          </a:solidFill>
                          <a:latin typeface="Calibri"/>
                          <a:ea typeface="Calibri"/>
                          <a:cs typeface="Calibri"/>
                          <a:sym typeface="Calibri"/>
                        </a:rPr>
                        <a:t>RA</a:t>
                      </a:r>
                      <a:endParaRPr dirty="0"/>
                    </a:p>
                  </a:txBody>
                  <a:tcPr marL="7625" marR="7625" marT="7625" marB="0" anchor="b">
                    <a:solidFill>
                      <a:srgbClr val="76923C"/>
                    </a:solidFill>
                  </a:tcPr>
                </a:tc>
                <a:tc>
                  <a:txBody>
                    <a:bodyPr/>
                    <a:lstStyle/>
                    <a:p>
                      <a:pPr marL="0" marR="0" lvl="0" indent="0" algn="l" rtl="0">
                        <a:spcBef>
                          <a:spcPts val="0"/>
                        </a:spcBef>
                        <a:spcAft>
                          <a:spcPts val="0"/>
                        </a:spcAft>
                        <a:buNone/>
                      </a:pPr>
                      <a:r>
                        <a:rPr lang="en-US" sz="1600" b="1" i="0" u="none" strike="noStrike" cap="none" dirty="0">
                          <a:solidFill>
                            <a:schemeClr val="lt1"/>
                          </a:solidFill>
                          <a:latin typeface="Calibri"/>
                          <a:ea typeface="Calibri"/>
                          <a:cs typeface="Calibri"/>
                          <a:sym typeface="Calibri"/>
                        </a:rPr>
                        <a:t>Risk Assessment</a:t>
                      </a:r>
                      <a:endParaRPr dirty="0"/>
                    </a:p>
                  </a:txBody>
                  <a:tcPr marL="7625" marR="7625" marT="7625" marB="0" anchor="b">
                    <a:solidFill>
                      <a:srgbClr val="76923C"/>
                    </a:solidFill>
                  </a:tcPr>
                </a:tc>
                <a:extLst>
                  <a:ext uri="{0D108BD9-81ED-4DB2-BD59-A6C34878D82A}">
                    <a16:rowId xmlns:a16="http://schemas.microsoft.com/office/drawing/2014/main" val="10002"/>
                  </a:ext>
                </a:extLst>
              </a:tr>
              <a:tr h="344291">
                <a:tc>
                  <a:txBody>
                    <a:bodyPr/>
                    <a:lstStyle/>
                    <a:p>
                      <a:pPr marL="0" marR="0" lvl="0" indent="0" algn="ctr" rtl="0">
                        <a:spcBef>
                          <a:spcPts val="0"/>
                        </a:spcBef>
                        <a:spcAft>
                          <a:spcPts val="0"/>
                        </a:spcAft>
                        <a:buNone/>
                      </a:pPr>
                      <a:r>
                        <a:rPr lang="en-US" sz="1600" b="1" i="0" u="none" strike="noStrike" cap="none" dirty="0">
                          <a:solidFill>
                            <a:schemeClr val="lt1"/>
                          </a:solidFill>
                          <a:latin typeface="Calibri"/>
                          <a:ea typeface="Calibri"/>
                          <a:cs typeface="Calibri"/>
                          <a:sym typeface="Calibri"/>
                        </a:rPr>
                        <a:t>SA</a:t>
                      </a:r>
                      <a:endParaRPr dirty="0"/>
                    </a:p>
                  </a:txBody>
                  <a:tcPr marL="7625" marR="7625" marT="7625" marB="0" anchor="b">
                    <a:solidFill>
                      <a:srgbClr val="76923C"/>
                    </a:solidFill>
                  </a:tcPr>
                </a:tc>
                <a:tc>
                  <a:txBody>
                    <a:bodyPr/>
                    <a:lstStyle/>
                    <a:p>
                      <a:pPr marL="0" marR="0" lvl="0" indent="0" algn="l" rtl="0">
                        <a:spcBef>
                          <a:spcPts val="0"/>
                        </a:spcBef>
                        <a:spcAft>
                          <a:spcPts val="0"/>
                        </a:spcAft>
                        <a:buNone/>
                      </a:pPr>
                      <a:r>
                        <a:rPr lang="en-US" sz="1600" b="1" i="0" u="none" strike="noStrike" cap="none" dirty="0">
                          <a:solidFill>
                            <a:schemeClr val="lt1"/>
                          </a:solidFill>
                          <a:latin typeface="Calibri"/>
                          <a:ea typeface="Calibri"/>
                          <a:cs typeface="Calibri"/>
                          <a:sym typeface="Calibri"/>
                        </a:rPr>
                        <a:t>System and Services Acquisition</a:t>
                      </a:r>
                      <a:endParaRPr dirty="0"/>
                    </a:p>
                  </a:txBody>
                  <a:tcPr marL="7625" marR="7625" marT="7625" marB="0" anchor="b">
                    <a:solidFill>
                      <a:srgbClr val="76923C"/>
                    </a:solidFill>
                  </a:tcPr>
                </a:tc>
                <a:extLst>
                  <a:ext uri="{0D108BD9-81ED-4DB2-BD59-A6C34878D82A}">
                    <a16:rowId xmlns:a16="http://schemas.microsoft.com/office/drawing/2014/main" val="10003"/>
                  </a:ext>
                </a:extLst>
              </a:tr>
              <a:tr h="293230">
                <a:tc>
                  <a:txBody>
                    <a:bodyPr/>
                    <a:lstStyle/>
                    <a:p>
                      <a:pPr marL="0" marR="0" lvl="0" indent="0" algn="ctr" rtl="0">
                        <a:spcBef>
                          <a:spcPts val="0"/>
                        </a:spcBef>
                        <a:spcAft>
                          <a:spcPts val="0"/>
                        </a:spcAft>
                        <a:buNone/>
                      </a:pPr>
                      <a:r>
                        <a:rPr lang="en-US" sz="1600" b="1" i="0" u="none" strike="noStrike" cap="none" dirty="0">
                          <a:solidFill>
                            <a:schemeClr val="lt1"/>
                          </a:solidFill>
                          <a:latin typeface="Calibri"/>
                          <a:ea typeface="Calibri"/>
                          <a:cs typeface="Calibri"/>
                          <a:sym typeface="Calibri"/>
                        </a:rPr>
                        <a:t>AC</a:t>
                      </a:r>
                      <a:endParaRPr dirty="0"/>
                    </a:p>
                  </a:txBody>
                  <a:tcPr marL="7625" marR="7625" marT="7625" marB="0" anchor="b">
                    <a:solidFill>
                      <a:srgbClr val="BFBFBF"/>
                    </a:solidFill>
                  </a:tcPr>
                </a:tc>
                <a:tc>
                  <a:txBody>
                    <a:bodyPr/>
                    <a:lstStyle/>
                    <a:p>
                      <a:pPr marL="0" marR="0" lvl="0" indent="0" algn="l" rtl="0">
                        <a:spcBef>
                          <a:spcPts val="0"/>
                        </a:spcBef>
                        <a:spcAft>
                          <a:spcPts val="0"/>
                        </a:spcAft>
                        <a:buNone/>
                      </a:pPr>
                      <a:r>
                        <a:rPr lang="en-US" sz="1600" b="1" i="0" u="none" strike="noStrike" cap="none" dirty="0">
                          <a:solidFill>
                            <a:schemeClr val="lt1"/>
                          </a:solidFill>
                          <a:latin typeface="Calibri"/>
                          <a:ea typeface="Calibri"/>
                          <a:cs typeface="Calibri"/>
                          <a:sym typeface="Calibri"/>
                        </a:rPr>
                        <a:t>Access Control</a:t>
                      </a:r>
                      <a:endParaRPr dirty="0"/>
                    </a:p>
                  </a:txBody>
                  <a:tcPr marL="7625" marR="7625" marT="7625" marB="0" anchor="b">
                    <a:solidFill>
                      <a:srgbClr val="BFBFBF"/>
                    </a:solidFill>
                  </a:tcPr>
                </a:tc>
                <a:extLst>
                  <a:ext uri="{0D108BD9-81ED-4DB2-BD59-A6C34878D82A}">
                    <a16:rowId xmlns:a16="http://schemas.microsoft.com/office/drawing/2014/main" val="10004"/>
                  </a:ext>
                </a:extLst>
              </a:tr>
              <a:tr h="293230">
                <a:tc>
                  <a:txBody>
                    <a:bodyPr/>
                    <a:lstStyle/>
                    <a:p>
                      <a:pPr marL="0" marR="0" lvl="0" indent="0" algn="ctr" rtl="0">
                        <a:spcBef>
                          <a:spcPts val="0"/>
                        </a:spcBef>
                        <a:spcAft>
                          <a:spcPts val="0"/>
                        </a:spcAft>
                        <a:buNone/>
                      </a:pPr>
                      <a:r>
                        <a:rPr lang="en-US" sz="1600" b="1" i="0" u="none" strike="noStrike" cap="none" dirty="0">
                          <a:solidFill>
                            <a:schemeClr val="lt1"/>
                          </a:solidFill>
                          <a:latin typeface="Calibri"/>
                          <a:ea typeface="Calibri"/>
                          <a:cs typeface="Calibri"/>
                          <a:sym typeface="Calibri"/>
                        </a:rPr>
                        <a:t>AU</a:t>
                      </a:r>
                      <a:endParaRPr dirty="0"/>
                    </a:p>
                  </a:txBody>
                  <a:tcPr marL="7625" marR="7625" marT="7625" marB="0" anchor="b">
                    <a:solidFill>
                      <a:srgbClr val="BFBFBF"/>
                    </a:solidFill>
                  </a:tcPr>
                </a:tc>
                <a:tc>
                  <a:txBody>
                    <a:bodyPr/>
                    <a:lstStyle/>
                    <a:p>
                      <a:pPr marL="0" marR="0" lvl="0" indent="0" algn="l" rtl="0">
                        <a:spcBef>
                          <a:spcPts val="0"/>
                        </a:spcBef>
                        <a:spcAft>
                          <a:spcPts val="0"/>
                        </a:spcAft>
                        <a:buNone/>
                      </a:pPr>
                      <a:r>
                        <a:rPr lang="en-US" sz="1600" b="1" i="0" u="none" strike="noStrike" cap="none" dirty="0">
                          <a:solidFill>
                            <a:schemeClr val="lt1"/>
                          </a:solidFill>
                          <a:latin typeface="Calibri"/>
                          <a:ea typeface="Calibri"/>
                          <a:cs typeface="Calibri"/>
                          <a:sym typeface="Calibri"/>
                        </a:rPr>
                        <a:t>Audit and Accountability</a:t>
                      </a:r>
                      <a:endParaRPr dirty="0"/>
                    </a:p>
                  </a:txBody>
                  <a:tcPr marL="7625" marR="7625" marT="7625" marB="0" anchor="b">
                    <a:solidFill>
                      <a:srgbClr val="BFBFBF"/>
                    </a:solidFill>
                  </a:tcPr>
                </a:tc>
                <a:extLst>
                  <a:ext uri="{0D108BD9-81ED-4DB2-BD59-A6C34878D82A}">
                    <a16:rowId xmlns:a16="http://schemas.microsoft.com/office/drawing/2014/main" val="10005"/>
                  </a:ext>
                </a:extLst>
              </a:tr>
              <a:tr h="293230">
                <a:tc>
                  <a:txBody>
                    <a:bodyPr/>
                    <a:lstStyle/>
                    <a:p>
                      <a:pPr marL="0" marR="0" lvl="0" indent="0" algn="ctr" rtl="0">
                        <a:spcBef>
                          <a:spcPts val="0"/>
                        </a:spcBef>
                        <a:spcAft>
                          <a:spcPts val="0"/>
                        </a:spcAft>
                        <a:buNone/>
                      </a:pPr>
                      <a:r>
                        <a:rPr lang="en-US" sz="1600" b="1" i="0" u="none" strike="noStrike" cap="none" dirty="0">
                          <a:solidFill>
                            <a:schemeClr val="lt1"/>
                          </a:solidFill>
                          <a:latin typeface="Calibri"/>
                          <a:ea typeface="Calibri"/>
                          <a:cs typeface="Calibri"/>
                          <a:sym typeface="Calibri"/>
                        </a:rPr>
                        <a:t>IA</a:t>
                      </a:r>
                      <a:endParaRPr dirty="0"/>
                    </a:p>
                  </a:txBody>
                  <a:tcPr marL="7625" marR="7625" marT="7625" marB="0" anchor="b">
                    <a:solidFill>
                      <a:srgbClr val="BFBFBF"/>
                    </a:solidFill>
                  </a:tcPr>
                </a:tc>
                <a:tc>
                  <a:txBody>
                    <a:bodyPr/>
                    <a:lstStyle/>
                    <a:p>
                      <a:pPr marL="0" marR="0" lvl="0" indent="0" algn="l" rtl="0">
                        <a:spcBef>
                          <a:spcPts val="0"/>
                        </a:spcBef>
                        <a:spcAft>
                          <a:spcPts val="0"/>
                        </a:spcAft>
                        <a:buNone/>
                      </a:pPr>
                      <a:r>
                        <a:rPr lang="en-US" sz="1600" b="1" i="0" u="none" strike="noStrike" cap="none" dirty="0">
                          <a:solidFill>
                            <a:schemeClr val="lt1"/>
                          </a:solidFill>
                          <a:latin typeface="Calibri"/>
                          <a:ea typeface="Calibri"/>
                          <a:cs typeface="Calibri"/>
                          <a:sym typeface="Calibri"/>
                        </a:rPr>
                        <a:t>Identification and Authentication</a:t>
                      </a:r>
                      <a:endParaRPr dirty="0"/>
                    </a:p>
                  </a:txBody>
                  <a:tcPr marL="7625" marR="7625" marT="7625" marB="0" anchor="b">
                    <a:solidFill>
                      <a:srgbClr val="BFBFBF"/>
                    </a:solidFill>
                  </a:tcPr>
                </a:tc>
                <a:extLst>
                  <a:ext uri="{0D108BD9-81ED-4DB2-BD59-A6C34878D82A}">
                    <a16:rowId xmlns:a16="http://schemas.microsoft.com/office/drawing/2014/main" val="10006"/>
                  </a:ext>
                </a:extLst>
              </a:tr>
              <a:tr h="277188">
                <a:tc>
                  <a:txBody>
                    <a:bodyPr/>
                    <a:lstStyle/>
                    <a:p>
                      <a:pPr marL="0" marR="0" lvl="0" indent="0" algn="ctr" rtl="0">
                        <a:spcBef>
                          <a:spcPts val="0"/>
                        </a:spcBef>
                        <a:spcAft>
                          <a:spcPts val="0"/>
                        </a:spcAft>
                        <a:buNone/>
                      </a:pPr>
                      <a:r>
                        <a:rPr lang="en-US" sz="1600" b="1" i="0" u="none" strike="noStrike" cap="none">
                          <a:solidFill>
                            <a:schemeClr val="lt1"/>
                          </a:solidFill>
                          <a:latin typeface="Calibri"/>
                          <a:ea typeface="Calibri"/>
                          <a:cs typeface="Calibri"/>
                          <a:sym typeface="Calibri"/>
                        </a:rPr>
                        <a:t>SC</a:t>
                      </a:r>
                      <a:endParaRPr/>
                    </a:p>
                  </a:txBody>
                  <a:tcPr marL="7625" marR="7625" marT="7625" marB="0" anchor="b">
                    <a:solidFill>
                      <a:srgbClr val="BFBFBF"/>
                    </a:solidFill>
                  </a:tcPr>
                </a:tc>
                <a:tc>
                  <a:txBody>
                    <a:bodyPr/>
                    <a:lstStyle/>
                    <a:p>
                      <a:pPr marL="0" marR="0" lvl="0" indent="0" algn="l" rtl="0">
                        <a:spcBef>
                          <a:spcPts val="0"/>
                        </a:spcBef>
                        <a:spcAft>
                          <a:spcPts val="0"/>
                        </a:spcAft>
                        <a:buNone/>
                      </a:pPr>
                      <a:r>
                        <a:rPr lang="en-US" sz="1600" b="1" i="0" u="none" strike="noStrike" cap="none" dirty="0">
                          <a:solidFill>
                            <a:schemeClr val="lt1"/>
                          </a:solidFill>
                          <a:latin typeface="Calibri"/>
                          <a:ea typeface="Calibri"/>
                          <a:cs typeface="Calibri"/>
                          <a:sym typeface="Calibri"/>
                        </a:rPr>
                        <a:t>System and Communications Protection </a:t>
                      </a:r>
                      <a:endParaRPr dirty="0"/>
                    </a:p>
                  </a:txBody>
                  <a:tcPr marL="7625" marR="7625" marT="7625" marB="0" anchor="b">
                    <a:solidFill>
                      <a:srgbClr val="BFBFBF"/>
                    </a:solidFill>
                  </a:tcPr>
                </a:tc>
                <a:extLst>
                  <a:ext uri="{0D108BD9-81ED-4DB2-BD59-A6C34878D82A}">
                    <a16:rowId xmlns:a16="http://schemas.microsoft.com/office/drawing/2014/main" val="10007"/>
                  </a:ext>
                </a:extLst>
              </a:tr>
              <a:tr h="293230">
                <a:tc>
                  <a:txBody>
                    <a:bodyPr/>
                    <a:lstStyle/>
                    <a:p>
                      <a:pPr marL="0" marR="0" lvl="0" indent="0" algn="ctr" rtl="0">
                        <a:spcBef>
                          <a:spcPts val="0"/>
                        </a:spcBef>
                        <a:spcAft>
                          <a:spcPts val="0"/>
                        </a:spcAft>
                        <a:buNone/>
                      </a:pPr>
                      <a:r>
                        <a:rPr lang="en-US" sz="1600" b="1" i="0" u="none" strike="noStrike" cap="none" dirty="0">
                          <a:solidFill>
                            <a:schemeClr val="lt1"/>
                          </a:solidFill>
                          <a:latin typeface="Calibri"/>
                          <a:ea typeface="Calibri"/>
                          <a:cs typeface="Calibri"/>
                          <a:sym typeface="Calibri"/>
                        </a:rPr>
                        <a:t>AT</a:t>
                      </a:r>
                      <a:endParaRPr dirty="0"/>
                    </a:p>
                  </a:txBody>
                  <a:tcPr marL="7625" marR="7625" marT="7625" marB="0" anchor="b">
                    <a:solidFill>
                      <a:srgbClr val="7F7F7F"/>
                    </a:solidFill>
                  </a:tcPr>
                </a:tc>
                <a:tc>
                  <a:txBody>
                    <a:bodyPr/>
                    <a:lstStyle/>
                    <a:p>
                      <a:pPr marL="0" marR="0" lvl="0" indent="0" algn="l" rtl="0">
                        <a:spcBef>
                          <a:spcPts val="0"/>
                        </a:spcBef>
                        <a:spcAft>
                          <a:spcPts val="0"/>
                        </a:spcAft>
                        <a:buNone/>
                      </a:pPr>
                      <a:r>
                        <a:rPr lang="en-US" sz="1600" b="1" i="0" u="none" strike="noStrike" cap="none" dirty="0">
                          <a:solidFill>
                            <a:schemeClr val="lt1"/>
                          </a:solidFill>
                          <a:latin typeface="Calibri"/>
                          <a:ea typeface="Calibri"/>
                          <a:cs typeface="Calibri"/>
                          <a:sym typeface="Calibri"/>
                        </a:rPr>
                        <a:t>Awareness and Training</a:t>
                      </a:r>
                      <a:endParaRPr dirty="0"/>
                    </a:p>
                  </a:txBody>
                  <a:tcPr marL="7625" marR="7625" marT="7625" marB="0" anchor="b">
                    <a:solidFill>
                      <a:srgbClr val="7F7F7F"/>
                    </a:solidFill>
                  </a:tcPr>
                </a:tc>
                <a:extLst>
                  <a:ext uri="{0D108BD9-81ED-4DB2-BD59-A6C34878D82A}">
                    <a16:rowId xmlns:a16="http://schemas.microsoft.com/office/drawing/2014/main" val="10008"/>
                  </a:ext>
                </a:extLst>
              </a:tr>
              <a:tr h="293230">
                <a:tc>
                  <a:txBody>
                    <a:bodyPr/>
                    <a:lstStyle/>
                    <a:p>
                      <a:pPr marL="0" marR="0" lvl="0" indent="0" algn="ctr" rtl="0">
                        <a:spcBef>
                          <a:spcPts val="0"/>
                        </a:spcBef>
                        <a:spcAft>
                          <a:spcPts val="0"/>
                        </a:spcAft>
                        <a:buNone/>
                      </a:pPr>
                      <a:r>
                        <a:rPr lang="en-US" sz="1600" b="1" i="0" u="none" strike="noStrike" cap="none" dirty="0">
                          <a:solidFill>
                            <a:schemeClr val="lt1"/>
                          </a:solidFill>
                          <a:latin typeface="Calibri"/>
                          <a:ea typeface="Calibri"/>
                          <a:cs typeface="Calibri"/>
                          <a:sym typeface="Calibri"/>
                        </a:rPr>
                        <a:t>CM</a:t>
                      </a:r>
                      <a:endParaRPr dirty="0"/>
                    </a:p>
                  </a:txBody>
                  <a:tcPr marL="7625" marR="7625" marT="7625" marB="0" anchor="b">
                    <a:solidFill>
                      <a:srgbClr val="7F7F7F"/>
                    </a:solidFill>
                  </a:tcPr>
                </a:tc>
                <a:tc>
                  <a:txBody>
                    <a:bodyPr/>
                    <a:lstStyle/>
                    <a:p>
                      <a:pPr marL="0" marR="0" lvl="0" indent="0" algn="l" rtl="0">
                        <a:spcBef>
                          <a:spcPts val="0"/>
                        </a:spcBef>
                        <a:spcAft>
                          <a:spcPts val="0"/>
                        </a:spcAft>
                        <a:buNone/>
                      </a:pPr>
                      <a:r>
                        <a:rPr lang="en-US" sz="1600" b="1" i="0" u="none" strike="noStrike" cap="none" dirty="0">
                          <a:solidFill>
                            <a:schemeClr val="lt1"/>
                          </a:solidFill>
                          <a:latin typeface="Calibri"/>
                          <a:ea typeface="Calibri"/>
                          <a:cs typeface="Calibri"/>
                          <a:sym typeface="Calibri"/>
                        </a:rPr>
                        <a:t>Configuration Management</a:t>
                      </a:r>
                      <a:endParaRPr dirty="0"/>
                    </a:p>
                  </a:txBody>
                  <a:tcPr marL="7625" marR="7625" marT="7625" marB="0" anchor="b">
                    <a:solidFill>
                      <a:srgbClr val="7F7F7F"/>
                    </a:solidFill>
                  </a:tcPr>
                </a:tc>
                <a:extLst>
                  <a:ext uri="{0D108BD9-81ED-4DB2-BD59-A6C34878D82A}">
                    <a16:rowId xmlns:a16="http://schemas.microsoft.com/office/drawing/2014/main" val="10009"/>
                  </a:ext>
                </a:extLst>
              </a:tr>
              <a:tr h="293230">
                <a:tc>
                  <a:txBody>
                    <a:bodyPr/>
                    <a:lstStyle/>
                    <a:p>
                      <a:pPr marL="0" marR="0" lvl="0" indent="0" algn="ctr" rtl="0">
                        <a:spcBef>
                          <a:spcPts val="0"/>
                        </a:spcBef>
                        <a:spcAft>
                          <a:spcPts val="0"/>
                        </a:spcAft>
                        <a:buNone/>
                      </a:pPr>
                      <a:r>
                        <a:rPr lang="en-US" sz="1600" b="1" i="0" u="none" strike="noStrike" cap="none">
                          <a:solidFill>
                            <a:schemeClr val="lt1"/>
                          </a:solidFill>
                          <a:latin typeface="Calibri"/>
                          <a:ea typeface="Calibri"/>
                          <a:cs typeface="Calibri"/>
                          <a:sym typeface="Calibri"/>
                        </a:rPr>
                        <a:t>CP</a:t>
                      </a:r>
                      <a:endParaRPr/>
                    </a:p>
                  </a:txBody>
                  <a:tcPr marL="7625" marR="7625" marT="7625" marB="0" anchor="b">
                    <a:solidFill>
                      <a:srgbClr val="7F7F7F"/>
                    </a:solidFill>
                  </a:tcPr>
                </a:tc>
                <a:tc>
                  <a:txBody>
                    <a:bodyPr/>
                    <a:lstStyle/>
                    <a:p>
                      <a:pPr marL="0" marR="0" lvl="0" indent="0" algn="l" rtl="0">
                        <a:spcBef>
                          <a:spcPts val="0"/>
                        </a:spcBef>
                        <a:spcAft>
                          <a:spcPts val="0"/>
                        </a:spcAft>
                        <a:buNone/>
                      </a:pPr>
                      <a:r>
                        <a:rPr lang="en-US" sz="1600" b="1" i="0" u="none" strike="noStrike" cap="none">
                          <a:solidFill>
                            <a:schemeClr val="lt1"/>
                          </a:solidFill>
                          <a:latin typeface="Calibri"/>
                          <a:ea typeface="Calibri"/>
                          <a:cs typeface="Calibri"/>
                          <a:sym typeface="Calibri"/>
                        </a:rPr>
                        <a:t>Contingency Planning  </a:t>
                      </a:r>
                      <a:endParaRPr/>
                    </a:p>
                  </a:txBody>
                  <a:tcPr marL="7625" marR="7625" marT="7625" marB="0" anchor="b">
                    <a:solidFill>
                      <a:srgbClr val="7F7F7F"/>
                    </a:solidFill>
                  </a:tcPr>
                </a:tc>
                <a:extLst>
                  <a:ext uri="{0D108BD9-81ED-4DB2-BD59-A6C34878D82A}">
                    <a16:rowId xmlns:a16="http://schemas.microsoft.com/office/drawing/2014/main" val="10010"/>
                  </a:ext>
                </a:extLst>
              </a:tr>
              <a:tr h="293230">
                <a:tc>
                  <a:txBody>
                    <a:bodyPr/>
                    <a:lstStyle/>
                    <a:p>
                      <a:pPr marL="0" marR="0" lvl="0" indent="0" algn="ctr" rtl="0">
                        <a:spcBef>
                          <a:spcPts val="0"/>
                        </a:spcBef>
                        <a:spcAft>
                          <a:spcPts val="0"/>
                        </a:spcAft>
                        <a:buNone/>
                      </a:pPr>
                      <a:r>
                        <a:rPr lang="en-US" sz="1600" b="1" i="0" u="none" strike="noStrike" cap="none" dirty="0">
                          <a:solidFill>
                            <a:schemeClr val="lt1"/>
                          </a:solidFill>
                          <a:latin typeface="Calibri"/>
                          <a:ea typeface="Calibri"/>
                          <a:cs typeface="Calibri"/>
                          <a:sym typeface="Calibri"/>
                        </a:rPr>
                        <a:t>IR</a:t>
                      </a:r>
                      <a:endParaRPr dirty="0"/>
                    </a:p>
                  </a:txBody>
                  <a:tcPr marL="7625" marR="7625" marT="7625" marB="0" anchor="b">
                    <a:solidFill>
                      <a:srgbClr val="7F7F7F"/>
                    </a:solidFill>
                  </a:tcPr>
                </a:tc>
                <a:tc>
                  <a:txBody>
                    <a:bodyPr/>
                    <a:lstStyle/>
                    <a:p>
                      <a:pPr marL="0" marR="0" lvl="0" indent="0" algn="l" rtl="0">
                        <a:spcBef>
                          <a:spcPts val="0"/>
                        </a:spcBef>
                        <a:spcAft>
                          <a:spcPts val="0"/>
                        </a:spcAft>
                        <a:buNone/>
                      </a:pPr>
                      <a:r>
                        <a:rPr lang="en-US" sz="1600" b="1" i="0" u="none" strike="noStrike" cap="none" dirty="0">
                          <a:solidFill>
                            <a:schemeClr val="lt1"/>
                          </a:solidFill>
                          <a:latin typeface="Calibri"/>
                          <a:ea typeface="Calibri"/>
                          <a:cs typeface="Calibri"/>
                          <a:sym typeface="Calibri"/>
                        </a:rPr>
                        <a:t>Incident Response</a:t>
                      </a:r>
                      <a:endParaRPr dirty="0"/>
                    </a:p>
                  </a:txBody>
                  <a:tcPr marL="7625" marR="7625" marT="7625" marB="0" anchor="b">
                    <a:solidFill>
                      <a:srgbClr val="7F7F7F"/>
                    </a:solidFill>
                  </a:tcPr>
                </a:tc>
                <a:extLst>
                  <a:ext uri="{0D108BD9-81ED-4DB2-BD59-A6C34878D82A}">
                    <a16:rowId xmlns:a16="http://schemas.microsoft.com/office/drawing/2014/main" val="10011"/>
                  </a:ext>
                </a:extLst>
              </a:tr>
              <a:tr h="279452">
                <a:tc>
                  <a:txBody>
                    <a:bodyPr/>
                    <a:lstStyle/>
                    <a:p>
                      <a:pPr marL="0" marR="0" lvl="0" indent="0" algn="ctr" rtl="0">
                        <a:spcBef>
                          <a:spcPts val="0"/>
                        </a:spcBef>
                        <a:spcAft>
                          <a:spcPts val="0"/>
                        </a:spcAft>
                        <a:buNone/>
                      </a:pPr>
                      <a:r>
                        <a:rPr lang="en-US" sz="1600" b="1" i="0" u="none" strike="noStrike" cap="none">
                          <a:solidFill>
                            <a:schemeClr val="lt1"/>
                          </a:solidFill>
                          <a:latin typeface="Calibri"/>
                          <a:ea typeface="Calibri"/>
                          <a:cs typeface="Calibri"/>
                          <a:sym typeface="Calibri"/>
                        </a:rPr>
                        <a:t>MA</a:t>
                      </a:r>
                      <a:endParaRPr/>
                    </a:p>
                  </a:txBody>
                  <a:tcPr marL="7625" marR="7625" marT="7625" marB="0" anchor="b">
                    <a:solidFill>
                      <a:srgbClr val="7F7F7F"/>
                    </a:solidFill>
                  </a:tcPr>
                </a:tc>
                <a:tc>
                  <a:txBody>
                    <a:bodyPr/>
                    <a:lstStyle/>
                    <a:p>
                      <a:pPr marL="0" marR="0" lvl="0" indent="0" algn="l" rtl="0">
                        <a:spcBef>
                          <a:spcPts val="0"/>
                        </a:spcBef>
                        <a:spcAft>
                          <a:spcPts val="0"/>
                        </a:spcAft>
                        <a:buNone/>
                      </a:pPr>
                      <a:r>
                        <a:rPr lang="en-US" sz="1600" b="1" i="0" u="none" strike="noStrike" cap="none">
                          <a:solidFill>
                            <a:schemeClr val="lt1"/>
                          </a:solidFill>
                          <a:latin typeface="Calibri"/>
                          <a:ea typeface="Calibri"/>
                          <a:cs typeface="Calibri"/>
                          <a:sym typeface="Calibri"/>
                        </a:rPr>
                        <a:t>Maintenance </a:t>
                      </a:r>
                      <a:endParaRPr/>
                    </a:p>
                  </a:txBody>
                  <a:tcPr marL="7625" marR="7625" marT="7625" marB="0" anchor="b">
                    <a:solidFill>
                      <a:srgbClr val="7F7F7F"/>
                    </a:solidFill>
                  </a:tcPr>
                </a:tc>
                <a:extLst>
                  <a:ext uri="{0D108BD9-81ED-4DB2-BD59-A6C34878D82A}">
                    <a16:rowId xmlns:a16="http://schemas.microsoft.com/office/drawing/2014/main" val="10012"/>
                  </a:ext>
                </a:extLst>
              </a:tr>
              <a:tr h="306526">
                <a:tc>
                  <a:txBody>
                    <a:bodyPr/>
                    <a:lstStyle/>
                    <a:p>
                      <a:pPr marL="0" marR="0" lvl="0" indent="0" algn="ctr" rtl="0">
                        <a:spcBef>
                          <a:spcPts val="0"/>
                        </a:spcBef>
                        <a:spcAft>
                          <a:spcPts val="0"/>
                        </a:spcAft>
                        <a:buNone/>
                      </a:pPr>
                      <a:r>
                        <a:rPr lang="en-US" sz="1600" b="1" i="0" u="none" strike="noStrike" cap="none" dirty="0">
                          <a:solidFill>
                            <a:schemeClr val="lt1"/>
                          </a:solidFill>
                          <a:latin typeface="Calibri"/>
                          <a:ea typeface="Calibri"/>
                          <a:cs typeface="Calibri"/>
                          <a:sym typeface="Calibri"/>
                        </a:rPr>
                        <a:t>MP</a:t>
                      </a:r>
                      <a:endParaRPr dirty="0"/>
                    </a:p>
                  </a:txBody>
                  <a:tcPr marL="7625" marR="7625" marT="7625" marB="0" anchor="b">
                    <a:solidFill>
                      <a:srgbClr val="7F7F7F"/>
                    </a:solidFill>
                  </a:tcPr>
                </a:tc>
                <a:tc>
                  <a:txBody>
                    <a:bodyPr/>
                    <a:lstStyle/>
                    <a:p>
                      <a:pPr marL="0" marR="0" lvl="0" indent="0" algn="l" rtl="0">
                        <a:spcBef>
                          <a:spcPts val="0"/>
                        </a:spcBef>
                        <a:spcAft>
                          <a:spcPts val="0"/>
                        </a:spcAft>
                        <a:buNone/>
                      </a:pPr>
                      <a:r>
                        <a:rPr lang="en-US" sz="1600" b="1" i="0" u="none" strike="noStrike" cap="none" dirty="0">
                          <a:solidFill>
                            <a:schemeClr val="lt1"/>
                          </a:solidFill>
                          <a:latin typeface="Calibri"/>
                          <a:ea typeface="Calibri"/>
                          <a:cs typeface="Calibri"/>
                          <a:sym typeface="Calibri"/>
                        </a:rPr>
                        <a:t>Media Protection</a:t>
                      </a:r>
                      <a:endParaRPr dirty="0"/>
                    </a:p>
                  </a:txBody>
                  <a:tcPr marL="7625" marR="7625" marT="7625" marB="0" anchor="b">
                    <a:solidFill>
                      <a:srgbClr val="7F7F7F"/>
                    </a:solidFill>
                  </a:tcPr>
                </a:tc>
                <a:extLst>
                  <a:ext uri="{0D108BD9-81ED-4DB2-BD59-A6C34878D82A}">
                    <a16:rowId xmlns:a16="http://schemas.microsoft.com/office/drawing/2014/main" val="10013"/>
                  </a:ext>
                </a:extLst>
              </a:tr>
              <a:tr h="279452">
                <a:tc>
                  <a:txBody>
                    <a:bodyPr/>
                    <a:lstStyle/>
                    <a:p>
                      <a:pPr marL="0" marR="0" lvl="0" indent="0" algn="ctr" rtl="0">
                        <a:spcBef>
                          <a:spcPts val="0"/>
                        </a:spcBef>
                        <a:spcAft>
                          <a:spcPts val="0"/>
                        </a:spcAft>
                        <a:buNone/>
                      </a:pPr>
                      <a:r>
                        <a:rPr lang="en-US" sz="1600" b="1" i="0" u="none" strike="noStrike" cap="none" dirty="0">
                          <a:solidFill>
                            <a:schemeClr val="lt1"/>
                          </a:solidFill>
                          <a:latin typeface="Calibri"/>
                          <a:ea typeface="Calibri"/>
                          <a:cs typeface="Calibri"/>
                          <a:sym typeface="Calibri"/>
                        </a:rPr>
                        <a:t>PE</a:t>
                      </a:r>
                      <a:endParaRPr dirty="0"/>
                    </a:p>
                  </a:txBody>
                  <a:tcPr marL="7625" marR="7625" marT="7625" marB="0" anchor="b">
                    <a:solidFill>
                      <a:srgbClr val="7F7F7F"/>
                    </a:solidFill>
                  </a:tcPr>
                </a:tc>
                <a:tc>
                  <a:txBody>
                    <a:bodyPr/>
                    <a:lstStyle/>
                    <a:p>
                      <a:pPr marL="0" marR="0" lvl="0" indent="0" algn="l" rtl="0">
                        <a:spcBef>
                          <a:spcPts val="0"/>
                        </a:spcBef>
                        <a:spcAft>
                          <a:spcPts val="0"/>
                        </a:spcAft>
                        <a:buNone/>
                      </a:pPr>
                      <a:r>
                        <a:rPr lang="en-US" sz="1600" b="1" i="0" u="none" strike="noStrike" cap="none" dirty="0">
                          <a:solidFill>
                            <a:schemeClr val="lt1"/>
                          </a:solidFill>
                          <a:latin typeface="Calibri"/>
                          <a:ea typeface="Calibri"/>
                          <a:cs typeface="Calibri"/>
                          <a:sym typeface="Calibri"/>
                        </a:rPr>
                        <a:t>Physical and Environmental Protection</a:t>
                      </a:r>
                      <a:endParaRPr dirty="0"/>
                    </a:p>
                  </a:txBody>
                  <a:tcPr marL="7625" marR="7625" marT="7625" marB="0" anchor="b">
                    <a:solidFill>
                      <a:srgbClr val="7F7F7F"/>
                    </a:solidFill>
                  </a:tcPr>
                </a:tc>
                <a:extLst>
                  <a:ext uri="{0D108BD9-81ED-4DB2-BD59-A6C34878D82A}">
                    <a16:rowId xmlns:a16="http://schemas.microsoft.com/office/drawing/2014/main" val="10014"/>
                  </a:ext>
                </a:extLst>
              </a:tr>
              <a:tr h="293230">
                <a:tc>
                  <a:txBody>
                    <a:bodyPr/>
                    <a:lstStyle/>
                    <a:p>
                      <a:pPr marL="0" marR="0" lvl="0" indent="0" algn="ctr" rtl="0">
                        <a:spcBef>
                          <a:spcPts val="0"/>
                        </a:spcBef>
                        <a:spcAft>
                          <a:spcPts val="0"/>
                        </a:spcAft>
                        <a:buNone/>
                      </a:pPr>
                      <a:r>
                        <a:rPr lang="en-US" sz="1600" b="1" i="0" u="none" strike="noStrike" cap="none" dirty="0">
                          <a:solidFill>
                            <a:schemeClr val="lt1"/>
                          </a:solidFill>
                          <a:latin typeface="Calibri"/>
                          <a:ea typeface="Calibri"/>
                          <a:cs typeface="Calibri"/>
                          <a:sym typeface="Calibri"/>
                        </a:rPr>
                        <a:t>PS</a:t>
                      </a:r>
                      <a:endParaRPr dirty="0"/>
                    </a:p>
                  </a:txBody>
                  <a:tcPr marL="7625" marR="7625" marT="7625" marB="0" anchor="b">
                    <a:solidFill>
                      <a:srgbClr val="7F7F7F"/>
                    </a:solidFill>
                  </a:tcPr>
                </a:tc>
                <a:tc>
                  <a:txBody>
                    <a:bodyPr/>
                    <a:lstStyle/>
                    <a:p>
                      <a:pPr marL="0" marR="0" lvl="0" indent="0" algn="l" rtl="0">
                        <a:spcBef>
                          <a:spcPts val="0"/>
                        </a:spcBef>
                        <a:spcAft>
                          <a:spcPts val="0"/>
                        </a:spcAft>
                        <a:buNone/>
                      </a:pPr>
                      <a:r>
                        <a:rPr lang="en-US" sz="1600" b="1" i="0" u="none" strike="noStrike" cap="none" dirty="0">
                          <a:solidFill>
                            <a:schemeClr val="lt1"/>
                          </a:solidFill>
                          <a:latin typeface="Calibri"/>
                          <a:ea typeface="Calibri"/>
                          <a:cs typeface="Calibri"/>
                          <a:sym typeface="Calibri"/>
                        </a:rPr>
                        <a:t>Personnel Security</a:t>
                      </a:r>
                      <a:endParaRPr dirty="0"/>
                    </a:p>
                  </a:txBody>
                  <a:tcPr marL="7625" marR="7625" marT="7625" marB="0" anchor="b">
                    <a:solidFill>
                      <a:srgbClr val="7F7F7F"/>
                    </a:solidFill>
                  </a:tcPr>
                </a:tc>
                <a:extLst>
                  <a:ext uri="{0D108BD9-81ED-4DB2-BD59-A6C34878D82A}">
                    <a16:rowId xmlns:a16="http://schemas.microsoft.com/office/drawing/2014/main" val="10015"/>
                  </a:ext>
                </a:extLst>
              </a:tr>
              <a:tr h="293230">
                <a:tc>
                  <a:txBody>
                    <a:bodyPr/>
                    <a:lstStyle/>
                    <a:p>
                      <a:pPr marL="0" marR="0" lvl="0" indent="0" algn="ctr" rtl="0">
                        <a:spcBef>
                          <a:spcPts val="0"/>
                        </a:spcBef>
                        <a:spcAft>
                          <a:spcPts val="0"/>
                        </a:spcAft>
                        <a:buNone/>
                      </a:pPr>
                      <a:r>
                        <a:rPr lang="en-US" sz="1600" b="1" i="0" u="none" strike="noStrike" cap="none" dirty="0">
                          <a:solidFill>
                            <a:schemeClr val="lt1"/>
                          </a:solidFill>
                          <a:latin typeface="Calibri"/>
                          <a:ea typeface="Calibri"/>
                          <a:cs typeface="Calibri"/>
                          <a:sym typeface="Calibri"/>
                        </a:rPr>
                        <a:t>SI</a:t>
                      </a:r>
                      <a:endParaRPr dirty="0"/>
                    </a:p>
                  </a:txBody>
                  <a:tcPr marL="7625" marR="7625" marT="7625" marB="0" anchor="b">
                    <a:solidFill>
                      <a:srgbClr val="7F7F7F"/>
                    </a:solidFill>
                  </a:tcPr>
                </a:tc>
                <a:tc>
                  <a:txBody>
                    <a:bodyPr/>
                    <a:lstStyle/>
                    <a:p>
                      <a:pPr marL="0" marR="0" lvl="0" indent="0" algn="l" rtl="0">
                        <a:spcBef>
                          <a:spcPts val="0"/>
                        </a:spcBef>
                        <a:spcAft>
                          <a:spcPts val="0"/>
                        </a:spcAft>
                        <a:buNone/>
                      </a:pPr>
                      <a:r>
                        <a:rPr lang="en-US" sz="1600" b="1" i="0" u="none" strike="noStrike" cap="none" dirty="0">
                          <a:solidFill>
                            <a:schemeClr val="lt1"/>
                          </a:solidFill>
                          <a:latin typeface="Calibri"/>
                          <a:ea typeface="Calibri"/>
                          <a:cs typeface="Calibri"/>
                          <a:sym typeface="Calibri"/>
                        </a:rPr>
                        <a:t>System and Information Integrity</a:t>
                      </a:r>
                      <a:endParaRPr dirty="0"/>
                    </a:p>
                  </a:txBody>
                  <a:tcPr marL="7625" marR="7625" marT="7625" marB="0" anchor="b">
                    <a:solidFill>
                      <a:srgbClr val="7F7F7F"/>
                    </a:solidFill>
                  </a:tcPr>
                </a:tc>
                <a:extLst>
                  <a:ext uri="{0D108BD9-81ED-4DB2-BD59-A6C34878D82A}">
                    <a16:rowId xmlns:a16="http://schemas.microsoft.com/office/drawing/2014/main" val="10016"/>
                  </a:ext>
                </a:extLst>
              </a:tr>
            </a:tbl>
          </a:graphicData>
        </a:graphic>
      </p:graphicFrame>
      <p:sp>
        <p:nvSpPr>
          <p:cNvPr id="4" name="TextBox 3">
            <a:extLst>
              <a:ext uri="{FF2B5EF4-FFF2-40B4-BE49-F238E27FC236}">
                <a16:creationId xmlns:a16="http://schemas.microsoft.com/office/drawing/2014/main" id="{54F28418-CBB9-78AA-04DD-744499F1FA8F}"/>
              </a:ext>
            </a:extLst>
          </p:cNvPr>
          <p:cNvSpPr txBox="1"/>
          <p:nvPr/>
        </p:nvSpPr>
        <p:spPr>
          <a:xfrm>
            <a:off x="4861560" y="6343211"/>
            <a:ext cx="3893820" cy="307777"/>
          </a:xfrm>
          <a:prstGeom prst="rect">
            <a:avLst/>
          </a:prstGeom>
          <a:noFill/>
        </p:spPr>
        <p:txBody>
          <a:bodyPr wrap="square" rtlCol="0">
            <a:spAutoFit/>
          </a:bodyPr>
          <a:lstStyle/>
          <a:p>
            <a:r>
              <a:rPr lang="en-US" dirty="0"/>
              <a:t>Added In NIST SP 800-53 R5</a:t>
            </a:r>
          </a:p>
        </p:txBody>
      </p:sp>
      <p:cxnSp>
        <p:nvCxnSpPr>
          <p:cNvPr id="5" name="Straight Arrow Connector 4">
            <a:extLst>
              <a:ext uri="{FF2B5EF4-FFF2-40B4-BE49-F238E27FC236}">
                <a16:creationId xmlns:a16="http://schemas.microsoft.com/office/drawing/2014/main" id="{A7297158-E555-1229-7D3F-3D281C89831B}"/>
              </a:ext>
            </a:extLst>
          </p:cNvPr>
          <p:cNvCxnSpPr>
            <a:cxnSpLocks/>
          </p:cNvCxnSpPr>
          <p:nvPr/>
        </p:nvCxnSpPr>
        <p:spPr>
          <a:xfrm flipH="1">
            <a:off x="4088131" y="6497100"/>
            <a:ext cx="716279"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41"/>
        <p:cNvGrpSpPr/>
        <p:nvPr/>
      </p:nvGrpSpPr>
      <p:grpSpPr>
        <a:xfrm>
          <a:off x="0" y="0"/>
          <a:ext cx="0" cy="0"/>
          <a:chOff x="0" y="0"/>
          <a:chExt cx="0" cy="0"/>
        </a:xfrm>
      </p:grpSpPr>
      <p:sp>
        <p:nvSpPr>
          <p:cNvPr id="542" name="Google Shape;542;p13"/>
          <p:cNvSpPr txBox="1">
            <a:spLocks noGrp="1"/>
          </p:cNvSpPr>
          <p:nvPr>
            <p:ph type="body" idx="1"/>
          </p:nvPr>
        </p:nvSpPr>
        <p:spPr>
          <a:xfrm>
            <a:off x="324091" y="1447800"/>
            <a:ext cx="3714509" cy="4953000"/>
          </a:xfrm>
          <a:prstGeom prst="rect">
            <a:avLst/>
          </a:prstGeom>
          <a:noFill/>
          <a:ln>
            <a:noFill/>
          </a:ln>
        </p:spPr>
        <p:txBody>
          <a:bodyPr spcFirstLastPara="1" wrap="square" lIns="91425" tIns="45700" rIns="91425" bIns="45700" anchor="t" anchorCtr="0">
            <a:noAutofit/>
          </a:bodyPr>
          <a:lstStyle/>
          <a:p>
            <a:pPr marL="228600" lvl="0" indent="-228600" algn="l" rtl="0">
              <a:spcBef>
                <a:spcPts val="0"/>
              </a:spcBef>
              <a:spcAft>
                <a:spcPts val="0"/>
              </a:spcAft>
              <a:buSzPts val="840"/>
              <a:buChar char="■"/>
            </a:pPr>
            <a:r>
              <a:rPr lang="en-US" dirty="0"/>
              <a:t>AC-2 Account Management</a:t>
            </a:r>
            <a:endParaRPr dirty="0"/>
          </a:p>
          <a:p>
            <a:pPr marL="228600" lvl="0" indent="-228600" algn="l" rtl="0">
              <a:spcBef>
                <a:spcPts val="280"/>
              </a:spcBef>
              <a:spcAft>
                <a:spcPts val="0"/>
              </a:spcAft>
              <a:buSzPts val="840"/>
              <a:buChar char="■"/>
            </a:pPr>
            <a:r>
              <a:rPr lang="en-US" dirty="0"/>
              <a:t>AC-5 Separation of Duties</a:t>
            </a:r>
            <a:endParaRPr dirty="0"/>
          </a:p>
          <a:p>
            <a:pPr marL="228600" lvl="0" indent="-228600" algn="l" rtl="0">
              <a:spcBef>
                <a:spcPts val="280"/>
              </a:spcBef>
              <a:spcAft>
                <a:spcPts val="0"/>
              </a:spcAft>
              <a:buSzPts val="840"/>
              <a:buChar char="■"/>
            </a:pPr>
            <a:r>
              <a:rPr lang="en-US" dirty="0"/>
              <a:t>AC-12 Session Termination</a:t>
            </a:r>
            <a:endParaRPr dirty="0"/>
          </a:p>
          <a:p>
            <a:pPr marL="228600" lvl="0" indent="-228600" algn="l" rtl="0">
              <a:spcBef>
                <a:spcPts val="280"/>
              </a:spcBef>
              <a:spcAft>
                <a:spcPts val="0"/>
              </a:spcAft>
              <a:buSzPts val="840"/>
              <a:buChar char="■"/>
            </a:pPr>
            <a:r>
              <a:rPr lang="en-US" dirty="0"/>
              <a:t>AC-21 Information Sharing</a:t>
            </a:r>
            <a:endParaRPr dirty="0"/>
          </a:p>
          <a:p>
            <a:pPr marL="228600" lvl="0" indent="-175260" algn="l" rtl="0">
              <a:spcBef>
                <a:spcPts val="280"/>
              </a:spcBef>
              <a:spcAft>
                <a:spcPts val="0"/>
              </a:spcAft>
              <a:buSzPts val="840"/>
              <a:buNone/>
            </a:pPr>
            <a:endParaRPr dirty="0"/>
          </a:p>
          <a:p>
            <a:pPr marL="228600" lvl="0" indent="-228600" algn="l" rtl="0">
              <a:spcBef>
                <a:spcPts val="280"/>
              </a:spcBef>
              <a:spcAft>
                <a:spcPts val="0"/>
              </a:spcAft>
              <a:buSzPts val="840"/>
              <a:buChar char="■"/>
            </a:pPr>
            <a:r>
              <a:rPr lang="en-US" dirty="0"/>
              <a:t>AU-3 Content of Audit Records</a:t>
            </a:r>
            <a:endParaRPr dirty="0"/>
          </a:p>
          <a:p>
            <a:pPr marL="228600" lvl="0" indent="-228600" algn="l" rtl="0">
              <a:spcBef>
                <a:spcPts val="280"/>
              </a:spcBef>
              <a:spcAft>
                <a:spcPts val="0"/>
              </a:spcAft>
              <a:buSzPts val="840"/>
              <a:buChar char="■"/>
            </a:pPr>
            <a:r>
              <a:rPr lang="en-US" dirty="0"/>
              <a:t>AU-8 Time Stamps</a:t>
            </a:r>
            <a:endParaRPr dirty="0"/>
          </a:p>
          <a:p>
            <a:pPr marL="228600" lvl="0" indent="-228600" algn="l" rtl="0">
              <a:spcBef>
                <a:spcPts val="280"/>
              </a:spcBef>
              <a:spcAft>
                <a:spcPts val="0"/>
              </a:spcAft>
              <a:buSzPts val="840"/>
              <a:buChar char="■"/>
            </a:pPr>
            <a:r>
              <a:rPr lang="en-US" dirty="0"/>
              <a:t>AU-14 Session Audit</a:t>
            </a:r>
            <a:endParaRPr dirty="0"/>
          </a:p>
          <a:p>
            <a:pPr marL="228600" lvl="0" indent="-228600" algn="l" rtl="0">
              <a:spcBef>
                <a:spcPts val="280"/>
              </a:spcBef>
              <a:spcAft>
                <a:spcPts val="0"/>
              </a:spcAft>
              <a:buSzPts val="840"/>
              <a:buChar char="■"/>
            </a:pPr>
            <a:r>
              <a:rPr lang="en-US" dirty="0"/>
              <a:t>AU-16 Cross-Organizational Audit Logging</a:t>
            </a:r>
            <a:endParaRPr dirty="0"/>
          </a:p>
          <a:p>
            <a:pPr marL="228600" lvl="0" indent="-175260" algn="l" rtl="0">
              <a:spcBef>
                <a:spcPts val="280"/>
              </a:spcBef>
              <a:spcAft>
                <a:spcPts val="0"/>
              </a:spcAft>
              <a:buSzPts val="840"/>
              <a:buNone/>
            </a:pPr>
            <a:endParaRPr dirty="0"/>
          </a:p>
          <a:p>
            <a:pPr marL="228600" lvl="0" indent="-228600" algn="l" rtl="0">
              <a:spcBef>
                <a:spcPts val="280"/>
              </a:spcBef>
              <a:spcAft>
                <a:spcPts val="0"/>
              </a:spcAft>
              <a:buSzPts val="840"/>
              <a:buChar char="■"/>
            </a:pPr>
            <a:r>
              <a:rPr lang="en-US" dirty="0"/>
              <a:t>IA-3 Device Identification and Authentication</a:t>
            </a:r>
            <a:endParaRPr dirty="0"/>
          </a:p>
          <a:p>
            <a:pPr marL="228600" lvl="0" indent="-228600" algn="l" rtl="0">
              <a:spcBef>
                <a:spcPts val="280"/>
              </a:spcBef>
              <a:spcAft>
                <a:spcPts val="0"/>
              </a:spcAft>
              <a:buSzPts val="840"/>
              <a:buChar char="■"/>
            </a:pPr>
            <a:r>
              <a:rPr lang="en-US" dirty="0"/>
              <a:t>IA-5 Authenticator Management</a:t>
            </a:r>
            <a:endParaRPr dirty="0"/>
          </a:p>
          <a:p>
            <a:pPr marL="228600" lvl="0" indent="-228600" algn="l" rtl="0">
              <a:spcBef>
                <a:spcPts val="280"/>
              </a:spcBef>
              <a:spcAft>
                <a:spcPts val="0"/>
              </a:spcAft>
              <a:buSzPts val="840"/>
              <a:buChar char="■"/>
            </a:pPr>
            <a:r>
              <a:rPr lang="en-US" dirty="0"/>
              <a:t>IA-11 Re-authentication</a:t>
            </a:r>
            <a:endParaRPr dirty="0"/>
          </a:p>
          <a:p>
            <a:pPr marL="228600" lvl="0" indent="-175260" algn="l" rtl="0">
              <a:spcBef>
                <a:spcPts val="280"/>
              </a:spcBef>
              <a:spcAft>
                <a:spcPts val="0"/>
              </a:spcAft>
              <a:buSzPts val="840"/>
              <a:buNone/>
            </a:pPr>
            <a:endParaRPr dirty="0"/>
          </a:p>
          <a:p>
            <a:pPr marL="228600" lvl="0" indent="-228600" algn="l" rtl="0">
              <a:spcBef>
                <a:spcPts val="280"/>
              </a:spcBef>
              <a:spcAft>
                <a:spcPts val="0"/>
              </a:spcAft>
              <a:buSzPts val="840"/>
              <a:buChar char="■"/>
            </a:pPr>
            <a:r>
              <a:rPr lang="en-US" dirty="0"/>
              <a:t>SC-2 Separation of System and User Functionality</a:t>
            </a:r>
            <a:endParaRPr dirty="0"/>
          </a:p>
          <a:p>
            <a:pPr marL="228600" lvl="0" indent="-228600" algn="l" rtl="0">
              <a:spcBef>
                <a:spcPts val="280"/>
              </a:spcBef>
              <a:spcAft>
                <a:spcPts val="0"/>
              </a:spcAft>
              <a:buSzPts val="840"/>
              <a:buChar char="■"/>
            </a:pPr>
            <a:r>
              <a:rPr lang="en-US" dirty="0"/>
              <a:t>SC-5 Denial of Service Protection</a:t>
            </a:r>
            <a:endParaRPr dirty="0"/>
          </a:p>
          <a:p>
            <a:pPr marL="228600" lvl="0" indent="-228600" algn="l" rtl="0">
              <a:spcBef>
                <a:spcPts val="280"/>
              </a:spcBef>
              <a:spcAft>
                <a:spcPts val="0"/>
              </a:spcAft>
              <a:buSzPts val="840"/>
              <a:buChar char="■"/>
            </a:pPr>
            <a:r>
              <a:rPr lang="en-US" dirty="0"/>
              <a:t>SC-10 Network Disconnect</a:t>
            </a:r>
            <a:endParaRPr dirty="0"/>
          </a:p>
        </p:txBody>
      </p:sp>
      <p:sp>
        <p:nvSpPr>
          <p:cNvPr id="543" name="Google Shape;543;p13"/>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Technical Type Control Examples Typically Handled by Computer System</a:t>
            </a:r>
            <a:endParaRPr/>
          </a:p>
        </p:txBody>
      </p:sp>
      <p:graphicFrame>
        <p:nvGraphicFramePr>
          <p:cNvPr id="544" name="Google Shape;544;p13"/>
          <p:cNvGraphicFramePr/>
          <p:nvPr>
            <p:extLst>
              <p:ext uri="{D42A27DB-BD31-4B8C-83A1-F6EECF244321}">
                <p14:modId xmlns:p14="http://schemas.microsoft.com/office/powerpoint/2010/main" val="1607300412"/>
              </p:ext>
            </p:extLst>
          </p:nvPr>
        </p:nvGraphicFramePr>
        <p:xfrm>
          <a:off x="4183380" y="1371600"/>
          <a:ext cx="4785995" cy="4744215"/>
        </p:xfrm>
        <a:graphic>
          <a:graphicData uri="http://schemas.openxmlformats.org/drawingml/2006/table">
            <a:tbl>
              <a:tblPr firstRow="1" bandRow="1">
                <a:noFill/>
                <a:tableStyleId>{714FCF9E-9ADE-4784-97B3-AA63BF575339}</a:tableStyleId>
              </a:tblPr>
              <a:tblGrid>
                <a:gridCol w="377190">
                  <a:extLst>
                    <a:ext uri="{9D8B030D-6E8A-4147-A177-3AD203B41FA5}">
                      <a16:colId xmlns:a16="http://schemas.microsoft.com/office/drawing/2014/main" val="20000"/>
                    </a:ext>
                  </a:extLst>
                </a:gridCol>
                <a:gridCol w="4408805">
                  <a:extLst>
                    <a:ext uri="{9D8B030D-6E8A-4147-A177-3AD203B41FA5}">
                      <a16:colId xmlns:a16="http://schemas.microsoft.com/office/drawing/2014/main" val="20001"/>
                    </a:ext>
                  </a:extLst>
                </a:gridCol>
              </a:tblGrid>
              <a:tr h="262175">
                <a:tc>
                  <a:txBody>
                    <a:bodyPr/>
                    <a:lstStyle/>
                    <a:p>
                      <a:pPr marL="0" marR="0" lvl="0" indent="0" algn="ctr" rtl="0">
                        <a:spcBef>
                          <a:spcPts val="0"/>
                        </a:spcBef>
                        <a:spcAft>
                          <a:spcPts val="0"/>
                        </a:spcAft>
                        <a:buNone/>
                      </a:pPr>
                      <a:r>
                        <a:rPr lang="en-US" sz="1600" b="1" i="0" u="none" strike="noStrike" cap="none" dirty="0">
                          <a:solidFill>
                            <a:schemeClr val="lt1"/>
                          </a:solidFill>
                          <a:latin typeface="Calibri"/>
                          <a:ea typeface="Calibri"/>
                          <a:cs typeface="Calibri"/>
                          <a:sym typeface="Calibri"/>
                        </a:rPr>
                        <a:t>CA</a:t>
                      </a:r>
                      <a:endParaRPr dirty="0"/>
                    </a:p>
                  </a:txBody>
                  <a:tcPr marL="7625" marR="7625" marT="7625" marB="0" anchor="b">
                    <a:solidFill>
                      <a:srgbClr val="BFBFBF"/>
                    </a:solidFill>
                  </a:tcPr>
                </a:tc>
                <a:tc>
                  <a:txBody>
                    <a:bodyPr/>
                    <a:lstStyle/>
                    <a:p>
                      <a:pPr marL="0" marR="0" lvl="0" indent="0" algn="l" rtl="0">
                        <a:spcBef>
                          <a:spcPts val="0"/>
                        </a:spcBef>
                        <a:spcAft>
                          <a:spcPts val="0"/>
                        </a:spcAft>
                        <a:buNone/>
                      </a:pPr>
                      <a:r>
                        <a:rPr lang="en-US" sz="1600" b="1" i="0" u="none" strike="noStrike" cap="none" dirty="0">
                          <a:solidFill>
                            <a:schemeClr val="lt1"/>
                          </a:solidFill>
                          <a:latin typeface="Calibri"/>
                          <a:ea typeface="Calibri"/>
                          <a:cs typeface="Calibri"/>
                          <a:sym typeface="Calibri"/>
                        </a:rPr>
                        <a:t>Assessment, Authorization, and Monitoring</a:t>
                      </a:r>
                      <a:endParaRPr dirty="0"/>
                    </a:p>
                  </a:txBody>
                  <a:tcPr marL="7625" marR="7625" marT="7625" marB="0" anchor="b">
                    <a:solidFill>
                      <a:srgbClr val="BFBFBF"/>
                    </a:solidFill>
                  </a:tcPr>
                </a:tc>
                <a:extLst>
                  <a:ext uri="{0D108BD9-81ED-4DB2-BD59-A6C34878D82A}">
                    <a16:rowId xmlns:a16="http://schemas.microsoft.com/office/drawing/2014/main" val="10000"/>
                  </a:ext>
                </a:extLst>
              </a:tr>
              <a:tr h="275100">
                <a:tc>
                  <a:txBody>
                    <a:bodyPr/>
                    <a:lstStyle/>
                    <a:p>
                      <a:pPr marL="0" marR="0" lvl="0" indent="0" algn="ctr" rtl="0">
                        <a:spcBef>
                          <a:spcPts val="0"/>
                        </a:spcBef>
                        <a:spcAft>
                          <a:spcPts val="0"/>
                        </a:spcAft>
                        <a:buNone/>
                      </a:pPr>
                      <a:r>
                        <a:rPr lang="en-US" sz="1600" b="1" i="0" u="none" strike="noStrike" cap="none">
                          <a:solidFill>
                            <a:schemeClr val="lt1"/>
                          </a:solidFill>
                          <a:latin typeface="Calibri"/>
                          <a:ea typeface="Calibri"/>
                          <a:cs typeface="Calibri"/>
                          <a:sym typeface="Calibri"/>
                        </a:rPr>
                        <a:t>PL</a:t>
                      </a:r>
                      <a:endParaRPr/>
                    </a:p>
                  </a:txBody>
                  <a:tcPr marL="7625" marR="7625" marT="7625" marB="0" anchor="b">
                    <a:solidFill>
                      <a:srgbClr val="BFBFBF"/>
                    </a:solidFill>
                  </a:tcPr>
                </a:tc>
                <a:tc>
                  <a:txBody>
                    <a:bodyPr/>
                    <a:lstStyle/>
                    <a:p>
                      <a:pPr marL="0" marR="0" lvl="0" indent="0" algn="l" rtl="0">
                        <a:spcBef>
                          <a:spcPts val="0"/>
                        </a:spcBef>
                        <a:spcAft>
                          <a:spcPts val="0"/>
                        </a:spcAft>
                        <a:buNone/>
                      </a:pPr>
                      <a:r>
                        <a:rPr lang="en-US" sz="1600" b="1" i="0" u="none" strike="noStrike" cap="none" dirty="0">
                          <a:solidFill>
                            <a:schemeClr val="lt1"/>
                          </a:solidFill>
                          <a:latin typeface="Calibri"/>
                          <a:ea typeface="Calibri"/>
                          <a:cs typeface="Calibri"/>
                          <a:sym typeface="Calibri"/>
                        </a:rPr>
                        <a:t>Planning </a:t>
                      </a:r>
                      <a:endParaRPr dirty="0"/>
                    </a:p>
                  </a:txBody>
                  <a:tcPr marL="7625" marR="7625" marT="7625" marB="0" anchor="b">
                    <a:solidFill>
                      <a:srgbClr val="BFBFBF"/>
                    </a:solidFill>
                  </a:tcPr>
                </a:tc>
                <a:extLst>
                  <a:ext uri="{0D108BD9-81ED-4DB2-BD59-A6C34878D82A}">
                    <a16:rowId xmlns:a16="http://schemas.microsoft.com/office/drawing/2014/main" val="10001"/>
                  </a:ext>
                </a:extLst>
              </a:tr>
              <a:tr h="275100">
                <a:tc>
                  <a:txBody>
                    <a:bodyPr/>
                    <a:lstStyle/>
                    <a:p>
                      <a:pPr marL="0" marR="0" lvl="0" indent="0" algn="ctr" rtl="0">
                        <a:spcBef>
                          <a:spcPts val="0"/>
                        </a:spcBef>
                        <a:spcAft>
                          <a:spcPts val="0"/>
                        </a:spcAft>
                        <a:buNone/>
                      </a:pPr>
                      <a:r>
                        <a:rPr lang="en-US" sz="1600" b="1" i="0" u="none" strike="noStrike" cap="none" dirty="0">
                          <a:solidFill>
                            <a:schemeClr val="lt1"/>
                          </a:solidFill>
                          <a:latin typeface="Calibri"/>
                          <a:ea typeface="Calibri"/>
                          <a:cs typeface="Calibri"/>
                          <a:sym typeface="Calibri"/>
                        </a:rPr>
                        <a:t>RA</a:t>
                      </a:r>
                      <a:endParaRPr dirty="0"/>
                    </a:p>
                  </a:txBody>
                  <a:tcPr marL="7625" marR="7625" marT="7625" marB="0" anchor="b">
                    <a:solidFill>
                      <a:srgbClr val="BFBFBF"/>
                    </a:solidFill>
                  </a:tcPr>
                </a:tc>
                <a:tc>
                  <a:txBody>
                    <a:bodyPr/>
                    <a:lstStyle/>
                    <a:p>
                      <a:pPr marL="0" marR="0" lvl="0" indent="0" algn="l" rtl="0">
                        <a:spcBef>
                          <a:spcPts val="0"/>
                        </a:spcBef>
                        <a:spcAft>
                          <a:spcPts val="0"/>
                        </a:spcAft>
                        <a:buNone/>
                      </a:pPr>
                      <a:r>
                        <a:rPr lang="en-US" sz="1600" b="1" i="0" u="none" strike="noStrike" cap="none" dirty="0">
                          <a:solidFill>
                            <a:schemeClr val="lt1"/>
                          </a:solidFill>
                          <a:latin typeface="Calibri"/>
                          <a:ea typeface="Calibri"/>
                          <a:cs typeface="Calibri"/>
                          <a:sym typeface="Calibri"/>
                        </a:rPr>
                        <a:t>Risk Assessment</a:t>
                      </a:r>
                      <a:endParaRPr dirty="0"/>
                    </a:p>
                  </a:txBody>
                  <a:tcPr marL="7625" marR="7625" marT="7625" marB="0" anchor="b">
                    <a:solidFill>
                      <a:srgbClr val="BFBFBF"/>
                    </a:solidFill>
                  </a:tcPr>
                </a:tc>
                <a:extLst>
                  <a:ext uri="{0D108BD9-81ED-4DB2-BD59-A6C34878D82A}">
                    <a16:rowId xmlns:a16="http://schemas.microsoft.com/office/drawing/2014/main" val="10002"/>
                  </a:ext>
                </a:extLst>
              </a:tr>
              <a:tr h="307765">
                <a:tc>
                  <a:txBody>
                    <a:bodyPr/>
                    <a:lstStyle/>
                    <a:p>
                      <a:pPr marL="0" marR="0" lvl="0" indent="0" algn="ctr" rtl="0">
                        <a:spcBef>
                          <a:spcPts val="0"/>
                        </a:spcBef>
                        <a:spcAft>
                          <a:spcPts val="0"/>
                        </a:spcAft>
                        <a:buNone/>
                      </a:pPr>
                      <a:r>
                        <a:rPr lang="en-US" sz="1600" b="1" i="0" u="none" strike="noStrike" cap="none" dirty="0">
                          <a:solidFill>
                            <a:schemeClr val="lt1"/>
                          </a:solidFill>
                          <a:latin typeface="Calibri"/>
                          <a:ea typeface="Calibri"/>
                          <a:cs typeface="Calibri"/>
                          <a:sym typeface="Calibri"/>
                        </a:rPr>
                        <a:t>SA</a:t>
                      </a:r>
                      <a:endParaRPr dirty="0"/>
                    </a:p>
                  </a:txBody>
                  <a:tcPr marL="7625" marR="7625" marT="7625" marB="0" anchor="b">
                    <a:solidFill>
                      <a:srgbClr val="BFBFBF"/>
                    </a:solidFill>
                  </a:tcPr>
                </a:tc>
                <a:tc>
                  <a:txBody>
                    <a:bodyPr/>
                    <a:lstStyle/>
                    <a:p>
                      <a:pPr marL="0" marR="0" lvl="0" indent="0" algn="l" rtl="0">
                        <a:spcBef>
                          <a:spcPts val="0"/>
                        </a:spcBef>
                        <a:spcAft>
                          <a:spcPts val="0"/>
                        </a:spcAft>
                        <a:buNone/>
                      </a:pPr>
                      <a:r>
                        <a:rPr lang="en-US" sz="1600" b="1" i="0" u="none" strike="noStrike" cap="none" dirty="0">
                          <a:solidFill>
                            <a:schemeClr val="lt1"/>
                          </a:solidFill>
                          <a:latin typeface="Calibri"/>
                          <a:ea typeface="Calibri"/>
                          <a:cs typeface="Calibri"/>
                          <a:sym typeface="Calibri"/>
                        </a:rPr>
                        <a:t>System and Services Acquisition</a:t>
                      </a:r>
                      <a:endParaRPr dirty="0"/>
                    </a:p>
                  </a:txBody>
                  <a:tcPr marL="7625" marR="7625" marT="7625" marB="0" anchor="b">
                    <a:solidFill>
                      <a:srgbClr val="BFBFBF"/>
                    </a:solidFill>
                  </a:tcPr>
                </a:tc>
                <a:extLst>
                  <a:ext uri="{0D108BD9-81ED-4DB2-BD59-A6C34878D82A}">
                    <a16:rowId xmlns:a16="http://schemas.microsoft.com/office/drawing/2014/main" val="10003"/>
                  </a:ext>
                </a:extLst>
              </a:tr>
              <a:tr h="275100">
                <a:tc>
                  <a:txBody>
                    <a:bodyPr/>
                    <a:lstStyle/>
                    <a:p>
                      <a:pPr marL="0" marR="0" lvl="0" indent="0" algn="ctr" rtl="0">
                        <a:spcBef>
                          <a:spcPts val="0"/>
                        </a:spcBef>
                        <a:spcAft>
                          <a:spcPts val="0"/>
                        </a:spcAft>
                        <a:buNone/>
                      </a:pPr>
                      <a:r>
                        <a:rPr lang="en-US" sz="1600" b="1" i="0" u="none" strike="noStrike" cap="none" dirty="0">
                          <a:solidFill>
                            <a:schemeClr val="lt1"/>
                          </a:solidFill>
                          <a:latin typeface="Calibri"/>
                          <a:ea typeface="Calibri"/>
                          <a:cs typeface="Calibri"/>
                          <a:sym typeface="Calibri"/>
                        </a:rPr>
                        <a:t>AC</a:t>
                      </a:r>
                      <a:endParaRPr dirty="0"/>
                    </a:p>
                  </a:txBody>
                  <a:tcPr marL="7625" marR="7625" marT="7625" marB="0" anchor="b">
                    <a:solidFill>
                      <a:srgbClr val="C800C8"/>
                    </a:solidFill>
                  </a:tcPr>
                </a:tc>
                <a:tc>
                  <a:txBody>
                    <a:bodyPr/>
                    <a:lstStyle/>
                    <a:p>
                      <a:pPr marL="0" marR="0" lvl="0" indent="0" algn="l" rtl="0">
                        <a:spcBef>
                          <a:spcPts val="0"/>
                        </a:spcBef>
                        <a:spcAft>
                          <a:spcPts val="0"/>
                        </a:spcAft>
                        <a:buNone/>
                      </a:pPr>
                      <a:r>
                        <a:rPr lang="en-US" sz="1600" b="1" i="0" u="none" strike="noStrike" cap="none" dirty="0">
                          <a:solidFill>
                            <a:schemeClr val="lt1"/>
                          </a:solidFill>
                          <a:latin typeface="Calibri"/>
                          <a:ea typeface="Calibri"/>
                          <a:cs typeface="Calibri"/>
                          <a:sym typeface="Calibri"/>
                        </a:rPr>
                        <a:t>Access Control</a:t>
                      </a:r>
                      <a:endParaRPr dirty="0"/>
                    </a:p>
                  </a:txBody>
                  <a:tcPr marL="7625" marR="7625" marT="7625" marB="0" anchor="b">
                    <a:solidFill>
                      <a:srgbClr val="C800C8"/>
                    </a:solidFill>
                  </a:tcPr>
                </a:tc>
                <a:extLst>
                  <a:ext uri="{0D108BD9-81ED-4DB2-BD59-A6C34878D82A}">
                    <a16:rowId xmlns:a16="http://schemas.microsoft.com/office/drawing/2014/main" val="10004"/>
                  </a:ext>
                </a:extLst>
              </a:tr>
              <a:tr h="275100">
                <a:tc>
                  <a:txBody>
                    <a:bodyPr/>
                    <a:lstStyle/>
                    <a:p>
                      <a:pPr marL="0" marR="0" lvl="0" indent="0" algn="ctr" rtl="0">
                        <a:spcBef>
                          <a:spcPts val="0"/>
                        </a:spcBef>
                        <a:spcAft>
                          <a:spcPts val="0"/>
                        </a:spcAft>
                        <a:buNone/>
                      </a:pPr>
                      <a:r>
                        <a:rPr lang="en-US" sz="1600" b="1" i="0" u="none" strike="noStrike" cap="none" dirty="0">
                          <a:solidFill>
                            <a:schemeClr val="lt1"/>
                          </a:solidFill>
                          <a:latin typeface="Calibri"/>
                          <a:ea typeface="Calibri"/>
                          <a:cs typeface="Calibri"/>
                          <a:sym typeface="Calibri"/>
                        </a:rPr>
                        <a:t>AU</a:t>
                      </a:r>
                      <a:endParaRPr dirty="0"/>
                    </a:p>
                  </a:txBody>
                  <a:tcPr marL="7625" marR="7625" marT="7625" marB="0" anchor="b">
                    <a:solidFill>
                      <a:srgbClr val="C800C8"/>
                    </a:solidFill>
                  </a:tcPr>
                </a:tc>
                <a:tc>
                  <a:txBody>
                    <a:bodyPr/>
                    <a:lstStyle/>
                    <a:p>
                      <a:pPr marL="0" marR="0" lvl="0" indent="0" algn="l" rtl="0">
                        <a:spcBef>
                          <a:spcPts val="0"/>
                        </a:spcBef>
                        <a:spcAft>
                          <a:spcPts val="0"/>
                        </a:spcAft>
                        <a:buNone/>
                      </a:pPr>
                      <a:r>
                        <a:rPr lang="en-US" sz="1600" b="1" i="0" u="none" strike="noStrike" cap="none" dirty="0">
                          <a:solidFill>
                            <a:schemeClr val="lt1"/>
                          </a:solidFill>
                          <a:latin typeface="Calibri"/>
                          <a:ea typeface="Calibri"/>
                          <a:cs typeface="Calibri"/>
                          <a:sym typeface="Calibri"/>
                        </a:rPr>
                        <a:t>Audit and Accountability</a:t>
                      </a:r>
                      <a:endParaRPr dirty="0"/>
                    </a:p>
                  </a:txBody>
                  <a:tcPr marL="7625" marR="7625" marT="7625" marB="0" anchor="b">
                    <a:solidFill>
                      <a:srgbClr val="C800C8"/>
                    </a:solidFill>
                  </a:tcPr>
                </a:tc>
                <a:extLst>
                  <a:ext uri="{0D108BD9-81ED-4DB2-BD59-A6C34878D82A}">
                    <a16:rowId xmlns:a16="http://schemas.microsoft.com/office/drawing/2014/main" val="10005"/>
                  </a:ext>
                </a:extLst>
              </a:tr>
              <a:tr h="275100">
                <a:tc>
                  <a:txBody>
                    <a:bodyPr/>
                    <a:lstStyle/>
                    <a:p>
                      <a:pPr marL="0" marR="0" lvl="0" indent="0" algn="ctr" rtl="0">
                        <a:spcBef>
                          <a:spcPts val="0"/>
                        </a:spcBef>
                        <a:spcAft>
                          <a:spcPts val="0"/>
                        </a:spcAft>
                        <a:buNone/>
                      </a:pPr>
                      <a:r>
                        <a:rPr lang="en-US" sz="1600" b="1" i="0" u="none" strike="noStrike" cap="none" dirty="0">
                          <a:solidFill>
                            <a:schemeClr val="lt1"/>
                          </a:solidFill>
                          <a:latin typeface="Calibri"/>
                          <a:ea typeface="Calibri"/>
                          <a:cs typeface="Calibri"/>
                          <a:sym typeface="Calibri"/>
                        </a:rPr>
                        <a:t>IA</a:t>
                      </a:r>
                      <a:endParaRPr dirty="0"/>
                    </a:p>
                  </a:txBody>
                  <a:tcPr marL="7625" marR="7625" marT="7625" marB="0" anchor="b">
                    <a:solidFill>
                      <a:srgbClr val="C800C8"/>
                    </a:solidFill>
                  </a:tcPr>
                </a:tc>
                <a:tc>
                  <a:txBody>
                    <a:bodyPr/>
                    <a:lstStyle/>
                    <a:p>
                      <a:pPr marL="0" marR="0" lvl="0" indent="0" algn="l" rtl="0">
                        <a:spcBef>
                          <a:spcPts val="0"/>
                        </a:spcBef>
                        <a:spcAft>
                          <a:spcPts val="0"/>
                        </a:spcAft>
                        <a:buNone/>
                      </a:pPr>
                      <a:r>
                        <a:rPr lang="en-US" sz="1600" b="1" i="0" u="none" strike="noStrike" cap="none" dirty="0">
                          <a:solidFill>
                            <a:schemeClr val="lt1"/>
                          </a:solidFill>
                          <a:latin typeface="Calibri"/>
                          <a:ea typeface="Calibri"/>
                          <a:cs typeface="Calibri"/>
                          <a:sym typeface="Calibri"/>
                        </a:rPr>
                        <a:t>Identification and Authentication</a:t>
                      </a:r>
                      <a:endParaRPr dirty="0"/>
                    </a:p>
                  </a:txBody>
                  <a:tcPr marL="7625" marR="7625" marT="7625" marB="0" anchor="b">
                    <a:solidFill>
                      <a:srgbClr val="C800C8"/>
                    </a:solidFill>
                  </a:tcPr>
                </a:tc>
                <a:extLst>
                  <a:ext uri="{0D108BD9-81ED-4DB2-BD59-A6C34878D82A}">
                    <a16:rowId xmlns:a16="http://schemas.microsoft.com/office/drawing/2014/main" val="10006"/>
                  </a:ext>
                </a:extLst>
              </a:tr>
              <a:tr h="336250">
                <a:tc>
                  <a:txBody>
                    <a:bodyPr/>
                    <a:lstStyle/>
                    <a:p>
                      <a:pPr marL="0" marR="0" lvl="0" indent="0" algn="ctr" rtl="0">
                        <a:spcBef>
                          <a:spcPts val="0"/>
                        </a:spcBef>
                        <a:spcAft>
                          <a:spcPts val="0"/>
                        </a:spcAft>
                        <a:buNone/>
                      </a:pPr>
                      <a:r>
                        <a:rPr lang="en-US" sz="1600" b="1" i="0" u="none" strike="noStrike" cap="none">
                          <a:solidFill>
                            <a:schemeClr val="lt1"/>
                          </a:solidFill>
                          <a:latin typeface="Calibri"/>
                          <a:ea typeface="Calibri"/>
                          <a:cs typeface="Calibri"/>
                          <a:sym typeface="Calibri"/>
                        </a:rPr>
                        <a:t>SC</a:t>
                      </a:r>
                      <a:endParaRPr/>
                    </a:p>
                  </a:txBody>
                  <a:tcPr marL="7625" marR="7625" marT="7625" marB="0" anchor="b">
                    <a:solidFill>
                      <a:srgbClr val="C800C8"/>
                    </a:solidFill>
                  </a:tcPr>
                </a:tc>
                <a:tc>
                  <a:txBody>
                    <a:bodyPr/>
                    <a:lstStyle/>
                    <a:p>
                      <a:pPr marL="0" marR="0" lvl="0" indent="0" algn="l" rtl="0">
                        <a:spcBef>
                          <a:spcPts val="0"/>
                        </a:spcBef>
                        <a:spcAft>
                          <a:spcPts val="0"/>
                        </a:spcAft>
                        <a:buNone/>
                      </a:pPr>
                      <a:r>
                        <a:rPr lang="en-US" sz="1600" b="1" i="0" u="none" strike="noStrike" cap="none" dirty="0">
                          <a:solidFill>
                            <a:schemeClr val="lt1"/>
                          </a:solidFill>
                          <a:latin typeface="Calibri"/>
                          <a:ea typeface="Calibri"/>
                          <a:cs typeface="Calibri"/>
                          <a:sym typeface="Calibri"/>
                        </a:rPr>
                        <a:t>System and Communications Protection </a:t>
                      </a:r>
                      <a:endParaRPr dirty="0"/>
                    </a:p>
                  </a:txBody>
                  <a:tcPr marL="7625" marR="7625" marT="7625" marB="0" anchor="b">
                    <a:solidFill>
                      <a:srgbClr val="C800C8"/>
                    </a:solidFill>
                  </a:tcPr>
                </a:tc>
                <a:extLst>
                  <a:ext uri="{0D108BD9-81ED-4DB2-BD59-A6C34878D82A}">
                    <a16:rowId xmlns:a16="http://schemas.microsoft.com/office/drawing/2014/main" val="10007"/>
                  </a:ext>
                </a:extLst>
              </a:tr>
              <a:tr h="275100">
                <a:tc>
                  <a:txBody>
                    <a:bodyPr/>
                    <a:lstStyle/>
                    <a:p>
                      <a:pPr marL="0" marR="0" lvl="0" indent="0" algn="ctr" rtl="0">
                        <a:spcBef>
                          <a:spcPts val="0"/>
                        </a:spcBef>
                        <a:spcAft>
                          <a:spcPts val="0"/>
                        </a:spcAft>
                        <a:buNone/>
                      </a:pPr>
                      <a:r>
                        <a:rPr lang="en-US" sz="1600" b="1" i="0" u="none" strike="noStrike" cap="none" dirty="0">
                          <a:solidFill>
                            <a:schemeClr val="lt1"/>
                          </a:solidFill>
                          <a:latin typeface="Calibri"/>
                          <a:ea typeface="Calibri"/>
                          <a:cs typeface="Calibri"/>
                          <a:sym typeface="Calibri"/>
                        </a:rPr>
                        <a:t>AT</a:t>
                      </a:r>
                      <a:endParaRPr dirty="0"/>
                    </a:p>
                  </a:txBody>
                  <a:tcPr marL="7625" marR="7625" marT="7625" marB="0" anchor="b">
                    <a:solidFill>
                      <a:srgbClr val="7F7F7F"/>
                    </a:solidFill>
                  </a:tcPr>
                </a:tc>
                <a:tc>
                  <a:txBody>
                    <a:bodyPr/>
                    <a:lstStyle/>
                    <a:p>
                      <a:pPr marL="0" marR="0" lvl="0" indent="0" algn="l" rtl="0">
                        <a:spcBef>
                          <a:spcPts val="0"/>
                        </a:spcBef>
                        <a:spcAft>
                          <a:spcPts val="0"/>
                        </a:spcAft>
                        <a:buNone/>
                      </a:pPr>
                      <a:r>
                        <a:rPr lang="en-US" sz="1600" b="1" i="0" u="none" strike="noStrike" cap="none" dirty="0">
                          <a:solidFill>
                            <a:schemeClr val="lt1"/>
                          </a:solidFill>
                          <a:latin typeface="Calibri"/>
                          <a:ea typeface="Calibri"/>
                          <a:cs typeface="Calibri"/>
                          <a:sym typeface="Calibri"/>
                        </a:rPr>
                        <a:t>Awareness and Training</a:t>
                      </a:r>
                      <a:endParaRPr dirty="0"/>
                    </a:p>
                  </a:txBody>
                  <a:tcPr marL="7625" marR="7625" marT="7625" marB="0" anchor="b">
                    <a:solidFill>
                      <a:srgbClr val="7F7F7F"/>
                    </a:solidFill>
                  </a:tcPr>
                </a:tc>
                <a:extLst>
                  <a:ext uri="{0D108BD9-81ED-4DB2-BD59-A6C34878D82A}">
                    <a16:rowId xmlns:a16="http://schemas.microsoft.com/office/drawing/2014/main" val="10008"/>
                  </a:ext>
                </a:extLst>
              </a:tr>
              <a:tr h="275100">
                <a:tc>
                  <a:txBody>
                    <a:bodyPr/>
                    <a:lstStyle/>
                    <a:p>
                      <a:pPr marL="0" marR="0" lvl="0" indent="0" algn="ctr" rtl="0">
                        <a:spcBef>
                          <a:spcPts val="0"/>
                        </a:spcBef>
                        <a:spcAft>
                          <a:spcPts val="0"/>
                        </a:spcAft>
                        <a:buNone/>
                      </a:pPr>
                      <a:r>
                        <a:rPr lang="en-US" sz="1600" b="1" i="0" u="none" strike="noStrike" cap="none" dirty="0">
                          <a:solidFill>
                            <a:schemeClr val="lt1"/>
                          </a:solidFill>
                          <a:latin typeface="Calibri"/>
                          <a:ea typeface="Calibri"/>
                          <a:cs typeface="Calibri"/>
                          <a:sym typeface="Calibri"/>
                        </a:rPr>
                        <a:t>CM</a:t>
                      </a:r>
                      <a:endParaRPr dirty="0"/>
                    </a:p>
                  </a:txBody>
                  <a:tcPr marL="7625" marR="7625" marT="7625" marB="0" anchor="b">
                    <a:solidFill>
                      <a:srgbClr val="7F7F7F"/>
                    </a:solidFill>
                  </a:tcPr>
                </a:tc>
                <a:tc>
                  <a:txBody>
                    <a:bodyPr/>
                    <a:lstStyle/>
                    <a:p>
                      <a:pPr marL="0" marR="0" lvl="0" indent="0" algn="l" rtl="0">
                        <a:spcBef>
                          <a:spcPts val="0"/>
                        </a:spcBef>
                        <a:spcAft>
                          <a:spcPts val="0"/>
                        </a:spcAft>
                        <a:buNone/>
                      </a:pPr>
                      <a:r>
                        <a:rPr lang="en-US" sz="1600" b="1" i="0" u="none" strike="noStrike" cap="none" dirty="0">
                          <a:solidFill>
                            <a:schemeClr val="lt1"/>
                          </a:solidFill>
                          <a:latin typeface="Calibri"/>
                          <a:ea typeface="Calibri"/>
                          <a:cs typeface="Calibri"/>
                          <a:sym typeface="Calibri"/>
                        </a:rPr>
                        <a:t>Configuration Management</a:t>
                      </a:r>
                      <a:endParaRPr dirty="0"/>
                    </a:p>
                  </a:txBody>
                  <a:tcPr marL="7625" marR="7625" marT="7625" marB="0" anchor="b">
                    <a:solidFill>
                      <a:srgbClr val="7F7F7F"/>
                    </a:solidFill>
                  </a:tcPr>
                </a:tc>
                <a:extLst>
                  <a:ext uri="{0D108BD9-81ED-4DB2-BD59-A6C34878D82A}">
                    <a16:rowId xmlns:a16="http://schemas.microsoft.com/office/drawing/2014/main" val="10009"/>
                  </a:ext>
                </a:extLst>
              </a:tr>
              <a:tr h="275100">
                <a:tc>
                  <a:txBody>
                    <a:bodyPr/>
                    <a:lstStyle/>
                    <a:p>
                      <a:pPr marL="0" marR="0" lvl="0" indent="0" algn="ctr" rtl="0">
                        <a:spcBef>
                          <a:spcPts val="0"/>
                        </a:spcBef>
                        <a:spcAft>
                          <a:spcPts val="0"/>
                        </a:spcAft>
                        <a:buNone/>
                      </a:pPr>
                      <a:r>
                        <a:rPr lang="en-US" sz="1600" b="1" i="0" u="none" strike="noStrike" cap="none">
                          <a:solidFill>
                            <a:schemeClr val="lt1"/>
                          </a:solidFill>
                          <a:latin typeface="Calibri"/>
                          <a:ea typeface="Calibri"/>
                          <a:cs typeface="Calibri"/>
                          <a:sym typeface="Calibri"/>
                        </a:rPr>
                        <a:t>CP</a:t>
                      </a:r>
                      <a:endParaRPr/>
                    </a:p>
                  </a:txBody>
                  <a:tcPr marL="7625" marR="7625" marT="7625" marB="0" anchor="b">
                    <a:solidFill>
                      <a:srgbClr val="7F7F7F"/>
                    </a:solidFill>
                  </a:tcPr>
                </a:tc>
                <a:tc>
                  <a:txBody>
                    <a:bodyPr/>
                    <a:lstStyle/>
                    <a:p>
                      <a:pPr marL="0" marR="0" lvl="0" indent="0" algn="l" rtl="0">
                        <a:spcBef>
                          <a:spcPts val="0"/>
                        </a:spcBef>
                        <a:spcAft>
                          <a:spcPts val="0"/>
                        </a:spcAft>
                        <a:buNone/>
                      </a:pPr>
                      <a:r>
                        <a:rPr lang="en-US" sz="1600" b="1" i="0" u="none" strike="noStrike" cap="none">
                          <a:solidFill>
                            <a:schemeClr val="lt1"/>
                          </a:solidFill>
                          <a:latin typeface="Calibri"/>
                          <a:ea typeface="Calibri"/>
                          <a:cs typeface="Calibri"/>
                          <a:sym typeface="Calibri"/>
                        </a:rPr>
                        <a:t>Contingency Planning  </a:t>
                      </a:r>
                      <a:endParaRPr/>
                    </a:p>
                  </a:txBody>
                  <a:tcPr marL="7625" marR="7625" marT="7625" marB="0" anchor="b">
                    <a:solidFill>
                      <a:srgbClr val="7F7F7F"/>
                    </a:solidFill>
                  </a:tcPr>
                </a:tc>
                <a:extLst>
                  <a:ext uri="{0D108BD9-81ED-4DB2-BD59-A6C34878D82A}">
                    <a16:rowId xmlns:a16="http://schemas.microsoft.com/office/drawing/2014/main" val="10010"/>
                  </a:ext>
                </a:extLst>
              </a:tr>
              <a:tr h="275100">
                <a:tc>
                  <a:txBody>
                    <a:bodyPr/>
                    <a:lstStyle/>
                    <a:p>
                      <a:pPr marL="0" marR="0" lvl="0" indent="0" algn="ctr" rtl="0">
                        <a:spcBef>
                          <a:spcPts val="0"/>
                        </a:spcBef>
                        <a:spcAft>
                          <a:spcPts val="0"/>
                        </a:spcAft>
                        <a:buNone/>
                      </a:pPr>
                      <a:r>
                        <a:rPr lang="en-US" sz="1600" b="1" i="0" u="none" strike="noStrike" cap="none" dirty="0">
                          <a:solidFill>
                            <a:schemeClr val="lt1"/>
                          </a:solidFill>
                          <a:latin typeface="Calibri"/>
                          <a:ea typeface="Calibri"/>
                          <a:cs typeface="Calibri"/>
                          <a:sym typeface="Calibri"/>
                        </a:rPr>
                        <a:t>IR</a:t>
                      </a:r>
                      <a:endParaRPr dirty="0"/>
                    </a:p>
                  </a:txBody>
                  <a:tcPr marL="7625" marR="7625" marT="7625" marB="0" anchor="b">
                    <a:solidFill>
                      <a:srgbClr val="7F7F7F"/>
                    </a:solidFill>
                  </a:tcPr>
                </a:tc>
                <a:tc>
                  <a:txBody>
                    <a:bodyPr/>
                    <a:lstStyle/>
                    <a:p>
                      <a:pPr marL="0" marR="0" lvl="0" indent="0" algn="l" rtl="0">
                        <a:spcBef>
                          <a:spcPts val="0"/>
                        </a:spcBef>
                        <a:spcAft>
                          <a:spcPts val="0"/>
                        </a:spcAft>
                        <a:buNone/>
                      </a:pPr>
                      <a:r>
                        <a:rPr lang="en-US" sz="1600" b="1" i="0" u="none" strike="noStrike" cap="none" dirty="0">
                          <a:solidFill>
                            <a:schemeClr val="lt1"/>
                          </a:solidFill>
                          <a:latin typeface="Calibri"/>
                          <a:ea typeface="Calibri"/>
                          <a:cs typeface="Calibri"/>
                          <a:sym typeface="Calibri"/>
                        </a:rPr>
                        <a:t>Incident Response </a:t>
                      </a:r>
                      <a:endParaRPr dirty="0"/>
                    </a:p>
                  </a:txBody>
                  <a:tcPr marL="7625" marR="7625" marT="7625" marB="0" anchor="b">
                    <a:solidFill>
                      <a:srgbClr val="7F7F7F"/>
                    </a:solidFill>
                  </a:tcPr>
                </a:tc>
                <a:extLst>
                  <a:ext uri="{0D108BD9-81ED-4DB2-BD59-A6C34878D82A}">
                    <a16:rowId xmlns:a16="http://schemas.microsoft.com/office/drawing/2014/main" val="10011"/>
                  </a:ext>
                </a:extLst>
              </a:tr>
              <a:tr h="262175">
                <a:tc>
                  <a:txBody>
                    <a:bodyPr/>
                    <a:lstStyle/>
                    <a:p>
                      <a:pPr marL="0" marR="0" lvl="0" indent="0" algn="ctr" rtl="0">
                        <a:spcBef>
                          <a:spcPts val="0"/>
                        </a:spcBef>
                        <a:spcAft>
                          <a:spcPts val="0"/>
                        </a:spcAft>
                        <a:buNone/>
                      </a:pPr>
                      <a:r>
                        <a:rPr lang="en-US" sz="1600" b="1" i="0" u="none" strike="noStrike" cap="none">
                          <a:solidFill>
                            <a:schemeClr val="lt1"/>
                          </a:solidFill>
                          <a:latin typeface="Calibri"/>
                          <a:ea typeface="Calibri"/>
                          <a:cs typeface="Calibri"/>
                          <a:sym typeface="Calibri"/>
                        </a:rPr>
                        <a:t>MA</a:t>
                      </a:r>
                      <a:endParaRPr/>
                    </a:p>
                  </a:txBody>
                  <a:tcPr marL="7625" marR="7625" marT="7625" marB="0" anchor="b">
                    <a:solidFill>
                      <a:srgbClr val="7F7F7F"/>
                    </a:solidFill>
                  </a:tcPr>
                </a:tc>
                <a:tc>
                  <a:txBody>
                    <a:bodyPr/>
                    <a:lstStyle/>
                    <a:p>
                      <a:pPr marL="0" marR="0" lvl="0" indent="0" algn="l" rtl="0">
                        <a:spcBef>
                          <a:spcPts val="0"/>
                        </a:spcBef>
                        <a:spcAft>
                          <a:spcPts val="0"/>
                        </a:spcAft>
                        <a:buNone/>
                      </a:pPr>
                      <a:r>
                        <a:rPr lang="en-US" sz="1600" b="1" i="0" u="none" strike="noStrike" cap="none" dirty="0">
                          <a:solidFill>
                            <a:schemeClr val="lt1"/>
                          </a:solidFill>
                          <a:latin typeface="Calibri"/>
                          <a:ea typeface="Calibri"/>
                          <a:cs typeface="Calibri"/>
                          <a:sym typeface="Calibri"/>
                        </a:rPr>
                        <a:t>Maintenance </a:t>
                      </a:r>
                      <a:endParaRPr dirty="0"/>
                    </a:p>
                  </a:txBody>
                  <a:tcPr marL="7625" marR="7625" marT="7625" marB="0" anchor="b">
                    <a:solidFill>
                      <a:srgbClr val="7F7F7F"/>
                    </a:solidFill>
                  </a:tcPr>
                </a:tc>
                <a:extLst>
                  <a:ext uri="{0D108BD9-81ED-4DB2-BD59-A6C34878D82A}">
                    <a16:rowId xmlns:a16="http://schemas.microsoft.com/office/drawing/2014/main" val="10012"/>
                  </a:ext>
                </a:extLst>
              </a:tr>
              <a:tr h="287575">
                <a:tc>
                  <a:txBody>
                    <a:bodyPr/>
                    <a:lstStyle/>
                    <a:p>
                      <a:pPr marL="0" marR="0" lvl="0" indent="0" algn="ctr" rtl="0">
                        <a:spcBef>
                          <a:spcPts val="0"/>
                        </a:spcBef>
                        <a:spcAft>
                          <a:spcPts val="0"/>
                        </a:spcAft>
                        <a:buNone/>
                      </a:pPr>
                      <a:r>
                        <a:rPr lang="en-US" sz="1600" b="1" i="0" u="none" strike="noStrike" cap="none" dirty="0">
                          <a:solidFill>
                            <a:schemeClr val="lt1"/>
                          </a:solidFill>
                          <a:latin typeface="Calibri"/>
                          <a:ea typeface="Calibri"/>
                          <a:cs typeface="Calibri"/>
                          <a:sym typeface="Calibri"/>
                        </a:rPr>
                        <a:t>MP</a:t>
                      </a:r>
                      <a:endParaRPr dirty="0"/>
                    </a:p>
                  </a:txBody>
                  <a:tcPr marL="7625" marR="7625" marT="7625" marB="0" anchor="b">
                    <a:solidFill>
                      <a:srgbClr val="7F7F7F"/>
                    </a:solidFill>
                  </a:tcPr>
                </a:tc>
                <a:tc>
                  <a:txBody>
                    <a:bodyPr/>
                    <a:lstStyle/>
                    <a:p>
                      <a:pPr marL="0" marR="0" lvl="0" indent="0" algn="l" rtl="0">
                        <a:spcBef>
                          <a:spcPts val="0"/>
                        </a:spcBef>
                        <a:spcAft>
                          <a:spcPts val="0"/>
                        </a:spcAft>
                        <a:buNone/>
                      </a:pPr>
                      <a:r>
                        <a:rPr lang="en-US" sz="1600" b="1" i="0" u="none" strike="noStrike" cap="none" dirty="0">
                          <a:solidFill>
                            <a:schemeClr val="lt1"/>
                          </a:solidFill>
                          <a:latin typeface="Calibri"/>
                          <a:ea typeface="Calibri"/>
                          <a:cs typeface="Calibri"/>
                          <a:sym typeface="Calibri"/>
                        </a:rPr>
                        <a:t>Media Protection</a:t>
                      </a:r>
                      <a:endParaRPr dirty="0"/>
                    </a:p>
                  </a:txBody>
                  <a:tcPr marL="7625" marR="7625" marT="7625" marB="0" anchor="b">
                    <a:solidFill>
                      <a:srgbClr val="7F7F7F"/>
                    </a:solidFill>
                  </a:tcPr>
                </a:tc>
                <a:extLst>
                  <a:ext uri="{0D108BD9-81ED-4DB2-BD59-A6C34878D82A}">
                    <a16:rowId xmlns:a16="http://schemas.microsoft.com/office/drawing/2014/main" val="10013"/>
                  </a:ext>
                </a:extLst>
              </a:tr>
              <a:tr h="262175">
                <a:tc>
                  <a:txBody>
                    <a:bodyPr/>
                    <a:lstStyle/>
                    <a:p>
                      <a:pPr marL="0" marR="0" lvl="0" indent="0" algn="ctr" rtl="0">
                        <a:spcBef>
                          <a:spcPts val="0"/>
                        </a:spcBef>
                        <a:spcAft>
                          <a:spcPts val="0"/>
                        </a:spcAft>
                        <a:buNone/>
                      </a:pPr>
                      <a:r>
                        <a:rPr lang="en-US" sz="1600" b="1" i="0" u="none" strike="noStrike" cap="none" dirty="0">
                          <a:solidFill>
                            <a:schemeClr val="lt1"/>
                          </a:solidFill>
                          <a:latin typeface="Calibri"/>
                          <a:ea typeface="Calibri"/>
                          <a:cs typeface="Calibri"/>
                          <a:sym typeface="Calibri"/>
                        </a:rPr>
                        <a:t>PE</a:t>
                      </a:r>
                      <a:endParaRPr dirty="0"/>
                    </a:p>
                  </a:txBody>
                  <a:tcPr marL="7625" marR="7625" marT="7625" marB="0" anchor="b">
                    <a:solidFill>
                      <a:srgbClr val="7F7F7F"/>
                    </a:solidFill>
                  </a:tcPr>
                </a:tc>
                <a:tc>
                  <a:txBody>
                    <a:bodyPr/>
                    <a:lstStyle/>
                    <a:p>
                      <a:pPr marL="0" marR="0" lvl="0" indent="0" algn="l" rtl="0">
                        <a:spcBef>
                          <a:spcPts val="0"/>
                        </a:spcBef>
                        <a:spcAft>
                          <a:spcPts val="0"/>
                        </a:spcAft>
                        <a:buNone/>
                      </a:pPr>
                      <a:r>
                        <a:rPr lang="en-US" sz="1600" b="1" i="0" u="none" strike="noStrike" cap="none" dirty="0">
                          <a:solidFill>
                            <a:schemeClr val="lt1"/>
                          </a:solidFill>
                          <a:latin typeface="Calibri"/>
                          <a:ea typeface="Calibri"/>
                          <a:cs typeface="Calibri"/>
                          <a:sym typeface="Calibri"/>
                        </a:rPr>
                        <a:t>Physical and Environmental Protection</a:t>
                      </a:r>
                      <a:endParaRPr dirty="0"/>
                    </a:p>
                  </a:txBody>
                  <a:tcPr marL="7625" marR="7625" marT="7625" marB="0" anchor="b">
                    <a:solidFill>
                      <a:srgbClr val="7F7F7F"/>
                    </a:solidFill>
                  </a:tcPr>
                </a:tc>
                <a:extLst>
                  <a:ext uri="{0D108BD9-81ED-4DB2-BD59-A6C34878D82A}">
                    <a16:rowId xmlns:a16="http://schemas.microsoft.com/office/drawing/2014/main" val="10014"/>
                  </a:ext>
                </a:extLst>
              </a:tr>
              <a:tr h="275100">
                <a:tc>
                  <a:txBody>
                    <a:bodyPr/>
                    <a:lstStyle/>
                    <a:p>
                      <a:pPr marL="0" marR="0" lvl="0" indent="0" algn="ctr" rtl="0">
                        <a:spcBef>
                          <a:spcPts val="0"/>
                        </a:spcBef>
                        <a:spcAft>
                          <a:spcPts val="0"/>
                        </a:spcAft>
                        <a:buNone/>
                      </a:pPr>
                      <a:r>
                        <a:rPr lang="en-US" sz="1600" b="1" i="0" u="none" strike="noStrike" cap="none" dirty="0">
                          <a:solidFill>
                            <a:schemeClr val="lt1"/>
                          </a:solidFill>
                          <a:latin typeface="Calibri"/>
                          <a:ea typeface="Calibri"/>
                          <a:cs typeface="Calibri"/>
                          <a:sym typeface="Calibri"/>
                        </a:rPr>
                        <a:t>PS</a:t>
                      </a:r>
                      <a:endParaRPr dirty="0"/>
                    </a:p>
                  </a:txBody>
                  <a:tcPr marL="7625" marR="7625" marT="7625" marB="0" anchor="b">
                    <a:solidFill>
                      <a:srgbClr val="7F7F7F"/>
                    </a:solidFill>
                  </a:tcPr>
                </a:tc>
                <a:tc>
                  <a:txBody>
                    <a:bodyPr/>
                    <a:lstStyle/>
                    <a:p>
                      <a:pPr marL="0" marR="0" lvl="0" indent="0" algn="l" rtl="0">
                        <a:spcBef>
                          <a:spcPts val="0"/>
                        </a:spcBef>
                        <a:spcAft>
                          <a:spcPts val="0"/>
                        </a:spcAft>
                        <a:buNone/>
                      </a:pPr>
                      <a:r>
                        <a:rPr lang="en-US" sz="1600" b="1" i="0" u="none" strike="noStrike" cap="none" dirty="0">
                          <a:solidFill>
                            <a:schemeClr val="lt1"/>
                          </a:solidFill>
                          <a:latin typeface="Calibri"/>
                          <a:ea typeface="Calibri"/>
                          <a:cs typeface="Calibri"/>
                          <a:sym typeface="Calibri"/>
                        </a:rPr>
                        <a:t>Personnel Security</a:t>
                      </a:r>
                      <a:endParaRPr dirty="0"/>
                    </a:p>
                  </a:txBody>
                  <a:tcPr marL="7625" marR="7625" marT="7625" marB="0" anchor="b">
                    <a:solidFill>
                      <a:srgbClr val="7F7F7F"/>
                    </a:solidFill>
                  </a:tcPr>
                </a:tc>
                <a:extLst>
                  <a:ext uri="{0D108BD9-81ED-4DB2-BD59-A6C34878D82A}">
                    <a16:rowId xmlns:a16="http://schemas.microsoft.com/office/drawing/2014/main" val="10015"/>
                  </a:ext>
                </a:extLst>
              </a:tr>
              <a:tr h="275100">
                <a:tc>
                  <a:txBody>
                    <a:bodyPr/>
                    <a:lstStyle/>
                    <a:p>
                      <a:pPr marL="0" marR="0" lvl="0" indent="0" algn="ctr" rtl="0">
                        <a:spcBef>
                          <a:spcPts val="0"/>
                        </a:spcBef>
                        <a:spcAft>
                          <a:spcPts val="0"/>
                        </a:spcAft>
                        <a:buNone/>
                      </a:pPr>
                      <a:r>
                        <a:rPr lang="en-US" sz="1600" b="1" i="0" u="none" strike="noStrike" cap="none" dirty="0">
                          <a:solidFill>
                            <a:schemeClr val="lt1"/>
                          </a:solidFill>
                          <a:latin typeface="Calibri"/>
                          <a:ea typeface="Calibri"/>
                          <a:cs typeface="Calibri"/>
                          <a:sym typeface="Calibri"/>
                        </a:rPr>
                        <a:t>SI</a:t>
                      </a:r>
                      <a:endParaRPr dirty="0"/>
                    </a:p>
                  </a:txBody>
                  <a:tcPr marL="7625" marR="7625" marT="7625" marB="0" anchor="b">
                    <a:solidFill>
                      <a:srgbClr val="7F7F7F"/>
                    </a:solidFill>
                  </a:tcPr>
                </a:tc>
                <a:tc>
                  <a:txBody>
                    <a:bodyPr/>
                    <a:lstStyle/>
                    <a:p>
                      <a:pPr marL="0" marR="0" lvl="0" indent="0" algn="l" rtl="0">
                        <a:spcBef>
                          <a:spcPts val="0"/>
                        </a:spcBef>
                        <a:spcAft>
                          <a:spcPts val="0"/>
                        </a:spcAft>
                        <a:buNone/>
                      </a:pPr>
                      <a:r>
                        <a:rPr lang="en-US" sz="1600" b="1" i="0" u="none" strike="noStrike" cap="none" dirty="0">
                          <a:solidFill>
                            <a:schemeClr val="lt1"/>
                          </a:solidFill>
                          <a:latin typeface="Calibri"/>
                          <a:ea typeface="Calibri"/>
                          <a:cs typeface="Calibri"/>
                          <a:sym typeface="Calibri"/>
                        </a:rPr>
                        <a:t>System and Information Integrity</a:t>
                      </a:r>
                      <a:endParaRPr dirty="0"/>
                    </a:p>
                  </a:txBody>
                  <a:tcPr marL="7625" marR="7625" marT="7625" marB="0" anchor="b">
                    <a:solidFill>
                      <a:srgbClr val="7F7F7F"/>
                    </a:solidFill>
                  </a:tcPr>
                </a:tc>
                <a:extLst>
                  <a:ext uri="{0D108BD9-81ED-4DB2-BD59-A6C34878D82A}">
                    <a16:rowId xmlns:a16="http://schemas.microsoft.com/office/drawing/2014/main" val="10016"/>
                  </a:ext>
                </a:extLst>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49"/>
        <p:cNvGrpSpPr/>
        <p:nvPr/>
      </p:nvGrpSpPr>
      <p:grpSpPr>
        <a:xfrm>
          <a:off x="0" y="0"/>
          <a:ext cx="0" cy="0"/>
          <a:chOff x="0" y="0"/>
          <a:chExt cx="0" cy="0"/>
        </a:xfrm>
      </p:grpSpPr>
      <p:sp>
        <p:nvSpPr>
          <p:cNvPr id="550" name="Google Shape;550;p14"/>
          <p:cNvSpPr txBox="1">
            <a:spLocks noGrp="1"/>
          </p:cNvSpPr>
          <p:nvPr>
            <p:ph type="body" idx="1"/>
          </p:nvPr>
        </p:nvSpPr>
        <p:spPr>
          <a:xfrm>
            <a:off x="533400" y="1447800"/>
            <a:ext cx="3505200" cy="4953000"/>
          </a:xfrm>
          <a:prstGeom prst="rect">
            <a:avLst/>
          </a:prstGeom>
          <a:noFill/>
          <a:ln>
            <a:noFill/>
          </a:ln>
        </p:spPr>
        <p:txBody>
          <a:bodyPr spcFirstLastPara="1" wrap="square" lIns="91425" tIns="45700" rIns="91425" bIns="45700" anchor="t" anchorCtr="0">
            <a:noAutofit/>
          </a:bodyPr>
          <a:lstStyle/>
          <a:p>
            <a:pPr marL="228600" lvl="0" indent="-228600" algn="l" rtl="0">
              <a:spcBef>
                <a:spcPts val="0"/>
              </a:spcBef>
              <a:spcAft>
                <a:spcPts val="0"/>
              </a:spcAft>
              <a:buSzPts val="840"/>
              <a:buChar char="■"/>
            </a:pPr>
            <a:r>
              <a:rPr lang="en-US" dirty="0"/>
              <a:t>AT-2 Literacy Training and Awareness</a:t>
            </a:r>
            <a:endParaRPr dirty="0"/>
          </a:p>
          <a:p>
            <a:pPr marL="228600" lvl="0" indent="-228600" algn="l" rtl="0">
              <a:spcBef>
                <a:spcPts val="280"/>
              </a:spcBef>
              <a:spcAft>
                <a:spcPts val="0"/>
              </a:spcAft>
              <a:buSzPts val="840"/>
              <a:buChar char="■"/>
            </a:pPr>
            <a:r>
              <a:rPr lang="en-US" dirty="0"/>
              <a:t>AT-3 Role-Based Training</a:t>
            </a:r>
            <a:endParaRPr dirty="0"/>
          </a:p>
          <a:p>
            <a:pPr marL="228600" lvl="0" indent="-228600" algn="l" rtl="0">
              <a:spcBef>
                <a:spcPts val="280"/>
              </a:spcBef>
              <a:spcAft>
                <a:spcPts val="0"/>
              </a:spcAft>
              <a:buSzPts val="840"/>
              <a:buChar char="■"/>
            </a:pPr>
            <a:r>
              <a:rPr lang="en-US" dirty="0"/>
              <a:t>CM-2 Baseline Configuration</a:t>
            </a:r>
            <a:endParaRPr dirty="0"/>
          </a:p>
          <a:p>
            <a:pPr marL="228600" lvl="0" indent="-228600" algn="l" rtl="0">
              <a:spcBef>
                <a:spcPts val="280"/>
              </a:spcBef>
              <a:spcAft>
                <a:spcPts val="0"/>
              </a:spcAft>
              <a:buSzPts val="840"/>
              <a:buChar char="■"/>
            </a:pPr>
            <a:r>
              <a:rPr lang="en-US" dirty="0"/>
              <a:t>CM-6 Configuration Settings</a:t>
            </a:r>
            <a:endParaRPr dirty="0"/>
          </a:p>
          <a:p>
            <a:pPr marL="228600" lvl="0" indent="-228600" algn="l" rtl="0">
              <a:spcBef>
                <a:spcPts val="280"/>
              </a:spcBef>
              <a:spcAft>
                <a:spcPts val="0"/>
              </a:spcAft>
              <a:buSzPts val="840"/>
              <a:buChar char="■"/>
            </a:pPr>
            <a:r>
              <a:rPr lang="en-US" dirty="0"/>
              <a:t>CP-2 Contingency Plan </a:t>
            </a:r>
            <a:endParaRPr dirty="0"/>
          </a:p>
          <a:p>
            <a:pPr marL="228600" lvl="0" indent="-228600" algn="l" rtl="0">
              <a:spcBef>
                <a:spcPts val="280"/>
              </a:spcBef>
              <a:spcAft>
                <a:spcPts val="0"/>
              </a:spcAft>
              <a:buSzPts val="840"/>
              <a:buChar char="■"/>
            </a:pPr>
            <a:r>
              <a:rPr lang="en-US" dirty="0"/>
              <a:t>CP-6 Alternate Storage Site</a:t>
            </a:r>
            <a:endParaRPr dirty="0"/>
          </a:p>
          <a:p>
            <a:pPr marL="228600" lvl="0" indent="-228600" algn="l" rtl="0">
              <a:spcBef>
                <a:spcPts val="280"/>
              </a:spcBef>
              <a:spcAft>
                <a:spcPts val="0"/>
              </a:spcAft>
              <a:buSzPts val="840"/>
              <a:buChar char="■"/>
            </a:pPr>
            <a:r>
              <a:rPr lang="en-US" dirty="0"/>
              <a:t>IR-4 Incident Handling</a:t>
            </a:r>
            <a:endParaRPr dirty="0"/>
          </a:p>
          <a:p>
            <a:pPr marL="228600" lvl="0" indent="-228600" algn="l" rtl="0">
              <a:spcBef>
                <a:spcPts val="280"/>
              </a:spcBef>
              <a:spcAft>
                <a:spcPts val="0"/>
              </a:spcAft>
              <a:buSzPts val="840"/>
              <a:buChar char="■"/>
            </a:pPr>
            <a:r>
              <a:rPr lang="en-US" dirty="0"/>
              <a:t>IR-6 Incident Reporting</a:t>
            </a:r>
            <a:endParaRPr dirty="0"/>
          </a:p>
          <a:p>
            <a:pPr marL="228600" lvl="0" indent="-228600" algn="l" rtl="0">
              <a:spcBef>
                <a:spcPts val="280"/>
              </a:spcBef>
              <a:spcAft>
                <a:spcPts val="0"/>
              </a:spcAft>
              <a:buSzPts val="840"/>
              <a:buChar char="■"/>
            </a:pPr>
            <a:r>
              <a:rPr lang="en-US" dirty="0"/>
              <a:t>MA-3 Maintenance Tools</a:t>
            </a:r>
            <a:endParaRPr dirty="0"/>
          </a:p>
          <a:p>
            <a:pPr marL="228600" lvl="0" indent="-228600" algn="l" rtl="0">
              <a:spcBef>
                <a:spcPts val="280"/>
              </a:spcBef>
              <a:spcAft>
                <a:spcPts val="0"/>
              </a:spcAft>
              <a:buSzPts val="840"/>
              <a:buChar char="■"/>
            </a:pPr>
            <a:r>
              <a:rPr lang="en-US" dirty="0"/>
              <a:t>MA-5 Maintenance Personnel</a:t>
            </a:r>
            <a:endParaRPr dirty="0"/>
          </a:p>
          <a:p>
            <a:pPr marL="228600" lvl="0" indent="-228600" algn="l" rtl="0">
              <a:spcBef>
                <a:spcPts val="280"/>
              </a:spcBef>
              <a:spcAft>
                <a:spcPts val="0"/>
              </a:spcAft>
              <a:buSzPts val="840"/>
              <a:buChar char="■"/>
            </a:pPr>
            <a:r>
              <a:rPr lang="en-US" dirty="0"/>
              <a:t>MP-4 Media Storage</a:t>
            </a:r>
            <a:endParaRPr dirty="0"/>
          </a:p>
          <a:p>
            <a:pPr marL="228600" lvl="0" indent="-228600" algn="l" rtl="0">
              <a:spcBef>
                <a:spcPts val="280"/>
              </a:spcBef>
              <a:spcAft>
                <a:spcPts val="0"/>
              </a:spcAft>
              <a:buSzPts val="840"/>
              <a:buChar char="■"/>
            </a:pPr>
            <a:r>
              <a:rPr lang="en-US" dirty="0"/>
              <a:t>MP-6 Media Sanitization</a:t>
            </a:r>
          </a:p>
          <a:p>
            <a:pPr marL="228600" lvl="0" indent="-228600" algn="l" rtl="0">
              <a:spcBef>
                <a:spcPts val="280"/>
              </a:spcBef>
              <a:spcAft>
                <a:spcPts val="0"/>
              </a:spcAft>
              <a:buSzPts val="840"/>
              <a:buChar char="■"/>
            </a:pPr>
            <a:r>
              <a:rPr lang="en-US" dirty="0"/>
              <a:t>PE-2 Physical Access Authorizations</a:t>
            </a:r>
          </a:p>
          <a:p>
            <a:pPr marL="228600" lvl="0" indent="-228600" algn="l" rtl="0">
              <a:spcBef>
                <a:spcPts val="280"/>
              </a:spcBef>
              <a:spcAft>
                <a:spcPts val="0"/>
              </a:spcAft>
              <a:buSzPts val="840"/>
              <a:buChar char="■"/>
            </a:pPr>
            <a:r>
              <a:rPr lang="en-US" dirty="0"/>
              <a:t>PE-8 Visitor Access Records</a:t>
            </a:r>
          </a:p>
          <a:p>
            <a:pPr marL="228600" lvl="0" indent="-228600" algn="l" rtl="0">
              <a:spcBef>
                <a:spcPts val="280"/>
              </a:spcBef>
              <a:spcAft>
                <a:spcPts val="0"/>
              </a:spcAft>
              <a:buSzPts val="840"/>
              <a:buChar char="■"/>
            </a:pPr>
            <a:r>
              <a:rPr lang="en-US" dirty="0"/>
              <a:t>PS-3 Personnel Screening</a:t>
            </a:r>
          </a:p>
          <a:p>
            <a:pPr marL="228600" lvl="0" indent="-228600" algn="l" rtl="0">
              <a:spcBef>
                <a:spcPts val="280"/>
              </a:spcBef>
              <a:spcAft>
                <a:spcPts val="0"/>
              </a:spcAft>
              <a:buSzPts val="840"/>
              <a:buChar char="■"/>
            </a:pPr>
            <a:r>
              <a:rPr lang="en-US" dirty="0"/>
              <a:t>PS-4 Personnel Termination</a:t>
            </a:r>
          </a:p>
          <a:p>
            <a:pPr marL="228600" lvl="0" indent="-228600" algn="l" rtl="0">
              <a:spcBef>
                <a:spcPts val="280"/>
              </a:spcBef>
              <a:spcAft>
                <a:spcPts val="0"/>
              </a:spcAft>
              <a:buSzPts val="840"/>
              <a:buChar char="■"/>
            </a:pPr>
            <a:r>
              <a:rPr lang="it-IT" dirty="0"/>
              <a:t>SI-4 System Monitoring</a:t>
            </a:r>
          </a:p>
          <a:p>
            <a:pPr marL="228600" lvl="0" indent="-228600" algn="l" rtl="0">
              <a:spcBef>
                <a:spcPts val="280"/>
              </a:spcBef>
              <a:spcAft>
                <a:spcPts val="0"/>
              </a:spcAft>
              <a:buSzPts val="840"/>
              <a:buChar char="■"/>
            </a:pPr>
            <a:r>
              <a:rPr lang="it-IT" dirty="0"/>
              <a:t>SI-8 Spam Protection</a:t>
            </a:r>
          </a:p>
          <a:p>
            <a:pPr marL="228600" lvl="0" indent="-228600" algn="l" rtl="0">
              <a:spcBef>
                <a:spcPts val="280"/>
              </a:spcBef>
              <a:spcAft>
                <a:spcPts val="0"/>
              </a:spcAft>
              <a:buSzPts val="840"/>
              <a:buChar char="■"/>
            </a:pPr>
            <a:endParaRPr dirty="0"/>
          </a:p>
          <a:p>
            <a:pPr marL="228600" lvl="0" indent="-175260" algn="l" rtl="0">
              <a:spcBef>
                <a:spcPts val="280"/>
              </a:spcBef>
              <a:spcAft>
                <a:spcPts val="0"/>
              </a:spcAft>
              <a:buSzPts val="840"/>
              <a:buNone/>
            </a:pPr>
            <a:endParaRPr dirty="0"/>
          </a:p>
          <a:p>
            <a:pPr marL="228600" lvl="0" indent="-175260" algn="l" rtl="0">
              <a:spcBef>
                <a:spcPts val="280"/>
              </a:spcBef>
              <a:spcAft>
                <a:spcPts val="0"/>
              </a:spcAft>
              <a:buSzPts val="840"/>
              <a:buNone/>
            </a:pPr>
            <a:endParaRPr dirty="0"/>
          </a:p>
          <a:p>
            <a:pPr marL="228600" lvl="0" indent="-175260" algn="l" rtl="0">
              <a:spcBef>
                <a:spcPts val="280"/>
              </a:spcBef>
              <a:spcAft>
                <a:spcPts val="0"/>
              </a:spcAft>
              <a:buSzPts val="840"/>
              <a:buNone/>
            </a:pPr>
            <a:endParaRPr dirty="0"/>
          </a:p>
          <a:p>
            <a:pPr marL="228600" lvl="0" indent="-175260" algn="l" rtl="0">
              <a:spcBef>
                <a:spcPts val="280"/>
              </a:spcBef>
              <a:spcAft>
                <a:spcPts val="0"/>
              </a:spcAft>
              <a:buSzPts val="840"/>
              <a:buNone/>
            </a:pPr>
            <a:endParaRPr dirty="0"/>
          </a:p>
          <a:p>
            <a:pPr marL="228600" lvl="0" indent="-228600" algn="l" rtl="0">
              <a:spcBef>
                <a:spcPts val="280"/>
              </a:spcBef>
              <a:spcAft>
                <a:spcPts val="0"/>
              </a:spcAft>
              <a:buSzPts val="840"/>
              <a:buChar char="■"/>
            </a:pPr>
            <a:r>
              <a:rPr lang="en-US" dirty="0"/>
              <a:t> </a:t>
            </a:r>
            <a:endParaRPr dirty="0"/>
          </a:p>
        </p:txBody>
      </p:sp>
      <p:sp>
        <p:nvSpPr>
          <p:cNvPr id="551" name="Google Shape;551;p14"/>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Operational Type Control Examples Typically Handled by People and Rely on Technology</a:t>
            </a:r>
            <a:endParaRPr dirty="0"/>
          </a:p>
        </p:txBody>
      </p:sp>
      <p:graphicFrame>
        <p:nvGraphicFramePr>
          <p:cNvPr id="552" name="Google Shape;552;p14"/>
          <p:cNvGraphicFramePr/>
          <p:nvPr>
            <p:extLst>
              <p:ext uri="{D42A27DB-BD31-4B8C-83A1-F6EECF244321}">
                <p14:modId xmlns:p14="http://schemas.microsoft.com/office/powerpoint/2010/main" val="2000318669"/>
              </p:ext>
            </p:extLst>
          </p:nvPr>
        </p:nvGraphicFramePr>
        <p:xfrm>
          <a:off x="4038600" y="1291590"/>
          <a:ext cx="4454525" cy="4811784"/>
        </p:xfrm>
        <a:graphic>
          <a:graphicData uri="http://schemas.openxmlformats.org/drawingml/2006/table">
            <a:tbl>
              <a:tblPr firstRow="1" bandRow="1">
                <a:noFill/>
                <a:tableStyleId>{714FCF9E-9ADE-4784-97B3-AA63BF575339}</a:tableStyleId>
              </a:tblPr>
              <a:tblGrid>
                <a:gridCol w="464820">
                  <a:extLst>
                    <a:ext uri="{9D8B030D-6E8A-4147-A177-3AD203B41FA5}">
                      <a16:colId xmlns:a16="http://schemas.microsoft.com/office/drawing/2014/main" val="20000"/>
                    </a:ext>
                  </a:extLst>
                </a:gridCol>
                <a:gridCol w="3989705">
                  <a:extLst>
                    <a:ext uri="{9D8B030D-6E8A-4147-A177-3AD203B41FA5}">
                      <a16:colId xmlns:a16="http://schemas.microsoft.com/office/drawing/2014/main" val="20001"/>
                    </a:ext>
                  </a:extLst>
                </a:gridCol>
              </a:tblGrid>
              <a:tr h="289799">
                <a:tc>
                  <a:txBody>
                    <a:bodyPr/>
                    <a:lstStyle/>
                    <a:p>
                      <a:pPr marL="0" marR="0" lvl="0" indent="0" algn="ctr" rtl="0">
                        <a:spcBef>
                          <a:spcPts val="0"/>
                        </a:spcBef>
                        <a:spcAft>
                          <a:spcPts val="0"/>
                        </a:spcAft>
                        <a:buNone/>
                      </a:pPr>
                      <a:r>
                        <a:rPr lang="en-US" sz="1400" b="1" i="0" u="none" strike="noStrike" cap="none" dirty="0">
                          <a:solidFill>
                            <a:schemeClr val="lt1"/>
                          </a:solidFill>
                          <a:latin typeface="Calibri"/>
                          <a:ea typeface="Calibri"/>
                          <a:cs typeface="Calibri"/>
                          <a:sym typeface="Calibri"/>
                        </a:rPr>
                        <a:t>CA</a:t>
                      </a:r>
                      <a:endParaRPr dirty="0"/>
                    </a:p>
                  </a:txBody>
                  <a:tcPr marL="7625" marR="7625" marT="7625" marB="0" anchor="b">
                    <a:solidFill>
                      <a:srgbClr val="BFBFBF"/>
                    </a:solidFill>
                  </a:tcPr>
                </a:tc>
                <a:tc>
                  <a:txBody>
                    <a:bodyPr/>
                    <a:lstStyle/>
                    <a:p>
                      <a:pPr marL="0" marR="0" lvl="0" indent="0" algn="l" rtl="0">
                        <a:spcBef>
                          <a:spcPts val="0"/>
                        </a:spcBef>
                        <a:spcAft>
                          <a:spcPts val="0"/>
                        </a:spcAft>
                        <a:buNone/>
                      </a:pPr>
                      <a:r>
                        <a:rPr lang="en-US" sz="1400" b="1" i="0" u="none" strike="noStrike" cap="none" dirty="0">
                          <a:solidFill>
                            <a:schemeClr val="lt1"/>
                          </a:solidFill>
                          <a:latin typeface="Calibri"/>
                          <a:ea typeface="Calibri"/>
                          <a:cs typeface="Calibri"/>
                          <a:sym typeface="Calibri"/>
                        </a:rPr>
                        <a:t>Assessment, Authorization, and Monitoring</a:t>
                      </a:r>
                      <a:endParaRPr dirty="0"/>
                    </a:p>
                  </a:txBody>
                  <a:tcPr marL="7625" marR="7625" marT="7625" marB="0" anchor="b">
                    <a:solidFill>
                      <a:srgbClr val="BFBFBF"/>
                    </a:solidFill>
                  </a:tcPr>
                </a:tc>
                <a:extLst>
                  <a:ext uri="{0D108BD9-81ED-4DB2-BD59-A6C34878D82A}">
                    <a16:rowId xmlns:a16="http://schemas.microsoft.com/office/drawing/2014/main" val="10000"/>
                  </a:ext>
                </a:extLst>
              </a:tr>
              <a:tr h="275100">
                <a:tc>
                  <a:txBody>
                    <a:bodyPr/>
                    <a:lstStyle/>
                    <a:p>
                      <a:pPr marL="0" marR="0" lvl="0" indent="0" algn="ctr" rtl="0">
                        <a:spcBef>
                          <a:spcPts val="0"/>
                        </a:spcBef>
                        <a:spcAft>
                          <a:spcPts val="0"/>
                        </a:spcAft>
                        <a:buNone/>
                      </a:pPr>
                      <a:r>
                        <a:rPr lang="en-US" sz="1400" b="1" i="0" u="none" strike="noStrike" cap="none">
                          <a:solidFill>
                            <a:schemeClr val="lt1"/>
                          </a:solidFill>
                          <a:latin typeface="Calibri"/>
                          <a:ea typeface="Calibri"/>
                          <a:cs typeface="Calibri"/>
                          <a:sym typeface="Calibri"/>
                        </a:rPr>
                        <a:t>PL</a:t>
                      </a:r>
                      <a:endParaRPr/>
                    </a:p>
                  </a:txBody>
                  <a:tcPr marL="7625" marR="7625" marT="7625" marB="0" anchor="b">
                    <a:solidFill>
                      <a:srgbClr val="BFBFBF"/>
                    </a:solidFill>
                  </a:tcPr>
                </a:tc>
                <a:tc>
                  <a:txBody>
                    <a:bodyPr/>
                    <a:lstStyle/>
                    <a:p>
                      <a:pPr marL="0" marR="0" lvl="0" indent="0" algn="l" rtl="0">
                        <a:spcBef>
                          <a:spcPts val="0"/>
                        </a:spcBef>
                        <a:spcAft>
                          <a:spcPts val="0"/>
                        </a:spcAft>
                        <a:buNone/>
                      </a:pPr>
                      <a:r>
                        <a:rPr lang="en-US" sz="1400" b="1" i="0" u="none" strike="noStrike" cap="none" dirty="0">
                          <a:solidFill>
                            <a:schemeClr val="lt1"/>
                          </a:solidFill>
                          <a:latin typeface="Calibri"/>
                          <a:ea typeface="Calibri"/>
                          <a:cs typeface="Calibri"/>
                          <a:sym typeface="Calibri"/>
                        </a:rPr>
                        <a:t>Planning </a:t>
                      </a:r>
                      <a:endParaRPr dirty="0"/>
                    </a:p>
                  </a:txBody>
                  <a:tcPr marL="7625" marR="7625" marT="7625" marB="0" anchor="b">
                    <a:solidFill>
                      <a:srgbClr val="BFBFBF"/>
                    </a:solidFill>
                  </a:tcPr>
                </a:tc>
                <a:extLst>
                  <a:ext uri="{0D108BD9-81ED-4DB2-BD59-A6C34878D82A}">
                    <a16:rowId xmlns:a16="http://schemas.microsoft.com/office/drawing/2014/main" val="10001"/>
                  </a:ext>
                </a:extLst>
              </a:tr>
              <a:tr h="315211">
                <a:tc>
                  <a:txBody>
                    <a:bodyPr/>
                    <a:lstStyle/>
                    <a:p>
                      <a:pPr marL="0" marR="0" lvl="0" indent="0" algn="ctr" rtl="0">
                        <a:spcBef>
                          <a:spcPts val="0"/>
                        </a:spcBef>
                        <a:spcAft>
                          <a:spcPts val="0"/>
                        </a:spcAft>
                        <a:buNone/>
                      </a:pPr>
                      <a:r>
                        <a:rPr lang="en-US" sz="1400" b="1" i="0" u="none" strike="noStrike" cap="none" dirty="0">
                          <a:solidFill>
                            <a:schemeClr val="lt1"/>
                          </a:solidFill>
                          <a:latin typeface="Calibri"/>
                          <a:ea typeface="Calibri"/>
                          <a:cs typeface="Calibri"/>
                          <a:sym typeface="Calibri"/>
                        </a:rPr>
                        <a:t>RA</a:t>
                      </a:r>
                      <a:endParaRPr dirty="0"/>
                    </a:p>
                  </a:txBody>
                  <a:tcPr marL="7625" marR="7625" marT="7625" marB="0" anchor="b">
                    <a:solidFill>
                      <a:srgbClr val="BFBFBF"/>
                    </a:solidFill>
                  </a:tcPr>
                </a:tc>
                <a:tc>
                  <a:txBody>
                    <a:bodyPr/>
                    <a:lstStyle/>
                    <a:p>
                      <a:pPr marL="0" marR="0" lvl="0" indent="0" algn="l" rtl="0">
                        <a:spcBef>
                          <a:spcPts val="0"/>
                        </a:spcBef>
                        <a:spcAft>
                          <a:spcPts val="0"/>
                        </a:spcAft>
                        <a:buNone/>
                      </a:pPr>
                      <a:r>
                        <a:rPr lang="en-US" sz="1400" b="1" i="0" u="none" strike="noStrike" cap="none" dirty="0">
                          <a:solidFill>
                            <a:schemeClr val="lt1"/>
                          </a:solidFill>
                          <a:latin typeface="Calibri"/>
                          <a:ea typeface="Calibri"/>
                          <a:cs typeface="Calibri"/>
                          <a:sym typeface="Calibri"/>
                        </a:rPr>
                        <a:t>Risk Assessment</a:t>
                      </a:r>
                      <a:endParaRPr dirty="0"/>
                    </a:p>
                  </a:txBody>
                  <a:tcPr marL="7625" marR="7625" marT="7625" marB="0" anchor="b">
                    <a:solidFill>
                      <a:srgbClr val="BFBFBF"/>
                    </a:solidFill>
                  </a:tcPr>
                </a:tc>
                <a:extLst>
                  <a:ext uri="{0D108BD9-81ED-4DB2-BD59-A6C34878D82A}">
                    <a16:rowId xmlns:a16="http://schemas.microsoft.com/office/drawing/2014/main" val="10002"/>
                  </a:ext>
                </a:extLst>
              </a:tr>
              <a:tr h="320040">
                <a:tc>
                  <a:txBody>
                    <a:bodyPr/>
                    <a:lstStyle/>
                    <a:p>
                      <a:pPr marL="0" marR="0" lvl="0" indent="0" algn="ctr" rtl="0">
                        <a:spcBef>
                          <a:spcPts val="0"/>
                        </a:spcBef>
                        <a:spcAft>
                          <a:spcPts val="0"/>
                        </a:spcAft>
                        <a:buNone/>
                      </a:pPr>
                      <a:r>
                        <a:rPr lang="en-US" sz="1400" b="1" i="0" u="none" strike="noStrike" cap="none" dirty="0">
                          <a:solidFill>
                            <a:schemeClr val="lt1"/>
                          </a:solidFill>
                          <a:latin typeface="Calibri"/>
                          <a:ea typeface="Calibri"/>
                          <a:cs typeface="Calibri"/>
                          <a:sym typeface="Calibri"/>
                        </a:rPr>
                        <a:t>SA</a:t>
                      </a:r>
                      <a:endParaRPr dirty="0"/>
                    </a:p>
                  </a:txBody>
                  <a:tcPr marL="7625" marR="7625" marT="7625" marB="0" anchor="b">
                    <a:solidFill>
                      <a:srgbClr val="BFBFBF"/>
                    </a:solidFill>
                  </a:tcPr>
                </a:tc>
                <a:tc>
                  <a:txBody>
                    <a:bodyPr/>
                    <a:lstStyle/>
                    <a:p>
                      <a:pPr marL="0" marR="0" lvl="0" indent="0" algn="l" rtl="0">
                        <a:spcBef>
                          <a:spcPts val="0"/>
                        </a:spcBef>
                        <a:spcAft>
                          <a:spcPts val="0"/>
                        </a:spcAft>
                        <a:buNone/>
                      </a:pPr>
                      <a:r>
                        <a:rPr lang="en-US" sz="1400" b="1" i="0" u="none" strike="noStrike" cap="none" dirty="0">
                          <a:solidFill>
                            <a:schemeClr val="lt1"/>
                          </a:solidFill>
                          <a:latin typeface="Calibri"/>
                          <a:ea typeface="Calibri"/>
                          <a:cs typeface="Calibri"/>
                          <a:sym typeface="Calibri"/>
                        </a:rPr>
                        <a:t>System and Services Acquisition</a:t>
                      </a:r>
                      <a:endParaRPr dirty="0"/>
                    </a:p>
                  </a:txBody>
                  <a:tcPr marL="7625" marR="7625" marT="7625" marB="0" anchor="b">
                    <a:solidFill>
                      <a:srgbClr val="BFBFBF"/>
                    </a:solidFill>
                  </a:tcPr>
                </a:tc>
                <a:extLst>
                  <a:ext uri="{0D108BD9-81ED-4DB2-BD59-A6C34878D82A}">
                    <a16:rowId xmlns:a16="http://schemas.microsoft.com/office/drawing/2014/main" val="10003"/>
                  </a:ext>
                </a:extLst>
              </a:tr>
              <a:tr h="275100">
                <a:tc>
                  <a:txBody>
                    <a:bodyPr/>
                    <a:lstStyle/>
                    <a:p>
                      <a:pPr marL="0" marR="0" lvl="0" indent="0" algn="ctr" rtl="0">
                        <a:spcBef>
                          <a:spcPts val="0"/>
                        </a:spcBef>
                        <a:spcAft>
                          <a:spcPts val="0"/>
                        </a:spcAft>
                        <a:buNone/>
                      </a:pPr>
                      <a:r>
                        <a:rPr lang="en-US" sz="1400" b="1" i="0" u="none" strike="noStrike" cap="none" dirty="0">
                          <a:solidFill>
                            <a:schemeClr val="lt1"/>
                          </a:solidFill>
                          <a:latin typeface="Calibri"/>
                          <a:ea typeface="Calibri"/>
                          <a:cs typeface="Calibri"/>
                          <a:sym typeface="Calibri"/>
                        </a:rPr>
                        <a:t>AC</a:t>
                      </a:r>
                      <a:endParaRPr dirty="0"/>
                    </a:p>
                  </a:txBody>
                  <a:tcPr marL="7625" marR="7625" marT="7625" marB="0" anchor="b">
                    <a:solidFill>
                      <a:srgbClr val="7F7F7F"/>
                    </a:solidFill>
                  </a:tcPr>
                </a:tc>
                <a:tc>
                  <a:txBody>
                    <a:bodyPr/>
                    <a:lstStyle/>
                    <a:p>
                      <a:pPr marL="0" marR="0" lvl="0" indent="0" algn="l" rtl="0">
                        <a:spcBef>
                          <a:spcPts val="0"/>
                        </a:spcBef>
                        <a:spcAft>
                          <a:spcPts val="0"/>
                        </a:spcAft>
                        <a:buNone/>
                      </a:pPr>
                      <a:r>
                        <a:rPr lang="en-US" sz="1400" b="1" i="0" u="none" strike="noStrike" cap="none" dirty="0">
                          <a:solidFill>
                            <a:schemeClr val="lt1"/>
                          </a:solidFill>
                          <a:latin typeface="Calibri"/>
                          <a:ea typeface="Calibri"/>
                          <a:cs typeface="Calibri"/>
                          <a:sym typeface="Calibri"/>
                        </a:rPr>
                        <a:t>Access Control</a:t>
                      </a:r>
                      <a:endParaRPr dirty="0"/>
                    </a:p>
                  </a:txBody>
                  <a:tcPr marL="7625" marR="7625" marT="7625" marB="0" anchor="b">
                    <a:solidFill>
                      <a:srgbClr val="7F7F7F"/>
                    </a:solidFill>
                  </a:tcPr>
                </a:tc>
                <a:extLst>
                  <a:ext uri="{0D108BD9-81ED-4DB2-BD59-A6C34878D82A}">
                    <a16:rowId xmlns:a16="http://schemas.microsoft.com/office/drawing/2014/main" val="10004"/>
                  </a:ext>
                </a:extLst>
              </a:tr>
              <a:tr h="275100">
                <a:tc>
                  <a:txBody>
                    <a:bodyPr/>
                    <a:lstStyle/>
                    <a:p>
                      <a:pPr marL="0" marR="0" lvl="0" indent="0" algn="ctr" rtl="0">
                        <a:spcBef>
                          <a:spcPts val="0"/>
                        </a:spcBef>
                        <a:spcAft>
                          <a:spcPts val="0"/>
                        </a:spcAft>
                        <a:buNone/>
                      </a:pPr>
                      <a:r>
                        <a:rPr lang="en-US" sz="1400" b="1" i="0" u="none" strike="noStrike" cap="none" dirty="0">
                          <a:solidFill>
                            <a:schemeClr val="lt1"/>
                          </a:solidFill>
                          <a:latin typeface="Calibri"/>
                          <a:ea typeface="Calibri"/>
                          <a:cs typeface="Calibri"/>
                          <a:sym typeface="Calibri"/>
                        </a:rPr>
                        <a:t>AU</a:t>
                      </a:r>
                      <a:endParaRPr dirty="0"/>
                    </a:p>
                  </a:txBody>
                  <a:tcPr marL="7625" marR="7625" marT="7625" marB="0" anchor="b">
                    <a:solidFill>
                      <a:srgbClr val="7F7F7F"/>
                    </a:solidFill>
                  </a:tcPr>
                </a:tc>
                <a:tc>
                  <a:txBody>
                    <a:bodyPr/>
                    <a:lstStyle/>
                    <a:p>
                      <a:pPr marL="0" marR="0" lvl="0" indent="0" algn="l" rtl="0">
                        <a:spcBef>
                          <a:spcPts val="0"/>
                        </a:spcBef>
                        <a:spcAft>
                          <a:spcPts val="0"/>
                        </a:spcAft>
                        <a:buNone/>
                      </a:pPr>
                      <a:r>
                        <a:rPr lang="en-US" sz="1400" b="1" i="0" u="none" strike="noStrike" cap="none" dirty="0">
                          <a:solidFill>
                            <a:schemeClr val="lt1"/>
                          </a:solidFill>
                          <a:latin typeface="Calibri"/>
                          <a:ea typeface="Calibri"/>
                          <a:cs typeface="Calibri"/>
                          <a:sym typeface="Calibri"/>
                        </a:rPr>
                        <a:t>Audit and Accountability</a:t>
                      </a:r>
                      <a:endParaRPr dirty="0"/>
                    </a:p>
                  </a:txBody>
                  <a:tcPr marL="7625" marR="7625" marT="7625" marB="0" anchor="b">
                    <a:solidFill>
                      <a:srgbClr val="7F7F7F"/>
                    </a:solidFill>
                  </a:tcPr>
                </a:tc>
                <a:extLst>
                  <a:ext uri="{0D108BD9-81ED-4DB2-BD59-A6C34878D82A}">
                    <a16:rowId xmlns:a16="http://schemas.microsoft.com/office/drawing/2014/main" val="10005"/>
                  </a:ext>
                </a:extLst>
              </a:tr>
              <a:tr h="272760">
                <a:tc>
                  <a:txBody>
                    <a:bodyPr/>
                    <a:lstStyle/>
                    <a:p>
                      <a:pPr marL="0" marR="0" lvl="0" indent="0" algn="ctr" rtl="0">
                        <a:spcBef>
                          <a:spcPts val="0"/>
                        </a:spcBef>
                        <a:spcAft>
                          <a:spcPts val="0"/>
                        </a:spcAft>
                        <a:buNone/>
                      </a:pPr>
                      <a:r>
                        <a:rPr lang="en-US" sz="1400" b="1" i="0" u="none" strike="noStrike" cap="none" dirty="0">
                          <a:solidFill>
                            <a:schemeClr val="lt1"/>
                          </a:solidFill>
                          <a:latin typeface="Calibri"/>
                          <a:ea typeface="Calibri"/>
                          <a:cs typeface="Calibri"/>
                          <a:sym typeface="Calibri"/>
                        </a:rPr>
                        <a:t>IA</a:t>
                      </a:r>
                      <a:endParaRPr dirty="0"/>
                    </a:p>
                  </a:txBody>
                  <a:tcPr marL="7625" marR="7625" marT="7625" marB="0" anchor="b">
                    <a:solidFill>
                      <a:srgbClr val="7F7F7F"/>
                    </a:solidFill>
                  </a:tcPr>
                </a:tc>
                <a:tc>
                  <a:txBody>
                    <a:bodyPr/>
                    <a:lstStyle/>
                    <a:p>
                      <a:pPr marL="0" marR="0" lvl="0" indent="0" algn="l" rtl="0">
                        <a:spcBef>
                          <a:spcPts val="0"/>
                        </a:spcBef>
                        <a:spcAft>
                          <a:spcPts val="0"/>
                        </a:spcAft>
                        <a:buNone/>
                      </a:pPr>
                      <a:r>
                        <a:rPr lang="en-US" sz="1400" b="1" i="0" u="none" strike="noStrike" cap="none" dirty="0">
                          <a:solidFill>
                            <a:schemeClr val="lt1"/>
                          </a:solidFill>
                          <a:latin typeface="Calibri"/>
                          <a:ea typeface="Calibri"/>
                          <a:cs typeface="Calibri"/>
                          <a:sym typeface="Calibri"/>
                        </a:rPr>
                        <a:t>Identification and Authentication</a:t>
                      </a:r>
                      <a:endParaRPr dirty="0"/>
                    </a:p>
                  </a:txBody>
                  <a:tcPr marL="7625" marR="7625" marT="7625" marB="0" anchor="b">
                    <a:solidFill>
                      <a:srgbClr val="7F7F7F"/>
                    </a:solidFill>
                  </a:tcPr>
                </a:tc>
                <a:extLst>
                  <a:ext uri="{0D108BD9-81ED-4DB2-BD59-A6C34878D82A}">
                    <a16:rowId xmlns:a16="http://schemas.microsoft.com/office/drawing/2014/main" val="10006"/>
                  </a:ext>
                </a:extLst>
              </a:tr>
              <a:tr h="285750">
                <a:tc>
                  <a:txBody>
                    <a:bodyPr/>
                    <a:lstStyle/>
                    <a:p>
                      <a:pPr marL="0" marR="0" lvl="0" indent="0" algn="ctr" rtl="0">
                        <a:spcBef>
                          <a:spcPts val="0"/>
                        </a:spcBef>
                        <a:spcAft>
                          <a:spcPts val="0"/>
                        </a:spcAft>
                        <a:buNone/>
                      </a:pPr>
                      <a:r>
                        <a:rPr lang="en-US" sz="1400" b="1" i="0" u="none" strike="noStrike" cap="none">
                          <a:solidFill>
                            <a:schemeClr val="lt1"/>
                          </a:solidFill>
                          <a:latin typeface="Calibri"/>
                          <a:ea typeface="Calibri"/>
                          <a:cs typeface="Calibri"/>
                          <a:sym typeface="Calibri"/>
                        </a:rPr>
                        <a:t>SC</a:t>
                      </a:r>
                      <a:endParaRPr/>
                    </a:p>
                  </a:txBody>
                  <a:tcPr marL="7625" marR="7625" marT="7625" marB="0" anchor="b">
                    <a:solidFill>
                      <a:srgbClr val="7F7F7F"/>
                    </a:solidFill>
                  </a:tcPr>
                </a:tc>
                <a:tc>
                  <a:txBody>
                    <a:bodyPr/>
                    <a:lstStyle/>
                    <a:p>
                      <a:pPr marL="0" marR="0" lvl="0" indent="0" algn="l" rtl="0">
                        <a:spcBef>
                          <a:spcPts val="0"/>
                        </a:spcBef>
                        <a:spcAft>
                          <a:spcPts val="0"/>
                        </a:spcAft>
                        <a:buNone/>
                      </a:pPr>
                      <a:r>
                        <a:rPr lang="en-US" sz="1400" b="1" i="0" u="none" strike="noStrike" cap="none" dirty="0">
                          <a:solidFill>
                            <a:schemeClr val="lt1"/>
                          </a:solidFill>
                          <a:latin typeface="Calibri"/>
                          <a:ea typeface="Calibri"/>
                          <a:cs typeface="Calibri"/>
                          <a:sym typeface="Calibri"/>
                        </a:rPr>
                        <a:t> System and Communications Protection </a:t>
                      </a:r>
                      <a:endParaRPr dirty="0"/>
                    </a:p>
                  </a:txBody>
                  <a:tcPr marL="7625" marR="7625" marT="7625" marB="0" anchor="b">
                    <a:solidFill>
                      <a:srgbClr val="7F7F7F"/>
                    </a:solidFill>
                  </a:tcPr>
                </a:tc>
                <a:extLst>
                  <a:ext uri="{0D108BD9-81ED-4DB2-BD59-A6C34878D82A}">
                    <a16:rowId xmlns:a16="http://schemas.microsoft.com/office/drawing/2014/main" val="10007"/>
                  </a:ext>
                </a:extLst>
              </a:tr>
              <a:tr h="315499">
                <a:tc>
                  <a:txBody>
                    <a:bodyPr/>
                    <a:lstStyle/>
                    <a:p>
                      <a:pPr marL="0" marR="0" lvl="0" indent="0" algn="ctr" rtl="0">
                        <a:spcBef>
                          <a:spcPts val="0"/>
                        </a:spcBef>
                        <a:spcAft>
                          <a:spcPts val="0"/>
                        </a:spcAft>
                        <a:buNone/>
                      </a:pPr>
                      <a:r>
                        <a:rPr lang="en-US" sz="1400" b="1" i="0" u="none" strike="noStrike" cap="none" dirty="0">
                          <a:solidFill>
                            <a:schemeClr val="lt1"/>
                          </a:solidFill>
                          <a:latin typeface="Calibri"/>
                          <a:ea typeface="Calibri"/>
                          <a:cs typeface="Calibri"/>
                          <a:sym typeface="Calibri"/>
                        </a:rPr>
                        <a:t>AT</a:t>
                      </a:r>
                      <a:endParaRPr dirty="0"/>
                    </a:p>
                  </a:txBody>
                  <a:tcPr marL="7625" marR="7625" marT="7625" marB="0" anchor="b">
                    <a:solidFill>
                      <a:schemeClr val="accent1"/>
                    </a:solidFill>
                  </a:tcPr>
                </a:tc>
                <a:tc>
                  <a:txBody>
                    <a:bodyPr/>
                    <a:lstStyle/>
                    <a:p>
                      <a:pPr marL="0" marR="0" lvl="0" indent="0" algn="l" rtl="0">
                        <a:spcBef>
                          <a:spcPts val="0"/>
                        </a:spcBef>
                        <a:spcAft>
                          <a:spcPts val="0"/>
                        </a:spcAft>
                        <a:buNone/>
                      </a:pPr>
                      <a:r>
                        <a:rPr lang="en-US" sz="1400" b="1" i="0" u="none" strike="noStrike" cap="none" dirty="0">
                          <a:solidFill>
                            <a:schemeClr val="lt1"/>
                          </a:solidFill>
                          <a:latin typeface="Calibri"/>
                          <a:ea typeface="Calibri"/>
                          <a:cs typeface="Calibri"/>
                          <a:sym typeface="Calibri"/>
                        </a:rPr>
                        <a:t>Awareness and Training</a:t>
                      </a:r>
                      <a:endParaRPr dirty="0"/>
                    </a:p>
                  </a:txBody>
                  <a:tcPr marL="7625" marR="7625" marT="7625" marB="0" anchor="b">
                    <a:solidFill>
                      <a:schemeClr val="accent1"/>
                    </a:solidFill>
                  </a:tcPr>
                </a:tc>
                <a:extLst>
                  <a:ext uri="{0D108BD9-81ED-4DB2-BD59-A6C34878D82A}">
                    <a16:rowId xmlns:a16="http://schemas.microsoft.com/office/drawing/2014/main" val="10008"/>
                  </a:ext>
                </a:extLst>
              </a:tr>
              <a:tr h="275100">
                <a:tc>
                  <a:txBody>
                    <a:bodyPr/>
                    <a:lstStyle/>
                    <a:p>
                      <a:pPr marL="0" marR="0" lvl="0" indent="0" algn="ctr" rtl="0">
                        <a:spcBef>
                          <a:spcPts val="0"/>
                        </a:spcBef>
                        <a:spcAft>
                          <a:spcPts val="0"/>
                        </a:spcAft>
                        <a:buNone/>
                      </a:pPr>
                      <a:r>
                        <a:rPr lang="en-US" sz="1400" b="1" i="0" u="none" strike="noStrike" cap="none" dirty="0">
                          <a:solidFill>
                            <a:schemeClr val="lt1"/>
                          </a:solidFill>
                          <a:latin typeface="Calibri"/>
                          <a:ea typeface="Calibri"/>
                          <a:cs typeface="Calibri"/>
                          <a:sym typeface="Calibri"/>
                        </a:rPr>
                        <a:t>CM</a:t>
                      </a:r>
                      <a:endParaRPr dirty="0"/>
                    </a:p>
                  </a:txBody>
                  <a:tcPr marL="7625" marR="7625" marT="7625" marB="0" anchor="b">
                    <a:solidFill>
                      <a:schemeClr val="accent1"/>
                    </a:solidFill>
                  </a:tcPr>
                </a:tc>
                <a:tc>
                  <a:txBody>
                    <a:bodyPr/>
                    <a:lstStyle/>
                    <a:p>
                      <a:pPr marL="0" marR="0" lvl="0" indent="0" algn="l" rtl="0">
                        <a:spcBef>
                          <a:spcPts val="0"/>
                        </a:spcBef>
                        <a:spcAft>
                          <a:spcPts val="0"/>
                        </a:spcAft>
                        <a:buNone/>
                      </a:pPr>
                      <a:r>
                        <a:rPr lang="en-US" sz="1400" b="1" i="0" u="none" strike="noStrike" cap="none" dirty="0">
                          <a:solidFill>
                            <a:schemeClr val="lt1"/>
                          </a:solidFill>
                          <a:latin typeface="Calibri"/>
                          <a:ea typeface="Calibri"/>
                          <a:cs typeface="Calibri"/>
                          <a:sym typeface="Calibri"/>
                        </a:rPr>
                        <a:t>Configuration Management</a:t>
                      </a:r>
                      <a:endParaRPr dirty="0"/>
                    </a:p>
                  </a:txBody>
                  <a:tcPr marL="7625" marR="7625" marT="7625" marB="0" anchor="b">
                    <a:solidFill>
                      <a:schemeClr val="accent1"/>
                    </a:solidFill>
                  </a:tcPr>
                </a:tc>
                <a:extLst>
                  <a:ext uri="{0D108BD9-81ED-4DB2-BD59-A6C34878D82A}">
                    <a16:rowId xmlns:a16="http://schemas.microsoft.com/office/drawing/2014/main" val="10009"/>
                  </a:ext>
                </a:extLst>
              </a:tr>
              <a:tr h="275100">
                <a:tc>
                  <a:txBody>
                    <a:bodyPr/>
                    <a:lstStyle/>
                    <a:p>
                      <a:pPr marL="0" marR="0" lvl="0" indent="0" algn="ctr" rtl="0">
                        <a:spcBef>
                          <a:spcPts val="0"/>
                        </a:spcBef>
                        <a:spcAft>
                          <a:spcPts val="0"/>
                        </a:spcAft>
                        <a:buNone/>
                      </a:pPr>
                      <a:r>
                        <a:rPr lang="en-US" sz="1400" b="1" i="0" u="none" strike="noStrike" cap="none">
                          <a:solidFill>
                            <a:schemeClr val="lt1"/>
                          </a:solidFill>
                          <a:latin typeface="Calibri"/>
                          <a:ea typeface="Calibri"/>
                          <a:cs typeface="Calibri"/>
                          <a:sym typeface="Calibri"/>
                        </a:rPr>
                        <a:t>CP</a:t>
                      </a:r>
                      <a:endParaRPr/>
                    </a:p>
                  </a:txBody>
                  <a:tcPr marL="7625" marR="7625" marT="7625" marB="0" anchor="b">
                    <a:solidFill>
                      <a:schemeClr val="accent1"/>
                    </a:solidFill>
                  </a:tcPr>
                </a:tc>
                <a:tc>
                  <a:txBody>
                    <a:bodyPr/>
                    <a:lstStyle/>
                    <a:p>
                      <a:pPr marL="0" marR="0" lvl="0" indent="0" algn="l" rtl="0">
                        <a:spcBef>
                          <a:spcPts val="0"/>
                        </a:spcBef>
                        <a:spcAft>
                          <a:spcPts val="0"/>
                        </a:spcAft>
                        <a:buNone/>
                      </a:pPr>
                      <a:r>
                        <a:rPr lang="en-US" sz="1400" b="1" i="0" u="none" strike="noStrike" cap="none" dirty="0">
                          <a:solidFill>
                            <a:schemeClr val="lt1"/>
                          </a:solidFill>
                          <a:latin typeface="Calibri"/>
                          <a:ea typeface="Calibri"/>
                          <a:cs typeface="Calibri"/>
                          <a:sym typeface="Calibri"/>
                        </a:rPr>
                        <a:t>Contingency Planning  </a:t>
                      </a:r>
                      <a:endParaRPr dirty="0"/>
                    </a:p>
                  </a:txBody>
                  <a:tcPr marL="7625" marR="7625" marT="7625" marB="0" anchor="b">
                    <a:solidFill>
                      <a:schemeClr val="accent1"/>
                    </a:solidFill>
                  </a:tcPr>
                </a:tc>
                <a:extLst>
                  <a:ext uri="{0D108BD9-81ED-4DB2-BD59-A6C34878D82A}">
                    <a16:rowId xmlns:a16="http://schemas.microsoft.com/office/drawing/2014/main" val="10010"/>
                  </a:ext>
                </a:extLst>
              </a:tr>
              <a:tr h="275100">
                <a:tc>
                  <a:txBody>
                    <a:bodyPr/>
                    <a:lstStyle/>
                    <a:p>
                      <a:pPr marL="0" marR="0" lvl="0" indent="0" algn="ctr" rtl="0">
                        <a:spcBef>
                          <a:spcPts val="0"/>
                        </a:spcBef>
                        <a:spcAft>
                          <a:spcPts val="0"/>
                        </a:spcAft>
                        <a:buNone/>
                      </a:pPr>
                      <a:r>
                        <a:rPr lang="en-US" sz="1400" b="1" i="0" u="none" strike="noStrike" cap="none" dirty="0">
                          <a:solidFill>
                            <a:schemeClr val="lt1"/>
                          </a:solidFill>
                          <a:latin typeface="Calibri"/>
                          <a:ea typeface="Calibri"/>
                          <a:cs typeface="Calibri"/>
                          <a:sym typeface="Calibri"/>
                        </a:rPr>
                        <a:t>IR</a:t>
                      </a:r>
                      <a:endParaRPr dirty="0"/>
                    </a:p>
                  </a:txBody>
                  <a:tcPr marL="7625" marR="7625" marT="7625" marB="0" anchor="b">
                    <a:solidFill>
                      <a:schemeClr val="accent1"/>
                    </a:solidFill>
                  </a:tcPr>
                </a:tc>
                <a:tc>
                  <a:txBody>
                    <a:bodyPr/>
                    <a:lstStyle/>
                    <a:p>
                      <a:pPr marL="0" marR="0" lvl="0" indent="0" algn="l" rtl="0">
                        <a:spcBef>
                          <a:spcPts val="0"/>
                        </a:spcBef>
                        <a:spcAft>
                          <a:spcPts val="0"/>
                        </a:spcAft>
                        <a:buNone/>
                      </a:pPr>
                      <a:r>
                        <a:rPr lang="en-US" sz="1400" b="1" i="0" u="none" strike="noStrike" cap="none" dirty="0">
                          <a:solidFill>
                            <a:schemeClr val="lt1"/>
                          </a:solidFill>
                          <a:latin typeface="Calibri"/>
                          <a:ea typeface="Calibri"/>
                          <a:cs typeface="Calibri"/>
                          <a:sym typeface="Calibri"/>
                        </a:rPr>
                        <a:t>Incident Response</a:t>
                      </a:r>
                      <a:endParaRPr dirty="0"/>
                    </a:p>
                  </a:txBody>
                  <a:tcPr marL="7625" marR="7625" marT="7625" marB="0" anchor="b">
                    <a:solidFill>
                      <a:schemeClr val="accent1"/>
                    </a:solidFill>
                  </a:tcPr>
                </a:tc>
                <a:extLst>
                  <a:ext uri="{0D108BD9-81ED-4DB2-BD59-A6C34878D82A}">
                    <a16:rowId xmlns:a16="http://schemas.microsoft.com/office/drawing/2014/main" val="10011"/>
                  </a:ext>
                </a:extLst>
              </a:tr>
              <a:tr h="262175">
                <a:tc>
                  <a:txBody>
                    <a:bodyPr/>
                    <a:lstStyle/>
                    <a:p>
                      <a:pPr marL="0" marR="0" lvl="0" indent="0" algn="ctr" rtl="0">
                        <a:spcBef>
                          <a:spcPts val="0"/>
                        </a:spcBef>
                        <a:spcAft>
                          <a:spcPts val="0"/>
                        </a:spcAft>
                        <a:buNone/>
                      </a:pPr>
                      <a:r>
                        <a:rPr lang="en-US" sz="1400" b="1" i="0" u="none" strike="noStrike" cap="none">
                          <a:solidFill>
                            <a:schemeClr val="lt1"/>
                          </a:solidFill>
                          <a:latin typeface="Calibri"/>
                          <a:ea typeface="Calibri"/>
                          <a:cs typeface="Calibri"/>
                          <a:sym typeface="Calibri"/>
                        </a:rPr>
                        <a:t>MA</a:t>
                      </a:r>
                      <a:endParaRPr/>
                    </a:p>
                  </a:txBody>
                  <a:tcPr marL="7625" marR="7625" marT="7625" marB="0" anchor="b">
                    <a:solidFill>
                      <a:schemeClr val="accent1"/>
                    </a:solidFill>
                  </a:tcPr>
                </a:tc>
                <a:tc>
                  <a:txBody>
                    <a:bodyPr/>
                    <a:lstStyle/>
                    <a:p>
                      <a:pPr marL="0" marR="0" lvl="0" indent="0" algn="l" rtl="0">
                        <a:spcBef>
                          <a:spcPts val="0"/>
                        </a:spcBef>
                        <a:spcAft>
                          <a:spcPts val="0"/>
                        </a:spcAft>
                        <a:buNone/>
                      </a:pPr>
                      <a:r>
                        <a:rPr lang="en-US" sz="1400" b="1" i="0" u="none" strike="noStrike" cap="none">
                          <a:solidFill>
                            <a:schemeClr val="lt1"/>
                          </a:solidFill>
                          <a:latin typeface="Calibri"/>
                          <a:ea typeface="Calibri"/>
                          <a:cs typeface="Calibri"/>
                          <a:sym typeface="Calibri"/>
                        </a:rPr>
                        <a:t>Maintenance </a:t>
                      </a:r>
                      <a:endParaRPr/>
                    </a:p>
                  </a:txBody>
                  <a:tcPr marL="7625" marR="7625" marT="7625" marB="0" anchor="b">
                    <a:solidFill>
                      <a:schemeClr val="accent1"/>
                    </a:solidFill>
                  </a:tcPr>
                </a:tc>
                <a:extLst>
                  <a:ext uri="{0D108BD9-81ED-4DB2-BD59-A6C34878D82A}">
                    <a16:rowId xmlns:a16="http://schemas.microsoft.com/office/drawing/2014/main" val="10012"/>
                  </a:ext>
                </a:extLst>
              </a:tr>
              <a:tr h="287575">
                <a:tc>
                  <a:txBody>
                    <a:bodyPr/>
                    <a:lstStyle/>
                    <a:p>
                      <a:pPr marL="0" marR="0" lvl="0" indent="0" algn="ctr" rtl="0">
                        <a:spcBef>
                          <a:spcPts val="0"/>
                        </a:spcBef>
                        <a:spcAft>
                          <a:spcPts val="0"/>
                        </a:spcAft>
                        <a:buNone/>
                      </a:pPr>
                      <a:r>
                        <a:rPr lang="en-US" sz="1400" b="1" i="0" u="none" strike="noStrike" cap="none" dirty="0">
                          <a:solidFill>
                            <a:schemeClr val="lt1"/>
                          </a:solidFill>
                          <a:latin typeface="Calibri"/>
                          <a:ea typeface="Calibri"/>
                          <a:cs typeface="Calibri"/>
                          <a:sym typeface="Calibri"/>
                        </a:rPr>
                        <a:t>MP</a:t>
                      </a:r>
                      <a:endParaRPr dirty="0"/>
                    </a:p>
                  </a:txBody>
                  <a:tcPr marL="7625" marR="7625" marT="7625" marB="0" anchor="b">
                    <a:solidFill>
                      <a:schemeClr val="accent1"/>
                    </a:solidFill>
                  </a:tcPr>
                </a:tc>
                <a:tc>
                  <a:txBody>
                    <a:bodyPr/>
                    <a:lstStyle/>
                    <a:p>
                      <a:pPr marL="0" marR="0" lvl="0" indent="0" algn="l" rtl="0">
                        <a:spcBef>
                          <a:spcPts val="0"/>
                        </a:spcBef>
                        <a:spcAft>
                          <a:spcPts val="0"/>
                        </a:spcAft>
                        <a:buNone/>
                      </a:pPr>
                      <a:r>
                        <a:rPr lang="en-US" sz="1400" b="1" i="0" u="none" strike="noStrike" cap="none" dirty="0">
                          <a:solidFill>
                            <a:schemeClr val="lt1"/>
                          </a:solidFill>
                          <a:latin typeface="Calibri"/>
                          <a:ea typeface="Calibri"/>
                          <a:cs typeface="Calibri"/>
                          <a:sym typeface="Calibri"/>
                        </a:rPr>
                        <a:t>Media Protection</a:t>
                      </a:r>
                      <a:endParaRPr dirty="0"/>
                    </a:p>
                  </a:txBody>
                  <a:tcPr marL="7625" marR="7625" marT="7625" marB="0" anchor="b">
                    <a:solidFill>
                      <a:schemeClr val="accent1"/>
                    </a:solidFill>
                  </a:tcPr>
                </a:tc>
                <a:extLst>
                  <a:ext uri="{0D108BD9-81ED-4DB2-BD59-A6C34878D82A}">
                    <a16:rowId xmlns:a16="http://schemas.microsoft.com/office/drawing/2014/main" val="10013"/>
                  </a:ext>
                </a:extLst>
              </a:tr>
              <a:tr h="262175">
                <a:tc>
                  <a:txBody>
                    <a:bodyPr/>
                    <a:lstStyle/>
                    <a:p>
                      <a:pPr marL="0" marR="0" lvl="0" indent="0" algn="ctr" rtl="0">
                        <a:spcBef>
                          <a:spcPts val="0"/>
                        </a:spcBef>
                        <a:spcAft>
                          <a:spcPts val="0"/>
                        </a:spcAft>
                        <a:buNone/>
                      </a:pPr>
                      <a:r>
                        <a:rPr lang="en-US" sz="1400" b="1" i="0" u="none" strike="noStrike" cap="none" dirty="0">
                          <a:solidFill>
                            <a:schemeClr val="lt1"/>
                          </a:solidFill>
                          <a:latin typeface="Calibri"/>
                          <a:ea typeface="Calibri"/>
                          <a:cs typeface="Calibri"/>
                          <a:sym typeface="Calibri"/>
                        </a:rPr>
                        <a:t>PE</a:t>
                      </a:r>
                      <a:endParaRPr dirty="0"/>
                    </a:p>
                  </a:txBody>
                  <a:tcPr marL="7625" marR="7625" marT="7625" marB="0" anchor="b">
                    <a:solidFill>
                      <a:schemeClr val="accent1"/>
                    </a:solidFill>
                  </a:tcPr>
                </a:tc>
                <a:tc>
                  <a:txBody>
                    <a:bodyPr/>
                    <a:lstStyle/>
                    <a:p>
                      <a:pPr marL="0" marR="0" lvl="0" indent="0" algn="l" rtl="0">
                        <a:spcBef>
                          <a:spcPts val="0"/>
                        </a:spcBef>
                        <a:spcAft>
                          <a:spcPts val="0"/>
                        </a:spcAft>
                        <a:buNone/>
                      </a:pPr>
                      <a:r>
                        <a:rPr lang="en-US" sz="1400" b="1" i="0" u="none" strike="noStrike" cap="none" dirty="0">
                          <a:solidFill>
                            <a:schemeClr val="lt1"/>
                          </a:solidFill>
                          <a:latin typeface="Calibri"/>
                          <a:ea typeface="Calibri"/>
                          <a:cs typeface="Calibri"/>
                          <a:sym typeface="Calibri"/>
                        </a:rPr>
                        <a:t>Physical and Environmental Protection</a:t>
                      </a:r>
                      <a:endParaRPr dirty="0"/>
                    </a:p>
                  </a:txBody>
                  <a:tcPr marL="7625" marR="7625" marT="7625" marB="0" anchor="b">
                    <a:solidFill>
                      <a:schemeClr val="accent1"/>
                    </a:solidFill>
                  </a:tcPr>
                </a:tc>
                <a:extLst>
                  <a:ext uri="{0D108BD9-81ED-4DB2-BD59-A6C34878D82A}">
                    <a16:rowId xmlns:a16="http://schemas.microsoft.com/office/drawing/2014/main" val="10014"/>
                  </a:ext>
                </a:extLst>
              </a:tr>
              <a:tr h="275100">
                <a:tc>
                  <a:txBody>
                    <a:bodyPr/>
                    <a:lstStyle/>
                    <a:p>
                      <a:pPr marL="0" marR="0" lvl="0" indent="0" algn="ctr" rtl="0">
                        <a:spcBef>
                          <a:spcPts val="0"/>
                        </a:spcBef>
                        <a:spcAft>
                          <a:spcPts val="0"/>
                        </a:spcAft>
                        <a:buNone/>
                      </a:pPr>
                      <a:r>
                        <a:rPr lang="en-US" sz="1400" b="1" i="0" u="none" strike="noStrike" cap="none" dirty="0">
                          <a:solidFill>
                            <a:schemeClr val="lt1"/>
                          </a:solidFill>
                          <a:latin typeface="Calibri"/>
                          <a:ea typeface="Calibri"/>
                          <a:cs typeface="Calibri"/>
                          <a:sym typeface="Calibri"/>
                        </a:rPr>
                        <a:t>PS</a:t>
                      </a:r>
                      <a:endParaRPr dirty="0"/>
                    </a:p>
                  </a:txBody>
                  <a:tcPr marL="7625" marR="7625" marT="7625" marB="0" anchor="b">
                    <a:solidFill>
                      <a:schemeClr val="accent1"/>
                    </a:solidFill>
                  </a:tcPr>
                </a:tc>
                <a:tc>
                  <a:txBody>
                    <a:bodyPr/>
                    <a:lstStyle/>
                    <a:p>
                      <a:pPr marL="0" marR="0" lvl="0" indent="0" algn="l" rtl="0">
                        <a:spcBef>
                          <a:spcPts val="0"/>
                        </a:spcBef>
                        <a:spcAft>
                          <a:spcPts val="0"/>
                        </a:spcAft>
                        <a:buNone/>
                      </a:pPr>
                      <a:r>
                        <a:rPr lang="en-US" sz="1400" b="1" i="0" u="none" strike="noStrike" cap="none" dirty="0">
                          <a:solidFill>
                            <a:schemeClr val="lt1"/>
                          </a:solidFill>
                          <a:latin typeface="Calibri"/>
                          <a:ea typeface="Calibri"/>
                          <a:cs typeface="Calibri"/>
                          <a:sym typeface="Calibri"/>
                        </a:rPr>
                        <a:t>Personnel Security</a:t>
                      </a:r>
                      <a:endParaRPr dirty="0"/>
                    </a:p>
                  </a:txBody>
                  <a:tcPr marL="7625" marR="7625" marT="7625" marB="0" anchor="b">
                    <a:solidFill>
                      <a:schemeClr val="accent1"/>
                    </a:solidFill>
                  </a:tcPr>
                </a:tc>
                <a:extLst>
                  <a:ext uri="{0D108BD9-81ED-4DB2-BD59-A6C34878D82A}">
                    <a16:rowId xmlns:a16="http://schemas.microsoft.com/office/drawing/2014/main" val="10015"/>
                  </a:ext>
                </a:extLst>
              </a:tr>
              <a:tr h="275100">
                <a:tc>
                  <a:txBody>
                    <a:bodyPr/>
                    <a:lstStyle/>
                    <a:p>
                      <a:pPr marL="0" marR="0" lvl="0" indent="0" algn="ctr" rtl="0">
                        <a:spcBef>
                          <a:spcPts val="0"/>
                        </a:spcBef>
                        <a:spcAft>
                          <a:spcPts val="0"/>
                        </a:spcAft>
                        <a:buNone/>
                      </a:pPr>
                      <a:r>
                        <a:rPr lang="en-US" sz="1400" b="1" i="0" u="none" strike="noStrike" cap="none" dirty="0">
                          <a:solidFill>
                            <a:schemeClr val="lt1"/>
                          </a:solidFill>
                          <a:latin typeface="Calibri"/>
                          <a:ea typeface="Calibri"/>
                          <a:cs typeface="Calibri"/>
                          <a:sym typeface="Calibri"/>
                        </a:rPr>
                        <a:t>SI</a:t>
                      </a:r>
                      <a:endParaRPr dirty="0"/>
                    </a:p>
                  </a:txBody>
                  <a:tcPr marL="7625" marR="7625" marT="7625" marB="0" anchor="b">
                    <a:solidFill>
                      <a:schemeClr val="accent1"/>
                    </a:solidFill>
                  </a:tcPr>
                </a:tc>
                <a:tc>
                  <a:txBody>
                    <a:bodyPr/>
                    <a:lstStyle/>
                    <a:p>
                      <a:pPr marL="0" marR="0" lvl="0" indent="0" algn="l" rtl="0">
                        <a:spcBef>
                          <a:spcPts val="0"/>
                        </a:spcBef>
                        <a:spcAft>
                          <a:spcPts val="0"/>
                        </a:spcAft>
                        <a:buNone/>
                      </a:pPr>
                      <a:r>
                        <a:rPr lang="en-US" sz="1400" b="1" i="0" u="none" strike="noStrike" cap="none" dirty="0">
                          <a:solidFill>
                            <a:schemeClr val="lt1"/>
                          </a:solidFill>
                          <a:latin typeface="Calibri"/>
                          <a:ea typeface="Calibri"/>
                          <a:cs typeface="Calibri"/>
                          <a:sym typeface="Calibri"/>
                        </a:rPr>
                        <a:t>System and Information Integrity</a:t>
                      </a:r>
                      <a:endParaRPr dirty="0"/>
                    </a:p>
                  </a:txBody>
                  <a:tcPr marL="7625" marR="7625" marT="7625" marB="0" anchor="b">
                    <a:solidFill>
                      <a:schemeClr val="accent1"/>
                    </a:solidFill>
                  </a:tcPr>
                </a:tc>
                <a:extLst>
                  <a:ext uri="{0D108BD9-81ED-4DB2-BD59-A6C34878D82A}">
                    <a16:rowId xmlns:a16="http://schemas.microsoft.com/office/drawing/2014/main" val="10016"/>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143000" y="76200"/>
            <a:ext cx="8153400" cy="846138"/>
          </a:xfrm>
        </p:spPr>
        <p:txBody>
          <a:bodyPr/>
          <a:lstStyle/>
          <a:p>
            <a:br>
              <a:rPr lang="en-US" dirty="0"/>
            </a:br>
            <a:br>
              <a:rPr lang="en-US" dirty="0"/>
            </a:br>
            <a:br>
              <a:rPr lang="en-US" dirty="0"/>
            </a:br>
            <a:br>
              <a:rPr lang="en-US" dirty="0"/>
            </a:br>
            <a:r>
              <a:rPr lang="en-US" dirty="0"/>
              <a:t>NIST SP 800-53 R4 to R5 – </a:t>
            </a:r>
            <a:r>
              <a:rPr lang="en-US" sz="2800" dirty="0"/>
              <a:t>Program Management (PM) – Joins the 20 Families</a:t>
            </a:r>
            <a:endParaRPr lang="en-US" dirty="0"/>
          </a:p>
        </p:txBody>
      </p:sp>
      <p:pic>
        <p:nvPicPr>
          <p:cNvPr id="4" name="Picture 3" descr="Table&#10;&#10;Description automatically generated">
            <a:extLst>
              <a:ext uri="{FF2B5EF4-FFF2-40B4-BE49-F238E27FC236}">
                <a16:creationId xmlns:a16="http://schemas.microsoft.com/office/drawing/2014/main" id="{EB8BCBCD-E52A-49AB-96F8-F659FBF5FD3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2051" y="1017270"/>
            <a:ext cx="4259949" cy="5463540"/>
          </a:xfrm>
          <a:prstGeom prst="rect">
            <a:avLst/>
          </a:prstGeom>
        </p:spPr>
      </p:pic>
      <p:pic>
        <p:nvPicPr>
          <p:cNvPr id="7" name="Picture 6" descr="Table&#10;&#10;Description automatically generated">
            <a:extLst>
              <a:ext uri="{FF2B5EF4-FFF2-40B4-BE49-F238E27FC236}">
                <a16:creationId xmlns:a16="http://schemas.microsoft.com/office/drawing/2014/main" id="{D5A5B3B7-1E6D-4106-BE6A-C003A342929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24400" y="2743200"/>
            <a:ext cx="4229467" cy="3208298"/>
          </a:xfrm>
          <a:prstGeom prst="rect">
            <a:avLst/>
          </a:prstGeom>
        </p:spPr>
      </p:pic>
      <p:sp>
        <p:nvSpPr>
          <p:cNvPr id="8" name="TextBox 7">
            <a:extLst>
              <a:ext uri="{FF2B5EF4-FFF2-40B4-BE49-F238E27FC236}">
                <a16:creationId xmlns:a16="http://schemas.microsoft.com/office/drawing/2014/main" id="{F8E539B9-E017-484F-B71D-5C712689EBB8}"/>
              </a:ext>
            </a:extLst>
          </p:cNvPr>
          <p:cNvSpPr txBox="1"/>
          <p:nvPr/>
        </p:nvSpPr>
        <p:spPr>
          <a:xfrm>
            <a:off x="4339957" y="1371372"/>
            <a:ext cx="4613910" cy="933589"/>
          </a:xfrm>
          <a:prstGeom prst="rect">
            <a:avLst/>
          </a:prstGeom>
          <a:noFill/>
        </p:spPr>
        <p:txBody>
          <a:bodyPr wrap="square" rtlCol="0">
            <a:spAutoFit/>
          </a:bodyPr>
          <a:lstStyle/>
          <a:p>
            <a:pPr marL="742950" lvl="1" indent="-285750" algn="l" rtl="0">
              <a:spcBef>
                <a:spcPts val="400"/>
              </a:spcBef>
              <a:spcAft>
                <a:spcPts val="0"/>
              </a:spcAft>
              <a:buClr>
                <a:srgbClr val="C00000"/>
              </a:buClr>
              <a:buSzPct val="86000"/>
              <a:buFont typeface="Wingdings" panose="05000000000000000000" pitchFamily="2" charset="2"/>
              <a:buChar char="§"/>
            </a:pPr>
            <a:r>
              <a:rPr lang="en-US" sz="1600" dirty="0"/>
              <a:t>Deployed organization wide (Tiers 1 &amp; 2)</a:t>
            </a:r>
          </a:p>
          <a:p>
            <a:pPr marL="742950" lvl="1" indent="-285750" algn="l" rtl="0">
              <a:spcBef>
                <a:spcPts val="400"/>
              </a:spcBef>
              <a:spcAft>
                <a:spcPts val="0"/>
              </a:spcAft>
              <a:buClr>
                <a:srgbClr val="C00000"/>
              </a:buClr>
              <a:buSzPct val="86000"/>
              <a:buFont typeface="Wingdings" panose="05000000000000000000" pitchFamily="2" charset="2"/>
              <a:buChar char="§"/>
            </a:pPr>
            <a:r>
              <a:rPr lang="en-US" sz="1600" dirty="0"/>
              <a:t>Applies to all security control baselines</a:t>
            </a:r>
          </a:p>
          <a:p>
            <a:pPr marL="742950" lvl="1" indent="-285750" algn="l" rtl="0">
              <a:spcBef>
                <a:spcPts val="400"/>
              </a:spcBef>
              <a:spcAft>
                <a:spcPts val="0"/>
              </a:spcAft>
              <a:buClr>
                <a:srgbClr val="C00000"/>
              </a:buClr>
              <a:buSzPct val="86000"/>
              <a:buFont typeface="Wingdings" panose="05000000000000000000" pitchFamily="2" charset="2"/>
              <a:buChar char="§"/>
            </a:pPr>
            <a:r>
              <a:rPr lang="en-US" sz="1600" dirty="0"/>
              <a:t>Expanded in R5 from PM-16 to PM-32</a:t>
            </a:r>
          </a:p>
        </p:txBody>
      </p:sp>
    </p:spTree>
    <p:extLst>
      <p:ext uri="{BB962C8B-B14F-4D97-AF65-F5344CB8AC3E}">
        <p14:creationId xmlns:p14="http://schemas.microsoft.com/office/powerpoint/2010/main" val="25344667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66"/>
        <p:cNvGrpSpPr/>
        <p:nvPr/>
      </p:nvGrpSpPr>
      <p:grpSpPr>
        <a:xfrm>
          <a:off x="0" y="0"/>
          <a:ext cx="0" cy="0"/>
          <a:chOff x="0" y="0"/>
          <a:chExt cx="0" cy="0"/>
        </a:xfrm>
      </p:grpSpPr>
      <p:sp>
        <p:nvSpPr>
          <p:cNvPr id="567" name="Google Shape;567;p16"/>
          <p:cNvSpPr txBox="1">
            <a:spLocks noGrp="1"/>
          </p:cNvSpPr>
          <p:nvPr>
            <p:ph type="body" idx="1"/>
          </p:nvPr>
        </p:nvSpPr>
        <p:spPr>
          <a:xfrm>
            <a:off x="486570" y="1371600"/>
            <a:ext cx="8200231" cy="49530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200"/>
              <a:buChar char="■"/>
            </a:pPr>
            <a:r>
              <a:rPr lang="en-US" dirty="0"/>
              <a:t>Based on legislation, policies, guidelines, and best practice</a:t>
            </a:r>
            <a:endParaRPr dirty="0"/>
          </a:p>
          <a:p>
            <a:pPr marL="342900" lvl="0" indent="-342900" algn="l" rtl="0">
              <a:spcBef>
                <a:spcPts val="400"/>
              </a:spcBef>
              <a:spcAft>
                <a:spcPts val="0"/>
              </a:spcAft>
              <a:buSzPts val="1200"/>
              <a:buChar char="■"/>
            </a:pPr>
            <a:r>
              <a:rPr lang="en-US" dirty="0"/>
              <a:t>Independent of categorization</a:t>
            </a:r>
            <a:endParaRPr dirty="0"/>
          </a:p>
          <a:p>
            <a:pPr marL="342900" lvl="0" indent="-342900" algn="l" rtl="0">
              <a:spcBef>
                <a:spcPts val="400"/>
              </a:spcBef>
              <a:spcAft>
                <a:spcPts val="0"/>
              </a:spcAft>
              <a:buSzPts val="1200"/>
              <a:buChar char="■"/>
            </a:pPr>
            <a:r>
              <a:rPr lang="en-US" dirty="0"/>
              <a:t>Select and implement when required for Personally Identifiable Information (PII) or Personal Health Information (PHI)</a:t>
            </a:r>
            <a:endParaRPr dirty="0"/>
          </a:p>
          <a:p>
            <a:pPr marL="342900" lvl="0" indent="-342900" algn="l" rtl="0">
              <a:spcBef>
                <a:spcPts val="400"/>
              </a:spcBef>
              <a:spcAft>
                <a:spcPts val="0"/>
              </a:spcAft>
              <a:buSzPts val="1200"/>
              <a:buChar char="■"/>
            </a:pPr>
            <a:r>
              <a:rPr lang="en-US" dirty="0"/>
              <a:t>Independent of categorization and baseline</a:t>
            </a:r>
            <a:endParaRPr dirty="0"/>
          </a:p>
          <a:p>
            <a:pPr marL="342900" lvl="0" indent="-342900" algn="l" rtl="0">
              <a:spcBef>
                <a:spcPts val="400"/>
              </a:spcBef>
              <a:spcAft>
                <a:spcPts val="0"/>
              </a:spcAft>
              <a:buSzPts val="1200"/>
              <a:buChar char="■"/>
            </a:pPr>
            <a:r>
              <a:rPr lang="en-US" dirty="0"/>
              <a:t>Applies to any system that has privacy information </a:t>
            </a:r>
            <a:endParaRPr dirty="0"/>
          </a:p>
          <a:p>
            <a:pPr marL="342900" lvl="0" indent="-342900" algn="l" rtl="0">
              <a:spcBef>
                <a:spcPts val="400"/>
              </a:spcBef>
              <a:spcAft>
                <a:spcPts val="0"/>
              </a:spcAft>
              <a:buSzPts val="1200"/>
              <a:buChar char="■"/>
            </a:pPr>
            <a:r>
              <a:rPr lang="en-US" dirty="0"/>
              <a:t>Privacy Overlay is the primary means by which controls are added to the baseline</a:t>
            </a:r>
            <a:endParaRPr dirty="0"/>
          </a:p>
          <a:p>
            <a:pPr marL="342900" lvl="0" indent="-342900" algn="l" rtl="0">
              <a:spcBef>
                <a:spcPts val="400"/>
              </a:spcBef>
              <a:spcAft>
                <a:spcPts val="0"/>
              </a:spcAft>
              <a:buSzPts val="1200"/>
              <a:buChar char="■"/>
            </a:pPr>
            <a:r>
              <a:rPr lang="en-US" dirty="0"/>
              <a:t>Reference: NIST SP 800-122 Guide to Protecting the Confidentiality of Personally Identifiable Information (PII) </a:t>
            </a:r>
            <a:endParaRPr dirty="0"/>
          </a:p>
          <a:p>
            <a:pPr marL="342900" lvl="0" indent="-266700" algn="l" rtl="0">
              <a:spcBef>
                <a:spcPts val="400"/>
              </a:spcBef>
              <a:spcAft>
                <a:spcPts val="0"/>
              </a:spcAft>
              <a:buSzPts val="1200"/>
              <a:buNone/>
            </a:pPr>
            <a:endParaRPr dirty="0"/>
          </a:p>
          <a:p>
            <a:pPr marL="342900" lvl="0" indent="-266700" algn="l" rtl="0">
              <a:spcBef>
                <a:spcPts val="400"/>
              </a:spcBef>
              <a:spcAft>
                <a:spcPts val="0"/>
              </a:spcAft>
              <a:buSzPts val="1200"/>
              <a:buNone/>
            </a:pPr>
            <a:endParaRPr dirty="0"/>
          </a:p>
          <a:p>
            <a:pPr marL="342900" lvl="0" indent="-266700" algn="l" rtl="0">
              <a:spcBef>
                <a:spcPts val="400"/>
              </a:spcBef>
              <a:spcAft>
                <a:spcPts val="0"/>
              </a:spcAft>
              <a:buSzPts val="1200"/>
              <a:buNone/>
            </a:pPr>
            <a:endParaRPr dirty="0"/>
          </a:p>
        </p:txBody>
      </p:sp>
      <p:sp>
        <p:nvSpPr>
          <p:cNvPr id="568" name="Google Shape;568;p16"/>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Privacy Controls</a:t>
            </a:r>
            <a:endParaRPr dirty="0"/>
          </a:p>
        </p:txBody>
      </p:sp>
      <p:sp>
        <p:nvSpPr>
          <p:cNvPr id="569" name="Google Shape;569;p16"/>
          <p:cNvSpPr/>
          <p:nvPr/>
        </p:nvSpPr>
        <p:spPr>
          <a:xfrm>
            <a:off x="-381000" y="1804988"/>
            <a:ext cx="4572000" cy="46196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2400"/>
              <a:buFont typeface="Noto Sans Symbols"/>
              <a:buNone/>
            </a:pPr>
            <a:r>
              <a:rPr lang="en-US" sz="2400">
                <a:solidFill>
                  <a:schemeClr val="dk1"/>
                </a:solidFill>
                <a:latin typeface="Tahoma"/>
                <a:ea typeface="Tahoma"/>
                <a:cs typeface="Tahoma"/>
                <a:sym typeface="Tahoma"/>
              </a:rPr>
              <a:t> </a:t>
            </a:r>
            <a:endParaRPr/>
          </a:p>
        </p:txBody>
      </p:sp>
      <p:sp>
        <p:nvSpPr>
          <p:cNvPr id="570" name="Google Shape;570;p16"/>
          <p:cNvSpPr txBox="1"/>
          <p:nvPr/>
        </p:nvSpPr>
        <p:spPr>
          <a:xfrm rot="-5400000">
            <a:off x="-486568" y="4712494"/>
            <a:ext cx="1657350" cy="33813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cap="small">
                <a:solidFill>
                  <a:srgbClr val="FFFFFF"/>
                </a:solidFill>
                <a:latin typeface="Tahoma"/>
                <a:ea typeface="Tahoma"/>
                <a:cs typeface="Tahoma"/>
                <a:sym typeface="Tahoma"/>
              </a:rPr>
              <a:t>Select Controls</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75"/>
        <p:cNvGrpSpPr/>
        <p:nvPr/>
      </p:nvGrpSpPr>
      <p:grpSpPr>
        <a:xfrm>
          <a:off x="0" y="0"/>
          <a:ext cx="0" cy="0"/>
          <a:chOff x="0" y="0"/>
          <a:chExt cx="0" cy="0"/>
        </a:xfrm>
      </p:grpSpPr>
      <p:sp>
        <p:nvSpPr>
          <p:cNvPr id="576" name="Google Shape;576;p17"/>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800-53 R4 Appendix J: Privacy Controls</a:t>
            </a:r>
            <a:endParaRPr/>
          </a:p>
        </p:txBody>
      </p:sp>
      <p:sp>
        <p:nvSpPr>
          <p:cNvPr id="577" name="Google Shape;577;p17"/>
          <p:cNvSpPr txBox="1">
            <a:spLocks noGrp="1"/>
          </p:cNvSpPr>
          <p:nvPr>
            <p:ph type="body" idx="1"/>
          </p:nvPr>
        </p:nvSpPr>
        <p:spPr>
          <a:xfrm>
            <a:off x="381000" y="1303020"/>
            <a:ext cx="4191000" cy="50292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960"/>
              <a:buChar char="■"/>
            </a:pPr>
            <a:r>
              <a:rPr lang="en-US"/>
              <a:t>AP Authority and Purpose </a:t>
            </a:r>
            <a:endParaRPr/>
          </a:p>
          <a:p>
            <a:pPr marL="742950" lvl="1" indent="-285750" algn="l" rtl="0">
              <a:spcBef>
                <a:spcPts val="280"/>
              </a:spcBef>
              <a:spcAft>
                <a:spcPts val="0"/>
              </a:spcAft>
              <a:buSzPts val="770"/>
              <a:buChar char="■"/>
            </a:pPr>
            <a:r>
              <a:rPr lang="en-US"/>
              <a:t>AP-1 Authority to Collect </a:t>
            </a:r>
            <a:endParaRPr/>
          </a:p>
          <a:p>
            <a:pPr marL="742950" lvl="1" indent="-285750" algn="l" rtl="0">
              <a:spcBef>
                <a:spcPts val="280"/>
              </a:spcBef>
              <a:spcAft>
                <a:spcPts val="0"/>
              </a:spcAft>
              <a:buSzPts val="770"/>
              <a:buChar char="■"/>
            </a:pPr>
            <a:r>
              <a:rPr lang="en-US"/>
              <a:t>AP-2 Purpose Specification </a:t>
            </a:r>
            <a:endParaRPr/>
          </a:p>
          <a:p>
            <a:pPr marL="342900" lvl="0" indent="-342900" algn="l" rtl="0">
              <a:spcBef>
                <a:spcPts val="320"/>
              </a:spcBef>
              <a:spcAft>
                <a:spcPts val="0"/>
              </a:spcAft>
              <a:buSzPts val="960"/>
              <a:buChar char="■"/>
            </a:pPr>
            <a:r>
              <a:rPr lang="en-US"/>
              <a:t>AR Accountability, Audit, and Risk Management </a:t>
            </a:r>
            <a:endParaRPr/>
          </a:p>
          <a:p>
            <a:pPr marL="742950" lvl="1" indent="-285750" algn="l" rtl="0">
              <a:spcBef>
                <a:spcPts val="280"/>
              </a:spcBef>
              <a:spcAft>
                <a:spcPts val="0"/>
              </a:spcAft>
              <a:buSzPts val="770"/>
              <a:buChar char="■"/>
            </a:pPr>
            <a:r>
              <a:rPr lang="en-US"/>
              <a:t>AR-1 Governance and Privacy Program </a:t>
            </a:r>
            <a:endParaRPr/>
          </a:p>
          <a:p>
            <a:pPr marL="742950" lvl="1" indent="-285750" algn="l" rtl="0">
              <a:spcBef>
                <a:spcPts val="280"/>
              </a:spcBef>
              <a:spcAft>
                <a:spcPts val="0"/>
              </a:spcAft>
              <a:buSzPts val="770"/>
              <a:buChar char="■"/>
            </a:pPr>
            <a:r>
              <a:rPr lang="en-US"/>
              <a:t>AR-2 Privacy Impact and Risk Assessment </a:t>
            </a:r>
            <a:endParaRPr/>
          </a:p>
          <a:p>
            <a:pPr marL="742950" lvl="1" indent="-285750" algn="l" rtl="0">
              <a:spcBef>
                <a:spcPts val="280"/>
              </a:spcBef>
              <a:spcAft>
                <a:spcPts val="0"/>
              </a:spcAft>
              <a:buSzPts val="770"/>
              <a:buChar char="■"/>
            </a:pPr>
            <a:r>
              <a:rPr lang="en-US"/>
              <a:t>AR-3 Privacy Requirements for Contractors and Service Providers </a:t>
            </a:r>
            <a:endParaRPr/>
          </a:p>
          <a:p>
            <a:pPr marL="742950" lvl="1" indent="-285750" algn="l" rtl="0">
              <a:spcBef>
                <a:spcPts val="280"/>
              </a:spcBef>
              <a:spcAft>
                <a:spcPts val="0"/>
              </a:spcAft>
              <a:buSzPts val="770"/>
              <a:buChar char="■"/>
            </a:pPr>
            <a:r>
              <a:rPr lang="en-US"/>
              <a:t>AR-4 Privacy Monitoring and Auditing </a:t>
            </a:r>
            <a:endParaRPr/>
          </a:p>
          <a:p>
            <a:pPr marL="742950" lvl="1" indent="-285750" algn="l" rtl="0">
              <a:spcBef>
                <a:spcPts val="280"/>
              </a:spcBef>
              <a:spcAft>
                <a:spcPts val="0"/>
              </a:spcAft>
              <a:buSzPts val="770"/>
              <a:buChar char="■"/>
            </a:pPr>
            <a:r>
              <a:rPr lang="en-US"/>
              <a:t>AR-5 Privacy Awareness and Training </a:t>
            </a:r>
            <a:endParaRPr/>
          </a:p>
          <a:p>
            <a:pPr marL="742950" lvl="1" indent="-285750" algn="l" rtl="0">
              <a:spcBef>
                <a:spcPts val="280"/>
              </a:spcBef>
              <a:spcAft>
                <a:spcPts val="0"/>
              </a:spcAft>
              <a:buSzPts val="770"/>
              <a:buChar char="■"/>
            </a:pPr>
            <a:r>
              <a:rPr lang="en-US"/>
              <a:t>AR-6 Privacy Reporting </a:t>
            </a:r>
            <a:endParaRPr/>
          </a:p>
          <a:p>
            <a:pPr marL="742950" lvl="1" indent="-285750" algn="l" rtl="0">
              <a:spcBef>
                <a:spcPts val="280"/>
              </a:spcBef>
              <a:spcAft>
                <a:spcPts val="0"/>
              </a:spcAft>
              <a:buSzPts val="770"/>
              <a:buChar char="■"/>
            </a:pPr>
            <a:r>
              <a:rPr lang="en-US"/>
              <a:t>AR-7 Privacy-Enhanced System Design and Development </a:t>
            </a:r>
            <a:endParaRPr/>
          </a:p>
          <a:p>
            <a:pPr marL="742950" lvl="1" indent="-285750" algn="l" rtl="0">
              <a:spcBef>
                <a:spcPts val="280"/>
              </a:spcBef>
              <a:spcAft>
                <a:spcPts val="0"/>
              </a:spcAft>
              <a:buSzPts val="770"/>
              <a:buChar char="■"/>
            </a:pPr>
            <a:r>
              <a:rPr lang="en-US"/>
              <a:t>AR-8 Accounting of Disclosures </a:t>
            </a:r>
            <a:endParaRPr/>
          </a:p>
          <a:p>
            <a:pPr marL="342900" lvl="0" indent="-342900" algn="l" rtl="0">
              <a:spcBef>
                <a:spcPts val="320"/>
              </a:spcBef>
              <a:spcAft>
                <a:spcPts val="0"/>
              </a:spcAft>
              <a:buSzPts val="960"/>
              <a:buChar char="■"/>
            </a:pPr>
            <a:r>
              <a:rPr lang="en-US"/>
              <a:t>DM Data Minimization and Retention </a:t>
            </a:r>
            <a:endParaRPr/>
          </a:p>
          <a:p>
            <a:pPr marL="742950" lvl="1" indent="-285750" algn="l" rtl="0">
              <a:spcBef>
                <a:spcPts val="280"/>
              </a:spcBef>
              <a:spcAft>
                <a:spcPts val="0"/>
              </a:spcAft>
              <a:buSzPts val="770"/>
              <a:buChar char="■"/>
            </a:pPr>
            <a:r>
              <a:rPr lang="en-US"/>
              <a:t>DM-1 Minimization of Personally Identifiable Information </a:t>
            </a:r>
            <a:endParaRPr/>
          </a:p>
          <a:p>
            <a:pPr marL="742950" lvl="1" indent="-285750" algn="l" rtl="0">
              <a:spcBef>
                <a:spcPts val="280"/>
              </a:spcBef>
              <a:spcAft>
                <a:spcPts val="0"/>
              </a:spcAft>
              <a:buSzPts val="770"/>
              <a:buChar char="■"/>
            </a:pPr>
            <a:r>
              <a:rPr lang="en-US"/>
              <a:t>DM-2 Data Retention and Disposal</a:t>
            </a:r>
            <a:endParaRPr/>
          </a:p>
          <a:p>
            <a:pPr marL="742950" lvl="1" indent="-285750" algn="l" rtl="0">
              <a:spcBef>
                <a:spcPts val="280"/>
              </a:spcBef>
              <a:spcAft>
                <a:spcPts val="0"/>
              </a:spcAft>
              <a:buSzPts val="770"/>
              <a:buChar char="■"/>
            </a:pPr>
            <a:r>
              <a:rPr lang="en-US"/>
              <a:t>DM-3 Minimization of PII Used in Testing, Training, and Research</a:t>
            </a:r>
            <a:endParaRPr/>
          </a:p>
          <a:p>
            <a:pPr marL="342900" lvl="0" indent="-281940" algn="l" rtl="0">
              <a:spcBef>
                <a:spcPts val="320"/>
              </a:spcBef>
              <a:spcAft>
                <a:spcPts val="0"/>
              </a:spcAft>
              <a:buSzPts val="960"/>
              <a:buNone/>
            </a:pPr>
            <a:endParaRPr/>
          </a:p>
        </p:txBody>
      </p:sp>
      <p:sp>
        <p:nvSpPr>
          <p:cNvPr id="578" name="Google Shape;578;p17"/>
          <p:cNvSpPr txBox="1">
            <a:spLocks noGrp="1"/>
          </p:cNvSpPr>
          <p:nvPr>
            <p:ph type="body" idx="2"/>
          </p:nvPr>
        </p:nvSpPr>
        <p:spPr>
          <a:xfrm>
            <a:off x="4724400" y="1303020"/>
            <a:ext cx="4213860" cy="50292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960"/>
              <a:buChar char="■"/>
            </a:pPr>
            <a:r>
              <a:rPr lang="en-US"/>
              <a:t>DI Data Quality and Integrity </a:t>
            </a:r>
            <a:endParaRPr/>
          </a:p>
          <a:p>
            <a:pPr marL="742950" lvl="1" indent="-285750" algn="l" rtl="0">
              <a:spcBef>
                <a:spcPts val="280"/>
              </a:spcBef>
              <a:spcAft>
                <a:spcPts val="0"/>
              </a:spcAft>
              <a:buSzPts val="770"/>
              <a:buChar char="■"/>
            </a:pPr>
            <a:r>
              <a:rPr lang="en-US"/>
              <a:t>DI-1 Data Quality </a:t>
            </a:r>
            <a:endParaRPr/>
          </a:p>
          <a:p>
            <a:pPr marL="742950" lvl="1" indent="-285750" algn="l" rtl="0">
              <a:spcBef>
                <a:spcPts val="280"/>
              </a:spcBef>
              <a:spcAft>
                <a:spcPts val="0"/>
              </a:spcAft>
              <a:buSzPts val="770"/>
              <a:buChar char="■"/>
            </a:pPr>
            <a:r>
              <a:rPr lang="en-US"/>
              <a:t>DI-2 Data Integrity and Data Integrity Board</a:t>
            </a:r>
            <a:endParaRPr/>
          </a:p>
          <a:p>
            <a:pPr marL="342900" lvl="0" indent="-342900" algn="l" rtl="0">
              <a:spcBef>
                <a:spcPts val="320"/>
              </a:spcBef>
              <a:spcAft>
                <a:spcPts val="0"/>
              </a:spcAft>
              <a:buSzPts val="960"/>
              <a:buChar char="■"/>
            </a:pPr>
            <a:r>
              <a:rPr lang="en-US"/>
              <a:t>IP Individual Participation and Redress</a:t>
            </a:r>
            <a:endParaRPr/>
          </a:p>
          <a:p>
            <a:pPr marL="742950" lvl="1" indent="-285750" algn="l" rtl="0">
              <a:spcBef>
                <a:spcPts val="280"/>
              </a:spcBef>
              <a:spcAft>
                <a:spcPts val="0"/>
              </a:spcAft>
              <a:buSzPts val="770"/>
              <a:buChar char="■"/>
            </a:pPr>
            <a:r>
              <a:rPr lang="en-US"/>
              <a:t>IP-1 Consent </a:t>
            </a:r>
            <a:endParaRPr/>
          </a:p>
          <a:p>
            <a:pPr marL="742950" lvl="1" indent="-285750" algn="l" rtl="0">
              <a:spcBef>
                <a:spcPts val="280"/>
              </a:spcBef>
              <a:spcAft>
                <a:spcPts val="0"/>
              </a:spcAft>
              <a:buSzPts val="770"/>
              <a:buChar char="■"/>
            </a:pPr>
            <a:r>
              <a:rPr lang="en-US"/>
              <a:t>IP-2 Individual Access </a:t>
            </a:r>
            <a:endParaRPr/>
          </a:p>
          <a:p>
            <a:pPr marL="742950" lvl="1" indent="-285750" algn="l" rtl="0">
              <a:spcBef>
                <a:spcPts val="280"/>
              </a:spcBef>
              <a:spcAft>
                <a:spcPts val="0"/>
              </a:spcAft>
              <a:buSzPts val="770"/>
              <a:buChar char="■"/>
            </a:pPr>
            <a:r>
              <a:rPr lang="en-US"/>
              <a:t>IP-3 Redress</a:t>
            </a:r>
            <a:endParaRPr/>
          </a:p>
          <a:p>
            <a:pPr marL="742950" lvl="1" indent="-285750" algn="l" rtl="0">
              <a:spcBef>
                <a:spcPts val="280"/>
              </a:spcBef>
              <a:spcAft>
                <a:spcPts val="0"/>
              </a:spcAft>
              <a:buSzPts val="770"/>
              <a:buChar char="■"/>
            </a:pPr>
            <a:r>
              <a:rPr lang="en-US"/>
              <a:t>IP-4 Complaint Management </a:t>
            </a:r>
            <a:endParaRPr/>
          </a:p>
          <a:p>
            <a:pPr marL="342900" lvl="0" indent="-342900" algn="l" rtl="0">
              <a:spcBef>
                <a:spcPts val="320"/>
              </a:spcBef>
              <a:spcAft>
                <a:spcPts val="0"/>
              </a:spcAft>
              <a:buSzPts val="960"/>
              <a:buChar char="■"/>
            </a:pPr>
            <a:r>
              <a:rPr lang="en-US"/>
              <a:t>SE Security </a:t>
            </a:r>
            <a:endParaRPr/>
          </a:p>
          <a:p>
            <a:pPr marL="742950" lvl="1" indent="-285750" algn="l" rtl="0">
              <a:spcBef>
                <a:spcPts val="280"/>
              </a:spcBef>
              <a:spcAft>
                <a:spcPts val="0"/>
              </a:spcAft>
              <a:buSzPts val="770"/>
              <a:buChar char="■"/>
            </a:pPr>
            <a:r>
              <a:rPr lang="en-US"/>
              <a:t>SE-1 Inventory of PII</a:t>
            </a:r>
            <a:endParaRPr/>
          </a:p>
          <a:p>
            <a:pPr marL="742950" lvl="1" indent="-285750" algn="l" rtl="0">
              <a:spcBef>
                <a:spcPts val="280"/>
              </a:spcBef>
              <a:spcAft>
                <a:spcPts val="0"/>
              </a:spcAft>
              <a:buSzPts val="770"/>
              <a:buChar char="■"/>
            </a:pPr>
            <a:r>
              <a:rPr lang="en-US"/>
              <a:t>SE-2 Privacy Incident Response </a:t>
            </a:r>
            <a:endParaRPr/>
          </a:p>
          <a:p>
            <a:pPr marL="342900" lvl="0" indent="-342900" algn="l" rtl="0">
              <a:spcBef>
                <a:spcPts val="320"/>
              </a:spcBef>
              <a:spcAft>
                <a:spcPts val="0"/>
              </a:spcAft>
              <a:buSzPts val="960"/>
              <a:buChar char="■"/>
            </a:pPr>
            <a:r>
              <a:rPr lang="en-US"/>
              <a:t>TR Transparency </a:t>
            </a:r>
            <a:endParaRPr/>
          </a:p>
          <a:p>
            <a:pPr marL="742950" lvl="1" indent="-285750" algn="l" rtl="0">
              <a:spcBef>
                <a:spcPts val="280"/>
              </a:spcBef>
              <a:spcAft>
                <a:spcPts val="0"/>
              </a:spcAft>
              <a:buSzPts val="770"/>
              <a:buChar char="■"/>
            </a:pPr>
            <a:r>
              <a:rPr lang="en-US"/>
              <a:t>TR-1 Privacy Notice </a:t>
            </a:r>
            <a:endParaRPr/>
          </a:p>
          <a:p>
            <a:pPr marL="742950" lvl="1" indent="-285750" algn="l" rtl="0">
              <a:spcBef>
                <a:spcPts val="280"/>
              </a:spcBef>
              <a:spcAft>
                <a:spcPts val="0"/>
              </a:spcAft>
              <a:buSzPts val="770"/>
              <a:buChar char="■"/>
            </a:pPr>
            <a:r>
              <a:rPr lang="en-US"/>
              <a:t>TR-2 System of Records Notices and Privacy Act Statements</a:t>
            </a:r>
            <a:endParaRPr/>
          </a:p>
          <a:p>
            <a:pPr marL="742950" lvl="1" indent="-285750" algn="l" rtl="0">
              <a:spcBef>
                <a:spcPts val="280"/>
              </a:spcBef>
              <a:spcAft>
                <a:spcPts val="0"/>
              </a:spcAft>
              <a:buSzPts val="770"/>
              <a:buChar char="■"/>
            </a:pPr>
            <a:r>
              <a:rPr lang="en-US"/>
              <a:t>TR-3 Dissemination of Privacy Program Information </a:t>
            </a:r>
            <a:endParaRPr/>
          </a:p>
          <a:p>
            <a:pPr marL="342900" lvl="0" indent="-342900" algn="l" rtl="0">
              <a:spcBef>
                <a:spcPts val="320"/>
              </a:spcBef>
              <a:spcAft>
                <a:spcPts val="0"/>
              </a:spcAft>
              <a:buSzPts val="960"/>
              <a:buChar char="■"/>
            </a:pPr>
            <a:r>
              <a:rPr lang="en-US"/>
              <a:t>UL Use Limitation </a:t>
            </a:r>
            <a:endParaRPr/>
          </a:p>
          <a:p>
            <a:pPr marL="742950" lvl="1" indent="-285750" algn="l" rtl="0">
              <a:spcBef>
                <a:spcPts val="280"/>
              </a:spcBef>
              <a:spcAft>
                <a:spcPts val="0"/>
              </a:spcAft>
              <a:buSzPts val="770"/>
              <a:buChar char="■"/>
            </a:pPr>
            <a:r>
              <a:rPr lang="en-US"/>
              <a:t>UL-1 Internal Use </a:t>
            </a:r>
            <a:endParaRPr/>
          </a:p>
          <a:p>
            <a:pPr marL="742950" lvl="1" indent="-285750" algn="l" rtl="0">
              <a:spcBef>
                <a:spcPts val="280"/>
              </a:spcBef>
              <a:spcAft>
                <a:spcPts val="0"/>
              </a:spcAft>
              <a:buSzPts val="770"/>
              <a:buChar char="■"/>
            </a:pPr>
            <a:r>
              <a:rPr lang="en-US"/>
              <a:t>UL-2 Information Sharing with Parties</a:t>
            </a:r>
            <a:endParaRPr/>
          </a:p>
          <a:p>
            <a:pPr marL="742950" lvl="1" indent="-236855" algn="l" rtl="0">
              <a:spcBef>
                <a:spcPts val="280"/>
              </a:spcBef>
              <a:spcAft>
                <a:spcPts val="0"/>
              </a:spcAft>
              <a:buSzPts val="770"/>
              <a:buNone/>
            </a:pP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83"/>
        <p:cNvGrpSpPr/>
        <p:nvPr/>
      </p:nvGrpSpPr>
      <p:grpSpPr>
        <a:xfrm>
          <a:off x="0" y="0"/>
          <a:ext cx="0" cy="0"/>
          <a:chOff x="0" y="0"/>
          <a:chExt cx="0" cy="0"/>
        </a:xfrm>
      </p:grpSpPr>
      <p:sp>
        <p:nvSpPr>
          <p:cNvPr id="584" name="Google Shape;584;p18"/>
          <p:cNvSpPr txBox="1">
            <a:spLocks noGrp="1"/>
          </p:cNvSpPr>
          <p:nvPr>
            <p:ph type="title"/>
          </p:nvPr>
        </p:nvSpPr>
        <p:spPr>
          <a:xfrm>
            <a:off x="1143000" y="0"/>
            <a:ext cx="6248400" cy="990600"/>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sz="2400" dirty="0"/>
              <a:t>800-53 R4 Privacy Controls  Slide 1 of 2 </a:t>
            </a:r>
            <a:br>
              <a:rPr lang="en-US" sz="2400" dirty="0"/>
            </a:br>
            <a:r>
              <a:rPr lang="en-US" sz="2200" dirty="0"/>
              <a:t>(</a:t>
            </a:r>
            <a:r>
              <a:rPr lang="en-US" sz="2200" dirty="0">
                <a:solidFill>
                  <a:srgbClr val="FF0000"/>
                </a:solidFill>
              </a:rPr>
              <a:t>Mapping to 800-53 R5</a:t>
            </a:r>
            <a:r>
              <a:rPr lang="en-US" sz="2200" dirty="0"/>
              <a:t>)</a:t>
            </a:r>
            <a:endParaRPr dirty="0"/>
          </a:p>
        </p:txBody>
      </p:sp>
      <p:sp>
        <p:nvSpPr>
          <p:cNvPr id="585" name="Google Shape;585;p18"/>
          <p:cNvSpPr txBox="1">
            <a:spLocks noGrp="1"/>
          </p:cNvSpPr>
          <p:nvPr>
            <p:ph type="body" idx="1"/>
          </p:nvPr>
        </p:nvSpPr>
        <p:spPr>
          <a:xfrm>
            <a:off x="98715" y="990600"/>
            <a:ext cx="4143777" cy="5867400"/>
          </a:xfrm>
          <a:prstGeom prst="rect">
            <a:avLst/>
          </a:prstGeom>
          <a:noFill/>
          <a:ln>
            <a:noFill/>
          </a:ln>
        </p:spPr>
        <p:txBody>
          <a:bodyPr spcFirstLastPara="1" wrap="square" lIns="91425" tIns="45700" rIns="91425" bIns="45700" anchor="t" anchorCtr="0">
            <a:noAutofit/>
          </a:bodyPr>
          <a:lstStyle/>
          <a:p>
            <a:pPr marL="342900" lvl="1" indent="0" algn="l" rtl="0">
              <a:spcBef>
                <a:spcPts val="0"/>
              </a:spcBef>
              <a:spcAft>
                <a:spcPts val="0"/>
              </a:spcAft>
              <a:buSzPts val="770"/>
              <a:buNone/>
            </a:pPr>
            <a:r>
              <a:rPr lang="en-US" sz="1400" b="1"/>
              <a:t>AP Authority and Purpose </a:t>
            </a:r>
            <a:endParaRPr/>
          </a:p>
          <a:p>
            <a:pPr marL="557213" lvl="1" indent="-214312" algn="l" rtl="0">
              <a:spcBef>
                <a:spcPts val="240"/>
              </a:spcBef>
              <a:spcAft>
                <a:spcPts val="0"/>
              </a:spcAft>
              <a:buSzPts val="660"/>
              <a:buChar char="■"/>
            </a:pPr>
            <a:r>
              <a:rPr lang="en-US" sz="1200" b="1"/>
              <a:t>AP-1 Authority to Collect </a:t>
            </a:r>
            <a:endParaRPr/>
          </a:p>
          <a:p>
            <a:pPr marL="857250" lvl="2" indent="-171450" algn="l" rtl="0">
              <a:spcBef>
                <a:spcPts val="220"/>
              </a:spcBef>
              <a:spcAft>
                <a:spcPts val="0"/>
              </a:spcAft>
              <a:buClr>
                <a:srgbClr val="FF0000"/>
              </a:buClr>
              <a:buSzPts val="550"/>
              <a:buChar char="■"/>
            </a:pPr>
            <a:r>
              <a:rPr lang="en-US" sz="1100">
                <a:solidFill>
                  <a:schemeClr val="dk2"/>
                </a:solidFill>
              </a:rPr>
              <a:t>PT-2  Authority to Process Personally Identifiable Information</a:t>
            </a:r>
            <a:endParaRPr/>
          </a:p>
          <a:p>
            <a:pPr marL="557213" lvl="1" indent="-214312" algn="l" rtl="0">
              <a:spcBef>
                <a:spcPts val="240"/>
              </a:spcBef>
              <a:spcAft>
                <a:spcPts val="0"/>
              </a:spcAft>
              <a:buSzPts val="660"/>
              <a:buChar char="■"/>
            </a:pPr>
            <a:r>
              <a:rPr lang="en-US" sz="1200" b="1"/>
              <a:t>AP-2 Purpose Specification </a:t>
            </a:r>
            <a:endParaRPr/>
          </a:p>
          <a:p>
            <a:pPr marL="857250" lvl="2" indent="-171450" algn="l" rtl="0">
              <a:spcBef>
                <a:spcPts val="220"/>
              </a:spcBef>
              <a:spcAft>
                <a:spcPts val="0"/>
              </a:spcAft>
              <a:buClr>
                <a:srgbClr val="FF0000"/>
              </a:buClr>
              <a:buSzPts val="550"/>
              <a:buChar char="■"/>
            </a:pPr>
            <a:r>
              <a:rPr lang="en-US" sz="1100">
                <a:solidFill>
                  <a:schemeClr val="dk2"/>
                </a:solidFill>
              </a:rPr>
              <a:t>PT-3  Personally Identifiable Information Processing Purposes</a:t>
            </a:r>
            <a:endParaRPr/>
          </a:p>
          <a:p>
            <a:pPr marL="342900" lvl="1" indent="0" algn="l" rtl="0">
              <a:spcBef>
                <a:spcPts val="280"/>
              </a:spcBef>
              <a:spcAft>
                <a:spcPts val="0"/>
              </a:spcAft>
              <a:buSzPts val="770"/>
              <a:buNone/>
            </a:pPr>
            <a:r>
              <a:rPr lang="en-US" sz="1400" b="1"/>
              <a:t>AR Accountability, Audit, and Risk Management </a:t>
            </a:r>
            <a:endParaRPr/>
          </a:p>
          <a:p>
            <a:pPr marL="557213" lvl="1" indent="-214312" algn="l" rtl="0">
              <a:spcBef>
                <a:spcPts val="240"/>
              </a:spcBef>
              <a:spcAft>
                <a:spcPts val="0"/>
              </a:spcAft>
              <a:buSzPts val="660"/>
              <a:buChar char="■"/>
            </a:pPr>
            <a:r>
              <a:rPr lang="en-US" sz="1200" b="1"/>
              <a:t>AR-1 Governance and Privacy Program</a:t>
            </a:r>
            <a:r>
              <a:rPr lang="en-US" b="1"/>
              <a:t> </a:t>
            </a:r>
            <a:endParaRPr/>
          </a:p>
          <a:p>
            <a:pPr marL="857250" lvl="2" indent="-171450" algn="l" rtl="0">
              <a:spcBef>
                <a:spcPts val="220"/>
              </a:spcBef>
              <a:spcAft>
                <a:spcPts val="0"/>
              </a:spcAft>
              <a:buClr>
                <a:srgbClr val="FF0000"/>
              </a:buClr>
              <a:buSzPts val="550"/>
              <a:buChar char="■"/>
            </a:pPr>
            <a:r>
              <a:rPr lang="en-US" sz="1100">
                <a:solidFill>
                  <a:schemeClr val="dk2"/>
                </a:solidFill>
              </a:rPr>
              <a:t>PM-3  Information Security and Privacy Resources</a:t>
            </a:r>
            <a:endParaRPr/>
          </a:p>
          <a:p>
            <a:pPr marL="857250" lvl="2" indent="-171450" algn="l" rtl="0">
              <a:spcBef>
                <a:spcPts val="220"/>
              </a:spcBef>
              <a:spcAft>
                <a:spcPts val="0"/>
              </a:spcAft>
              <a:buClr>
                <a:srgbClr val="FF0000"/>
              </a:buClr>
              <a:buSzPts val="550"/>
              <a:buChar char="■"/>
            </a:pPr>
            <a:r>
              <a:rPr lang="en-US" sz="1100">
                <a:solidFill>
                  <a:schemeClr val="dk2"/>
                </a:solidFill>
              </a:rPr>
              <a:t>PM-18  Privacy Program Plan</a:t>
            </a:r>
            <a:endParaRPr/>
          </a:p>
          <a:p>
            <a:pPr marL="857250" lvl="2" indent="-171450" algn="l" rtl="0">
              <a:spcBef>
                <a:spcPts val="220"/>
              </a:spcBef>
              <a:spcAft>
                <a:spcPts val="0"/>
              </a:spcAft>
              <a:buClr>
                <a:srgbClr val="FF0000"/>
              </a:buClr>
              <a:buSzPts val="550"/>
              <a:buChar char="■"/>
            </a:pPr>
            <a:r>
              <a:rPr lang="en-US" sz="1100">
                <a:solidFill>
                  <a:schemeClr val="dk2"/>
                </a:solidFill>
              </a:rPr>
              <a:t>PM-19  Privacy Program Leadership Role</a:t>
            </a:r>
            <a:endParaRPr/>
          </a:p>
          <a:p>
            <a:pPr marL="557213" lvl="1" indent="-214312" algn="l" rtl="0">
              <a:spcBef>
                <a:spcPts val="240"/>
              </a:spcBef>
              <a:spcAft>
                <a:spcPts val="0"/>
              </a:spcAft>
              <a:buSzPts val="660"/>
              <a:buChar char="■"/>
            </a:pPr>
            <a:r>
              <a:rPr lang="en-US" sz="1200" b="1"/>
              <a:t>AR-2 Privacy Impact and Risk Assessment</a:t>
            </a:r>
            <a:r>
              <a:rPr lang="en-US" sz="1200"/>
              <a:t> </a:t>
            </a:r>
            <a:endParaRPr/>
          </a:p>
          <a:p>
            <a:pPr marL="857250" lvl="2" indent="-171450" algn="l" rtl="0">
              <a:spcBef>
                <a:spcPts val="220"/>
              </a:spcBef>
              <a:spcAft>
                <a:spcPts val="0"/>
              </a:spcAft>
              <a:buClr>
                <a:srgbClr val="FF0000"/>
              </a:buClr>
              <a:buSzPts val="550"/>
              <a:buChar char="■"/>
            </a:pPr>
            <a:r>
              <a:rPr lang="en-US" sz="1100">
                <a:solidFill>
                  <a:schemeClr val="dk2"/>
                </a:solidFill>
              </a:rPr>
              <a:t>RA-3  Risk Assessment</a:t>
            </a:r>
            <a:endParaRPr/>
          </a:p>
          <a:p>
            <a:pPr marL="857250" lvl="2" indent="-171450" algn="l" rtl="0">
              <a:spcBef>
                <a:spcPts val="220"/>
              </a:spcBef>
              <a:spcAft>
                <a:spcPts val="0"/>
              </a:spcAft>
              <a:buClr>
                <a:srgbClr val="FF0000"/>
              </a:buClr>
              <a:buSzPts val="550"/>
              <a:buChar char="■"/>
            </a:pPr>
            <a:r>
              <a:rPr lang="en-US" sz="1100">
                <a:solidFill>
                  <a:schemeClr val="dk2"/>
                </a:solidFill>
              </a:rPr>
              <a:t>RA-8  Privacy Impact Assessment</a:t>
            </a:r>
            <a:endParaRPr/>
          </a:p>
          <a:p>
            <a:pPr marL="557213" lvl="1" indent="-214312" algn="l" rtl="0">
              <a:spcBef>
                <a:spcPts val="240"/>
              </a:spcBef>
              <a:spcAft>
                <a:spcPts val="0"/>
              </a:spcAft>
              <a:buSzPts val="660"/>
              <a:buChar char="■"/>
            </a:pPr>
            <a:r>
              <a:rPr lang="en-US" sz="1200" b="1"/>
              <a:t>AR-3 Privacy Requirements for Contractors and Service Providers </a:t>
            </a:r>
            <a:endParaRPr/>
          </a:p>
          <a:p>
            <a:pPr marL="857250" lvl="2" indent="-171450" algn="l" rtl="0">
              <a:spcBef>
                <a:spcPts val="220"/>
              </a:spcBef>
              <a:spcAft>
                <a:spcPts val="0"/>
              </a:spcAft>
              <a:buClr>
                <a:srgbClr val="FF0000"/>
              </a:buClr>
              <a:buSzPts val="550"/>
              <a:buChar char="■"/>
            </a:pPr>
            <a:r>
              <a:rPr lang="en-US" sz="1100">
                <a:solidFill>
                  <a:schemeClr val="dk2"/>
                </a:solidFill>
              </a:rPr>
              <a:t>SA-1  Policies and Procedures</a:t>
            </a:r>
            <a:endParaRPr/>
          </a:p>
          <a:p>
            <a:pPr marL="857250" lvl="2" indent="-171450" algn="l" rtl="0">
              <a:spcBef>
                <a:spcPts val="220"/>
              </a:spcBef>
              <a:spcAft>
                <a:spcPts val="0"/>
              </a:spcAft>
              <a:buClr>
                <a:srgbClr val="FF0000"/>
              </a:buClr>
              <a:buSzPts val="550"/>
              <a:buChar char="■"/>
            </a:pPr>
            <a:r>
              <a:rPr lang="en-US" sz="1100">
                <a:solidFill>
                  <a:schemeClr val="dk2"/>
                </a:solidFill>
              </a:rPr>
              <a:t>SA-4  Acquisition Process</a:t>
            </a:r>
            <a:endParaRPr/>
          </a:p>
          <a:p>
            <a:pPr marL="857250" lvl="2" indent="-171450" algn="l" rtl="0">
              <a:spcBef>
                <a:spcPts val="220"/>
              </a:spcBef>
              <a:spcAft>
                <a:spcPts val="0"/>
              </a:spcAft>
              <a:buClr>
                <a:srgbClr val="FF0000"/>
              </a:buClr>
              <a:buSzPts val="550"/>
              <a:buChar char="■"/>
            </a:pPr>
            <a:r>
              <a:rPr lang="en-US" sz="1100">
                <a:solidFill>
                  <a:schemeClr val="dk2"/>
                </a:solidFill>
              </a:rPr>
              <a:t>SA-9  External System Services</a:t>
            </a:r>
            <a:endParaRPr/>
          </a:p>
          <a:p>
            <a:pPr marL="557213" lvl="1" indent="-214312" algn="l" rtl="0">
              <a:spcBef>
                <a:spcPts val="240"/>
              </a:spcBef>
              <a:spcAft>
                <a:spcPts val="0"/>
              </a:spcAft>
              <a:buSzPts val="660"/>
              <a:buChar char="■"/>
            </a:pPr>
            <a:r>
              <a:rPr lang="en-US" sz="1200" b="1"/>
              <a:t>AR-4 Privacy Monitoring and Auditing </a:t>
            </a:r>
            <a:endParaRPr/>
          </a:p>
          <a:p>
            <a:pPr marL="857250" lvl="2" indent="-171450" algn="l" rtl="0">
              <a:spcBef>
                <a:spcPts val="220"/>
              </a:spcBef>
              <a:spcAft>
                <a:spcPts val="0"/>
              </a:spcAft>
              <a:buClr>
                <a:srgbClr val="FF0000"/>
              </a:buClr>
              <a:buSzPts val="550"/>
              <a:buChar char="■"/>
            </a:pPr>
            <a:r>
              <a:rPr lang="en-US" sz="1100">
                <a:solidFill>
                  <a:schemeClr val="dk2"/>
                </a:solidFill>
              </a:rPr>
              <a:t>CA-2  Control Assessments</a:t>
            </a:r>
            <a:endParaRPr/>
          </a:p>
          <a:p>
            <a:pPr marL="557213" lvl="1" indent="-214312" algn="l" rtl="0">
              <a:spcBef>
                <a:spcPts val="240"/>
              </a:spcBef>
              <a:spcAft>
                <a:spcPts val="0"/>
              </a:spcAft>
              <a:buSzPts val="660"/>
              <a:buChar char="■"/>
            </a:pPr>
            <a:r>
              <a:rPr lang="en-US" sz="1200" b="1"/>
              <a:t>AR-5 Privacy Awareness and Training </a:t>
            </a:r>
            <a:endParaRPr/>
          </a:p>
          <a:p>
            <a:pPr marL="857250" lvl="2" indent="-171450" algn="l" rtl="0">
              <a:spcBef>
                <a:spcPts val="220"/>
              </a:spcBef>
              <a:spcAft>
                <a:spcPts val="0"/>
              </a:spcAft>
              <a:buClr>
                <a:srgbClr val="FF0000"/>
              </a:buClr>
              <a:buSzPts val="550"/>
              <a:buChar char="■"/>
            </a:pPr>
            <a:r>
              <a:rPr lang="en-US" sz="1100">
                <a:solidFill>
                  <a:schemeClr val="dk2"/>
                </a:solidFill>
              </a:rPr>
              <a:t>AT-1  Policies and Procedures</a:t>
            </a:r>
            <a:endParaRPr/>
          </a:p>
          <a:p>
            <a:pPr marL="857250" lvl="2" indent="-171450" algn="l" rtl="0">
              <a:spcBef>
                <a:spcPts val="220"/>
              </a:spcBef>
              <a:spcAft>
                <a:spcPts val="0"/>
              </a:spcAft>
              <a:buClr>
                <a:srgbClr val="FF0000"/>
              </a:buClr>
              <a:buSzPts val="550"/>
              <a:buChar char="■"/>
            </a:pPr>
            <a:r>
              <a:rPr lang="en-US" sz="1100">
                <a:solidFill>
                  <a:schemeClr val="dk2"/>
                </a:solidFill>
              </a:rPr>
              <a:t>AT-2  Literacy Training and Awareness</a:t>
            </a:r>
            <a:endParaRPr/>
          </a:p>
          <a:p>
            <a:pPr marL="857250" lvl="2" indent="-171450" algn="l" rtl="0">
              <a:spcBef>
                <a:spcPts val="220"/>
              </a:spcBef>
              <a:spcAft>
                <a:spcPts val="0"/>
              </a:spcAft>
              <a:buClr>
                <a:srgbClr val="FF0000"/>
              </a:buClr>
              <a:buSzPts val="550"/>
              <a:buChar char="■"/>
            </a:pPr>
            <a:r>
              <a:rPr lang="en-US" sz="1100">
                <a:solidFill>
                  <a:schemeClr val="dk2"/>
                </a:solidFill>
              </a:rPr>
              <a:t>AT-3  Role-Based Training</a:t>
            </a:r>
            <a:endParaRPr/>
          </a:p>
          <a:p>
            <a:pPr marL="857250" lvl="2" indent="-171450" algn="l" rtl="0">
              <a:spcBef>
                <a:spcPts val="220"/>
              </a:spcBef>
              <a:spcAft>
                <a:spcPts val="0"/>
              </a:spcAft>
              <a:buClr>
                <a:srgbClr val="FF0000"/>
              </a:buClr>
              <a:buSzPts val="550"/>
              <a:buChar char="■"/>
            </a:pPr>
            <a:r>
              <a:rPr lang="en-US" sz="1100">
                <a:solidFill>
                  <a:schemeClr val="dk2"/>
                </a:solidFill>
              </a:rPr>
              <a:t>PL-4  Rules of Behavior</a:t>
            </a:r>
            <a:endParaRPr/>
          </a:p>
          <a:p>
            <a:pPr marL="557213" lvl="1" indent="-175895" algn="l" rtl="0">
              <a:spcBef>
                <a:spcPts val="220"/>
              </a:spcBef>
              <a:spcAft>
                <a:spcPts val="0"/>
              </a:spcAft>
              <a:buSzPts val="605"/>
              <a:buNone/>
            </a:pPr>
            <a:endParaRPr sz="1100">
              <a:solidFill>
                <a:srgbClr val="FF0000"/>
              </a:solidFill>
            </a:endParaRPr>
          </a:p>
          <a:p>
            <a:pPr marL="257175" lvl="0" indent="-211455" algn="l" rtl="0">
              <a:spcBef>
                <a:spcPts val="240"/>
              </a:spcBef>
              <a:spcAft>
                <a:spcPts val="0"/>
              </a:spcAft>
              <a:buSzPts val="720"/>
              <a:buNone/>
            </a:pPr>
            <a:endParaRPr/>
          </a:p>
        </p:txBody>
      </p:sp>
      <p:sp>
        <p:nvSpPr>
          <p:cNvPr id="586" name="Google Shape;586;p18"/>
          <p:cNvSpPr txBox="1">
            <a:spLocks noGrp="1"/>
          </p:cNvSpPr>
          <p:nvPr>
            <p:ph type="body" idx="2"/>
          </p:nvPr>
        </p:nvSpPr>
        <p:spPr>
          <a:xfrm>
            <a:off x="3962400" y="914400"/>
            <a:ext cx="5174064" cy="5867400"/>
          </a:xfrm>
          <a:prstGeom prst="rect">
            <a:avLst/>
          </a:prstGeom>
          <a:noFill/>
          <a:ln>
            <a:noFill/>
          </a:ln>
        </p:spPr>
        <p:txBody>
          <a:bodyPr spcFirstLastPara="1" wrap="square" lIns="91425" tIns="45700" rIns="91425" bIns="45700" anchor="t" anchorCtr="0">
            <a:noAutofit/>
          </a:bodyPr>
          <a:lstStyle/>
          <a:p>
            <a:pPr marL="557213" lvl="1" indent="-214312" algn="l" rtl="0">
              <a:spcBef>
                <a:spcPts val="0"/>
              </a:spcBef>
              <a:spcAft>
                <a:spcPts val="0"/>
              </a:spcAft>
              <a:buSzPts val="660"/>
              <a:buChar char="■"/>
            </a:pPr>
            <a:r>
              <a:rPr lang="en-US" sz="1200" b="1"/>
              <a:t>AR-6 Privacy Reporting </a:t>
            </a:r>
            <a:endParaRPr/>
          </a:p>
          <a:p>
            <a:pPr marL="857250" lvl="2" indent="-171450" algn="l" rtl="0">
              <a:spcBef>
                <a:spcPts val="220"/>
              </a:spcBef>
              <a:spcAft>
                <a:spcPts val="0"/>
              </a:spcAft>
              <a:buClr>
                <a:srgbClr val="FF0000"/>
              </a:buClr>
              <a:buSzPts val="550"/>
              <a:buChar char="■"/>
            </a:pPr>
            <a:r>
              <a:rPr lang="en-US" sz="1100">
                <a:solidFill>
                  <a:schemeClr val="dk2"/>
                </a:solidFill>
              </a:rPr>
              <a:t>PM-27  Privacy Reporting</a:t>
            </a:r>
            <a:endParaRPr/>
          </a:p>
          <a:p>
            <a:pPr marL="557213" lvl="1" indent="-214312" algn="l" rtl="0">
              <a:spcBef>
                <a:spcPts val="240"/>
              </a:spcBef>
              <a:spcAft>
                <a:spcPts val="0"/>
              </a:spcAft>
              <a:buSzPts val="660"/>
              <a:buChar char="■"/>
            </a:pPr>
            <a:r>
              <a:rPr lang="en-US" sz="1200" b="1"/>
              <a:t>AR-7 Privacy-Enhanced System Design and Development </a:t>
            </a:r>
            <a:endParaRPr/>
          </a:p>
          <a:p>
            <a:pPr marL="857250" lvl="2" indent="-171450" algn="l" rtl="0">
              <a:spcBef>
                <a:spcPts val="220"/>
              </a:spcBef>
              <a:spcAft>
                <a:spcPts val="0"/>
              </a:spcAft>
              <a:buClr>
                <a:srgbClr val="FF0000"/>
              </a:buClr>
              <a:buSzPts val="550"/>
              <a:buChar char="■"/>
            </a:pPr>
            <a:r>
              <a:rPr lang="en-US" sz="1100">
                <a:solidFill>
                  <a:schemeClr val="dk2"/>
                </a:solidFill>
              </a:rPr>
              <a:t>No specific control mapping but possible discretionary enhancement may pertain, e.g.,</a:t>
            </a:r>
            <a:endParaRPr/>
          </a:p>
          <a:p>
            <a:pPr marL="857250" lvl="2" indent="-171450" algn="l" rtl="0">
              <a:spcBef>
                <a:spcPts val="220"/>
              </a:spcBef>
              <a:spcAft>
                <a:spcPts val="0"/>
              </a:spcAft>
              <a:buClr>
                <a:srgbClr val="FF0000"/>
              </a:buClr>
              <a:buSzPts val="550"/>
              <a:buChar char="■"/>
            </a:pPr>
            <a:r>
              <a:rPr lang="en-US" sz="1100">
                <a:solidFill>
                  <a:schemeClr val="dk2"/>
                </a:solidFill>
              </a:rPr>
              <a:t>PM-20(1) Privacy Policies on Websites, Applications and Digital Services</a:t>
            </a:r>
            <a:endParaRPr/>
          </a:p>
          <a:p>
            <a:pPr marL="557213" lvl="1" indent="-214312" algn="l" rtl="0">
              <a:spcBef>
                <a:spcPts val="240"/>
              </a:spcBef>
              <a:spcAft>
                <a:spcPts val="0"/>
              </a:spcAft>
              <a:buSzPts val="660"/>
              <a:buChar char="■"/>
            </a:pPr>
            <a:r>
              <a:rPr lang="en-US" sz="1200" b="1"/>
              <a:t>AR-8 Accounting of Disclosures </a:t>
            </a:r>
            <a:endParaRPr/>
          </a:p>
          <a:p>
            <a:pPr marL="857250" lvl="2" indent="-171450" algn="l" rtl="0">
              <a:spcBef>
                <a:spcPts val="220"/>
              </a:spcBef>
              <a:spcAft>
                <a:spcPts val="0"/>
              </a:spcAft>
              <a:buClr>
                <a:srgbClr val="FF0000"/>
              </a:buClr>
              <a:buSzPts val="550"/>
              <a:buChar char="■"/>
            </a:pPr>
            <a:r>
              <a:rPr lang="en-US" sz="1100">
                <a:solidFill>
                  <a:schemeClr val="dk2"/>
                </a:solidFill>
              </a:rPr>
              <a:t>PM-21  Accounting of Disclosures</a:t>
            </a:r>
            <a:endParaRPr/>
          </a:p>
          <a:p>
            <a:pPr marL="342900" lvl="1" indent="0" algn="l" rtl="0">
              <a:spcBef>
                <a:spcPts val="280"/>
              </a:spcBef>
              <a:spcAft>
                <a:spcPts val="0"/>
              </a:spcAft>
              <a:buSzPts val="770"/>
              <a:buNone/>
            </a:pPr>
            <a:r>
              <a:rPr lang="en-US" sz="1400" b="1"/>
              <a:t>DI Data Quality and Integrity </a:t>
            </a:r>
            <a:endParaRPr/>
          </a:p>
          <a:p>
            <a:pPr marL="557213" lvl="1" indent="-214312" algn="l" rtl="0">
              <a:spcBef>
                <a:spcPts val="240"/>
              </a:spcBef>
              <a:spcAft>
                <a:spcPts val="0"/>
              </a:spcAft>
              <a:buSzPts val="660"/>
              <a:buChar char="■"/>
            </a:pPr>
            <a:r>
              <a:rPr lang="en-US" sz="1200" b="1"/>
              <a:t>DI-1 Data Quality </a:t>
            </a:r>
            <a:endParaRPr/>
          </a:p>
          <a:p>
            <a:pPr marL="857250" lvl="2" indent="-171450" algn="l" rtl="0">
              <a:spcBef>
                <a:spcPts val="220"/>
              </a:spcBef>
              <a:spcAft>
                <a:spcPts val="0"/>
              </a:spcAft>
              <a:buClr>
                <a:srgbClr val="FF0000"/>
              </a:buClr>
              <a:buSzPts val="550"/>
              <a:buChar char="■"/>
            </a:pPr>
            <a:r>
              <a:rPr lang="en-US" sz="1100">
                <a:solidFill>
                  <a:schemeClr val="dk2"/>
                </a:solidFill>
              </a:rPr>
              <a:t>PM-22 Personally Identifiable Information Quality Management</a:t>
            </a:r>
            <a:endParaRPr/>
          </a:p>
          <a:p>
            <a:pPr marL="857250" lvl="2" indent="-171450" algn="l" rtl="0">
              <a:spcBef>
                <a:spcPts val="220"/>
              </a:spcBef>
              <a:spcAft>
                <a:spcPts val="0"/>
              </a:spcAft>
              <a:buClr>
                <a:srgbClr val="FF0000"/>
              </a:buClr>
              <a:buSzPts val="550"/>
              <a:buChar char="■"/>
            </a:pPr>
            <a:r>
              <a:rPr lang="en-US" sz="1100">
                <a:solidFill>
                  <a:schemeClr val="dk2"/>
                </a:solidFill>
              </a:rPr>
              <a:t>SI-18  Personally Identifiable Information Quality Operations</a:t>
            </a:r>
            <a:endParaRPr/>
          </a:p>
          <a:p>
            <a:pPr marL="557213" lvl="1" indent="-214312" algn="l" rtl="0">
              <a:spcBef>
                <a:spcPts val="240"/>
              </a:spcBef>
              <a:spcAft>
                <a:spcPts val="0"/>
              </a:spcAft>
              <a:buSzPts val="660"/>
              <a:buChar char="■"/>
            </a:pPr>
            <a:r>
              <a:rPr lang="en-US" sz="1200" b="1"/>
              <a:t>DI-2 Data Integrity and Data Integrity Board</a:t>
            </a:r>
            <a:endParaRPr/>
          </a:p>
          <a:p>
            <a:pPr marL="857250" lvl="2" indent="-171450" algn="l" rtl="0">
              <a:spcBef>
                <a:spcPts val="220"/>
              </a:spcBef>
              <a:spcAft>
                <a:spcPts val="0"/>
              </a:spcAft>
              <a:buClr>
                <a:srgbClr val="FF0000"/>
              </a:buClr>
              <a:buSzPts val="550"/>
              <a:buChar char="■"/>
            </a:pPr>
            <a:r>
              <a:rPr lang="en-US" sz="1100">
                <a:solidFill>
                  <a:schemeClr val="dk2"/>
                </a:solidFill>
              </a:rPr>
              <a:t>PM-24  Data Integrity Board</a:t>
            </a:r>
            <a:endParaRPr/>
          </a:p>
          <a:p>
            <a:pPr marL="857250" lvl="2" indent="-171450" algn="l" rtl="0">
              <a:spcBef>
                <a:spcPts val="220"/>
              </a:spcBef>
              <a:spcAft>
                <a:spcPts val="0"/>
              </a:spcAft>
              <a:buClr>
                <a:srgbClr val="FF0000"/>
              </a:buClr>
              <a:buSzPts val="550"/>
              <a:buChar char="■"/>
            </a:pPr>
            <a:r>
              <a:rPr lang="en-US" sz="1100">
                <a:solidFill>
                  <a:schemeClr val="dk2"/>
                </a:solidFill>
              </a:rPr>
              <a:t>SI-1  Policies and Procedures</a:t>
            </a:r>
            <a:endParaRPr/>
          </a:p>
          <a:p>
            <a:pPr marL="342900" lvl="1" indent="0" algn="l" rtl="0">
              <a:spcBef>
                <a:spcPts val="280"/>
              </a:spcBef>
              <a:spcAft>
                <a:spcPts val="0"/>
              </a:spcAft>
              <a:buSzPts val="770"/>
              <a:buNone/>
            </a:pPr>
            <a:r>
              <a:rPr lang="en-US" sz="1400" b="1"/>
              <a:t>DM Data Minimization and Retention </a:t>
            </a:r>
            <a:endParaRPr/>
          </a:p>
          <a:p>
            <a:pPr marL="557213" lvl="1" indent="-214312" algn="l" rtl="0">
              <a:spcBef>
                <a:spcPts val="240"/>
              </a:spcBef>
              <a:spcAft>
                <a:spcPts val="0"/>
              </a:spcAft>
              <a:buSzPts val="660"/>
              <a:buChar char="■"/>
            </a:pPr>
            <a:r>
              <a:rPr lang="en-US" sz="1200" b="1"/>
              <a:t>DM-1 Minimization of Personally Identifiable Information </a:t>
            </a:r>
            <a:endParaRPr b="1"/>
          </a:p>
          <a:p>
            <a:pPr marL="857250" lvl="2" indent="-171450" algn="l" rtl="0">
              <a:spcBef>
                <a:spcPts val="220"/>
              </a:spcBef>
              <a:spcAft>
                <a:spcPts val="0"/>
              </a:spcAft>
              <a:buClr>
                <a:srgbClr val="FF0000"/>
              </a:buClr>
              <a:buSzPts val="550"/>
              <a:buChar char="■"/>
            </a:pPr>
            <a:r>
              <a:rPr lang="en-US" sz="1100">
                <a:solidFill>
                  <a:schemeClr val="dk2"/>
                </a:solidFill>
              </a:rPr>
              <a:t>PM-5(1)  System Inventory/Inventory of Personally Identifiable Information</a:t>
            </a:r>
            <a:endParaRPr/>
          </a:p>
          <a:p>
            <a:pPr marL="857250" lvl="2" indent="-171450" algn="l" rtl="0">
              <a:spcBef>
                <a:spcPts val="220"/>
              </a:spcBef>
              <a:spcAft>
                <a:spcPts val="0"/>
              </a:spcAft>
              <a:buClr>
                <a:srgbClr val="FF0000"/>
              </a:buClr>
              <a:buSzPts val="550"/>
              <a:buChar char="■"/>
            </a:pPr>
            <a:r>
              <a:rPr lang="en-US" sz="1100">
                <a:solidFill>
                  <a:schemeClr val="dk2"/>
                </a:solidFill>
              </a:rPr>
              <a:t>SA-8 (33)  Security and Privacy Engineering Principles/Minimization</a:t>
            </a:r>
            <a:endParaRPr/>
          </a:p>
          <a:p>
            <a:pPr marL="857250" lvl="2" indent="-171450" algn="l" rtl="0">
              <a:spcBef>
                <a:spcPts val="220"/>
              </a:spcBef>
              <a:spcAft>
                <a:spcPts val="0"/>
              </a:spcAft>
              <a:buClr>
                <a:srgbClr val="FF0000"/>
              </a:buClr>
              <a:buSzPts val="550"/>
              <a:buChar char="■"/>
            </a:pPr>
            <a:r>
              <a:rPr lang="en-US" sz="1100">
                <a:solidFill>
                  <a:schemeClr val="dk2"/>
                </a:solidFill>
              </a:rPr>
              <a:t>SI-12(1)  Information Management &amp; Retention/Limit Personally Identifiable Information Elements</a:t>
            </a:r>
            <a:endParaRPr/>
          </a:p>
          <a:p>
            <a:pPr marL="557213" lvl="1" indent="-214312" algn="l" rtl="0">
              <a:spcBef>
                <a:spcPts val="240"/>
              </a:spcBef>
              <a:spcAft>
                <a:spcPts val="0"/>
              </a:spcAft>
              <a:buSzPts val="660"/>
              <a:buChar char="■"/>
            </a:pPr>
            <a:r>
              <a:rPr lang="en-US" sz="1200" b="1"/>
              <a:t>DM-2 Data Retention and Disposal</a:t>
            </a:r>
            <a:endParaRPr/>
          </a:p>
          <a:p>
            <a:pPr marL="857250" lvl="2" indent="-171450" algn="l" rtl="0">
              <a:spcBef>
                <a:spcPts val="240"/>
              </a:spcBef>
              <a:spcAft>
                <a:spcPts val="0"/>
              </a:spcAft>
              <a:buClr>
                <a:srgbClr val="FF0000"/>
              </a:buClr>
              <a:buSzPts val="600"/>
              <a:buChar char="■"/>
            </a:pPr>
            <a:r>
              <a:rPr lang="en-US" sz="1200">
                <a:solidFill>
                  <a:schemeClr val="dk2"/>
                </a:solidFill>
              </a:rPr>
              <a:t>MP-6  Media Sanitization</a:t>
            </a:r>
            <a:endParaRPr/>
          </a:p>
          <a:p>
            <a:pPr marL="857250" lvl="2" indent="-171450" algn="l" rtl="0">
              <a:spcBef>
                <a:spcPts val="220"/>
              </a:spcBef>
              <a:spcAft>
                <a:spcPts val="0"/>
              </a:spcAft>
              <a:buClr>
                <a:srgbClr val="FF0000"/>
              </a:buClr>
              <a:buSzPts val="550"/>
              <a:buChar char="■"/>
            </a:pPr>
            <a:r>
              <a:rPr lang="en-US" sz="1100">
                <a:solidFill>
                  <a:schemeClr val="dk2"/>
                </a:solidFill>
              </a:rPr>
              <a:t>SI-12  Information Management &amp; Retention</a:t>
            </a:r>
            <a:endParaRPr/>
          </a:p>
          <a:p>
            <a:pPr marL="857250" lvl="2" indent="-171450" algn="l" rtl="0">
              <a:spcBef>
                <a:spcPts val="220"/>
              </a:spcBef>
              <a:spcAft>
                <a:spcPts val="0"/>
              </a:spcAft>
              <a:buClr>
                <a:srgbClr val="FF0000"/>
              </a:buClr>
              <a:buSzPts val="550"/>
              <a:buChar char="■"/>
            </a:pPr>
            <a:r>
              <a:rPr lang="en-US" sz="1100">
                <a:solidFill>
                  <a:schemeClr val="dk2"/>
                </a:solidFill>
              </a:rPr>
              <a:t>SI-12(3)  Information Disposal</a:t>
            </a:r>
            <a:endParaRPr/>
          </a:p>
          <a:p>
            <a:pPr marL="857250" lvl="2" indent="-136525" algn="l" rtl="0">
              <a:spcBef>
                <a:spcPts val="220"/>
              </a:spcBef>
              <a:spcAft>
                <a:spcPts val="0"/>
              </a:spcAft>
              <a:buSzPts val="550"/>
              <a:buNone/>
            </a:pPr>
            <a:endParaRPr sz="1100">
              <a:solidFill>
                <a:srgbClr val="FF0000"/>
              </a:solidFill>
            </a:endParaRPr>
          </a:p>
          <a:p>
            <a:pPr marL="557213" lvl="1" indent="-175895" algn="l" rtl="0">
              <a:spcBef>
                <a:spcPts val="220"/>
              </a:spcBef>
              <a:spcAft>
                <a:spcPts val="0"/>
              </a:spcAft>
              <a:buSzPts val="605"/>
              <a:buNone/>
            </a:pPr>
            <a:endParaRPr sz="1100">
              <a:solidFill>
                <a:srgbClr val="FF0000"/>
              </a:solidFill>
            </a:endParaRPr>
          </a:p>
          <a:p>
            <a:pPr marL="557213" lvl="1" indent="-175895" algn="l" rtl="0">
              <a:spcBef>
                <a:spcPts val="220"/>
              </a:spcBef>
              <a:spcAft>
                <a:spcPts val="0"/>
              </a:spcAft>
              <a:buSzPts val="605"/>
              <a:buNone/>
            </a:pPr>
            <a:endParaRPr sz="1100">
              <a:solidFill>
                <a:srgbClr val="FF0000"/>
              </a:solidFill>
            </a:endParaRPr>
          </a:p>
          <a:p>
            <a:pPr marL="685800" lvl="2" indent="0" algn="l" rtl="0">
              <a:spcBef>
                <a:spcPts val="210"/>
              </a:spcBef>
              <a:spcAft>
                <a:spcPts val="0"/>
              </a:spcAft>
              <a:buSzPts val="525"/>
              <a:buNone/>
            </a:pP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custDataLst>
              <p:tags r:id="rId1"/>
            </p:custDataLst>
          </p:nvPr>
        </p:nvSpPr>
        <p:spPr>
          <a:xfrm>
            <a:off x="4267200" y="0"/>
            <a:ext cx="4549775" cy="922338"/>
          </a:xfrm>
          <a:ln>
            <a:noFill/>
          </a:ln>
        </p:spPr>
        <p:txBody>
          <a:bodyPr/>
          <a:lstStyle/>
          <a:p>
            <a:r>
              <a:rPr lang="en-US" dirty="0"/>
              <a:t>Select</a:t>
            </a:r>
          </a:p>
        </p:txBody>
      </p:sp>
      <p:graphicFrame>
        <p:nvGraphicFramePr>
          <p:cNvPr id="5" name="Diagram 4"/>
          <p:cNvGraphicFramePr/>
          <p:nvPr>
            <p:custDataLst>
              <p:tags r:id="rId2"/>
            </p:custDataLst>
            <p:extLst>
              <p:ext uri="{D42A27DB-BD31-4B8C-83A1-F6EECF244321}">
                <p14:modId xmlns:p14="http://schemas.microsoft.com/office/powerpoint/2010/main" val="836049106"/>
              </p:ext>
            </p:extLst>
          </p:nvPr>
        </p:nvGraphicFramePr>
        <p:xfrm>
          <a:off x="17463" y="1295400"/>
          <a:ext cx="9126537" cy="23622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graphicFrame>
        <p:nvGraphicFramePr>
          <p:cNvPr id="6" name="Content Placeholder 4"/>
          <p:cNvGraphicFramePr>
            <a:graphicFrameLocks/>
          </p:cNvGraphicFramePr>
          <p:nvPr>
            <p:custDataLst>
              <p:tags r:id="rId3"/>
            </p:custDataLst>
            <p:extLst>
              <p:ext uri="{D42A27DB-BD31-4B8C-83A1-F6EECF244321}">
                <p14:modId xmlns:p14="http://schemas.microsoft.com/office/powerpoint/2010/main" val="4277289883"/>
              </p:ext>
            </p:extLst>
          </p:nvPr>
        </p:nvGraphicFramePr>
        <p:xfrm>
          <a:off x="17464" y="2313992"/>
          <a:ext cx="9126536" cy="4665305"/>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Tree>
    <p:extLst>
      <p:ext uri="{BB962C8B-B14F-4D97-AF65-F5344CB8AC3E}">
        <p14:creationId xmlns:p14="http://schemas.microsoft.com/office/powerpoint/2010/main" val="1350655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91"/>
        <p:cNvGrpSpPr/>
        <p:nvPr/>
      </p:nvGrpSpPr>
      <p:grpSpPr>
        <a:xfrm>
          <a:off x="0" y="0"/>
          <a:ext cx="0" cy="0"/>
          <a:chOff x="0" y="0"/>
          <a:chExt cx="0" cy="0"/>
        </a:xfrm>
      </p:grpSpPr>
      <p:sp>
        <p:nvSpPr>
          <p:cNvPr id="592" name="Google Shape;592;p19"/>
          <p:cNvSpPr txBox="1">
            <a:spLocks noGrp="1"/>
          </p:cNvSpPr>
          <p:nvPr>
            <p:ph type="title"/>
          </p:nvPr>
        </p:nvSpPr>
        <p:spPr>
          <a:xfrm>
            <a:off x="1066800" y="76200"/>
            <a:ext cx="6400800" cy="901791"/>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sz="2400" dirty="0"/>
              <a:t>800-53 R4 Privacy Controls  Slide 2 of 2</a:t>
            </a:r>
            <a:br>
              <a:rPr lang="en-US" sz="2400" dirty="0"/>
            </a:br>
            <a:r>
              <a:rPr lang="en-US" sz="2200" dirty="0"/>
              <a:t>(</a:t>
            </a:r>
            <a:r>
              <a:rPr lang="en-US" sz="2200" dirty="0">
                <a:solidFill>
                  <a:srgbClr val="FF0000"/>
                </a:solidFill>
              </a:rPr>
              <a:t>Mapping to 800-53 R5</a:t>
            </a:r>
            <a:r>
              <a:rPr lang="en-US" sz="2200" dirty="0"/>
              <a:t>)</a:t>
            </a:r>
            <a:endParaRPr dirty="0"/>
          </a:p>
        </p:txBody>
      </p:sp>
      <p:sp>
        <p:nvSpPr>
          <p:cNvPr id="593" name="Google Shape;593;p19"/>
          <p:cNvSpPr txBox="1">
            <a:spLocks noGrp="1"/>
          </p:cNvSpPr>
          <p:nvPr>
            <p:ph type="body" idx="1"/>
          </p:nvPr>
        </p:nvSpPr>
        <p:spPr>
          <a:xfrm>
            <a:off x="152400" y="977991"/>
            <a:ext cx="4559121" cy="5078570"/>
          </a:xfrm>
          <a:prstGeom prst="rect">
            <a:avLst/>
          </a:prstGeom>
          <a:noFill/>
          <a:ln>
            <a:noFill/>
          </a:ln>
        </p:spPr>
        <p:txBody>
          <a:bodyPr spcFirstLastPara="1" wrap="square" lIns="91425" tIns="45700" rIns="91425" bIns="45700" anchor="t" anchorCtr="0">
            <a:noAutofit/>
          </a:bodyPr>
          <a:lstStyle/>
          <a:p>
            <a:pPr marL="557213" lvl="1" indent="-214312" algn="l" rtl="0">
              <a:spcBef>
                <a:spcPts val="0"/>
              </a:spcBef>
              <a:spcAft>
                <a:spcPts val="0"/>
              </a:spcAft>
              <a:buSzPts val="660"/>
              <a:buChar char="■"/>
            </a:pPr>
            <a:r>
              <a:rPr lang="en-US" sz="1200" b="1"/>
              <a:t>DM-3 Minimization of PII Used in Testing, Training, and Research</a:t>
            </a:r>
            <a:endParaRPr/>
          </a:p>
          <a:p>
            <a:pPr marL="857250" lvl="2" indent="-171450" algn="l" rtl="0">
              <a:spcBef>
                <a:spcPts val="220"/>
              </a:spcBef>
              <a:spcAft>
                <a:spcPts val="0"/>
              </a:spcAft>
              <a:buClr>
                <a:srgbClr val="FF0000"/>
              </a:buClr>
              <a:buSzPts val="550"/>
              <a:buChar char="■"/>
            </a:pPr>
            <a:r>
              <a:rPr lang="en-US" sz="1100">
                <a:solidFill>
                  <a:schemeClr val="dk2"/>
                </a:solidFill>
              </a:rPr>
              <a:t>PM-25  Minimization of Personally Identifiable Information in Testing, Training and Research</a:t>
            </a:r>
            <a:endParaRPr/>
          </a:p>
          <a:p>
            <a:pPr marL="857250" lvl="2" indent="-171450" algn="l" rtl="0">
              <a:spcBef>
                <a:spcPts val="220"/>
              </a:spcBef>
              <a:spcAft>
                <a:spcPts val="0"/>
              </a:spcAft>
              <a:buClr>
                <a:srgbClr val="FF0000"/>
              </a:buClr>
              <a:buSzPts val="550"/>
              <a:buChar char="■"/>
            </a:pPr>
            <a:r>
              <a:rPr lang="en-US" sz="1100">
                <a:solidFill>
                  <a:schemeClr val="dk2"/>
                </a:solidFill>
              </a:rPr>
              <a:t>SI-12(2) Information Management &amp; Retention/Minimize Personally Identifiable Information in Testing, Training and Research</a:t>
            </a:r>
            <a:endParaRPr/>
          </a:p>
          <a:p>
            <a:pPr marL="342900" lvl="1" indent="0" algn="l" rtl="0">
              <a:spcBef>
                <a:spcPts val="280"/>
              </a:spcBef>
              <a:spcAft>
                <a:spcPts val="0"/>
              </a:spcAft>
              <a:buSzPts val="770"/>
              <a:buNone/>
            </a:pPr>
            <a:r>
              <a:rPr lang="en-US" sz="1400" b="1"/>
              <a:t>IP Individual Participation and Redress</a:t>
            </a:r>
            <a:endParaRPr/>
          </a:p>
          <a:p>
            <a:pPr marL="557213" lvl="1" indent="-214312" algn="l" rtl="0">
              <a:spcBef>
                <a:spcPts val="240"/>
              </a:spcBef>
              <a:spcAft>
                <a:spcPts val="0"/>
              </a:spcAft>
              <a:buSzPts val="660"/>
              <a:buChar char="■"/>
            </a:pPr>
            <a:r>
              <a:rPr lang="en-US" sz="1200" b="1"/>
              <a:t>IP-1 Consent </a:t>
            </a:r>
            <a:endParaRPr/>
          </a:p>
          <a:p>
            <a:pPr marL="857250" lvl="2" indent="-171450" algn="l" rtl="0">
              <a:spcBef>
                <a:spcPts val="220"/>
              </a:spcBef>
              <a:spcAft>
                <a:spcPts val="0"/>
              </a:spcAft>
              <a:buClr>
                <a:srgbClr val="FF0000"/>
              </a:buClr>
              <a:buSzPts val="550"/>
              <a:buChar char="■"/>
            </a:pPr>
            <a:r>
              <a:rPr lang="en-US" sz="1100">
                <a:solidFill>
                  <a:schemeClr val="dk2"/>
                </a:solidFill>
              </a:rPr>
              <a:t>PT-4  Consent</a:t>
            </a:r>
            <a:endParaRPr/>
          </a:p>
          <a:p>
            <a:pPr marL="557213" lvl="1" indent="-214312" algn="l" rtl="0">
              <a:spcBef>
                <a:spcPts val="240"/>
              </a:spcBef>
              <a:spcAft>
                <a:spcPts val="0"/>
              </a:spcAft>
              <a:buSzPts val="660"/>
              <a:buChar char="■"/>
            </a:pPr>
            <a:r>
              <a:rPr lang="en-US" sz="1200" b="1"/>
              <a:t>IP-2 Individual Access </a:t>
            </a:r>
            <a:endParaRPr/>
          </a:p>
          <a:p>
            <a:pPr marL="857250" lvl="2" indent="-171450" algn="l" rtl="0">
              <a:spcBef>
                <a:spcPts val="220"/>
              </a:spcBef>
              <a:spcAft>
                <a:spcPts val="0"/>
              </a:spcAft>
              <a:buClr>
                <a:srgbClr val="FF0000"/>
              </a:buClr>
              <a:buSzPts val="550"/>
              <a:buChar char="■"/>
            </a:pPr>
            <a:r>
              <a:rPr lang="en-US" sz="1100">
                <a:solidFill>
                  <a:schemeClr val="dk2"/>
                </a:solidFill>
              </a:rPr>
              <a:t>AC-1  Policies and Procedures</a:t>
            </a:r>
            <a:endParaRPr/>
          </a:p>
          <a:p>
            <a:pPr marL="857250" lvl="2" indent="-171450" algn="l" rtl="0">
              <a:spcBef>
                <a:spcPts val="220"/>
              </a:spcBef>
              <a:spcAft>
                <a:spcPts val="0"/>
              </a:spcAft>
              <a:buClr>
                <a:srgbClr val="FF0000"/>
              </a:buClr>
              <a:buSzPts val="550"/>
              <a:buChar char="■"/>
            </a:pPr>
            <a:r>
              <a:rPr lang="en-US" sz="1100">
                <a:solidFill>
                  <a:schemeClr val="dk2"/>
                </a:solidFill>
              </a:rPr>
              <a:t>AC-3(14)  Access Enforcement/Individual Access</a:t>
            </a:r>
            <a:endParaRPr/>
          </a:p>
          <a:p>
            <a:pPr marL="857250" lvl="2" indent="-171450" algn="l" rtl="0">
              <a:spcBef>
                <a:spcPts val="220"/>
              </a:spcBef>
              <a:spcAft>
                <a:spcPts val="0"/>
              </a:spcAft>
              <a:buClr>
                <a:srgbClr val="FF0000"/>
              </a:buClr>
              <a:buSzPts val="550"/>
              <a:buChar char="■"/>
            </a:pPr>
            <a:r>
              <a:rPr lang="en-US" sz="1100">
                <a:solidFill>
                  <a:schemeClr val="dk2"/>
                </a:solidFill>
              </a:rPr>
              <a:t>PM-20  Dissemination of Privacy Program Information</a:t>
            </a:r>
            <a:endParaRPr/>
          </a:p>
          <a:p>
            <a:pPr marL="857250" lvl="2" indent="-171450" algn="l" rtl="0">
              <a:spcBef>
                <a:spcPts val="220"/>
              </a:spcBef>
              <a:spcAft>
                <a:spcPts val="0"/>
              </a:spcAft>
              <a:buClr>
                <a:srgbClr val="FF0000"/>
              </a:buClr>
              <a:buSzPts val="550"/>
              <a:buChar char="■"/>
            </a:pPr>
            <a:r>
              <a:rPr lang="en-US" sz="1100">
                <a:solidFill>
                  <a:schemeClr val="dk2"/>
                </a:solidFill>
              </a:rPr>
              <a:t>PT-5  Privacy Notice</a:t>
            </a:r>
            <a:endParaRPr/>
          </a:p>
          <a:p>
            <a:pPr marL="857250" lvl="2" indent="-171450" algn="l" rtl="0">
              <a:spcBef>
                <a:spcPts val="220"/>
              </a:spcBef>
              <a:spcAft>
                <a:spcPts val="0"/>
              </a:spcAft>
              <a:buClr>
                <a:srgbClr val="FF0000"/>
              </a:buClr>
              <a:buSzPts val="550"/>
              <a:buChar char="■"/>
            </a:pPr>
            <a:r>
              <a:rPr lang="en-US" sz="1100">
                <a:solidFill>
                  <a:schemeClr val="dk2"/>
                </a:solidFill>
              </a:rPr>
              <a:t>PT-6  System of Records Notice</a:t>
            </a:r>
            <a:endParaRPr/>
          </a:p>
          <a:p>
            <a:pPr marL="557213" lvl="1" indent="-214312" algn="l" rtl="0">
              <a:spcBef>
                <a:spcPts val="240"/>
              </a:spcBef>
              <a:spcAft>
                <a:spcPts val="0"/>
              </a:spcAft>
              <a:buSzPts val="660"/>
              <a:buChar char="■"/>
            </a:pPr>
            <a:r>
              <a:rPr lang="en-US" sz="1200" b="1"/>
              <a:t>IP-3 Redress</a:t>
            </a:r>
            <a:endParaRPr/>
          </a:p>
          <a:p>
            <a:pPr marL="857250" lvl="2" indent="-171450" algn="l" rtl="0">
              <a:spcBef>
                <a:spcPts val="220"/>
              </a:spcBef>
              <a:spcAft>
                <a:spcPts val="0"/>
              </a:spcAft>
              <a:buClr>
                <a:srgbClr val="FF0000"/>
              </a:buClr>
              <a:buSzPts val="550"/>
              <a:buChar char="■"/>
            </a:pPr>
            <a:r>
              <a:rPr lang="en-US" sz="1100">
                <a:solidFill>
                  <a:schemeClr val="dk2"/>
                </a:solidFill>
              </a:rPr>
              <a:t>PM-22  Personally Identification Information Quality Management</a:t>
            </a:r>
            <a:endParaRPr/>
          </a:p>
          <a:p>
            <a:pPr marL="857250" lvl="2" indent="-171450" algn="l" rtl="0">
              <a:spcBef>
                <a:spcPts val="220"/>
              </a:spcBef>
              <a:spcAft>
                <a:spcPts val="0"/>
              </a:spcAft>
              <a:buClr>
                <a:srgbClr val="FF0000"/>
              </a:buClr>
              <a:buSzPts val="550"/>
              <a:buChar char="■"/>
            </a:pPr>
            <a:r>
              <a:rPr lang="en-US" sz="1100">
                <a:solidFill>
                  <a:schemeClr val="dk2"/>
                </a:solidFill>
              </a:rPr>
              <a:t>SI-18  Personally Identifiable Information Quality Operations</a:t>
            </a:r>
            <a:endParaRPr/>
          </a:p>
          <a:p>
            <a:pPr marL="857250" lvl="2" indent="-171450" algn="l" rtl="0">
              <a:spcBef>
                <a:spcPts val="220"/>
              </a:spcBef>
              <a:spcAft>
                <a:spcPts val="0"/>
              </a:spcAft>
              <a:buClr>
                <a:srgbClr val="FF0000"/>
              </a:buClr>
              <a:buSzPts val="550"/>
              <a:buChar char="■"/>
            </a:pPr>
            <a:r>
              <a:rPr lang="en-US" sz="1100">
                <a:solidFill>
                  <a:schemeClr val="dk2"/>
                </a:solidFill>
              </a:rPr>
              <a:t>SI-18(4)  Individual Requests</a:t>
            </a:r>
            <a:endParaRPr/>
          </a:p>
          <a:p>
            <a:pPr marL="857250" lvl="2" indent="-171450" algn="l" rtl="0">
              <a:spcBef>
                <a:spcPts val="220"/>
              </a:spcBef>
              <a:spcAft>
                <a:spcPts val="0"/>
              </a:spcAft>
              <a:buClr>
                <a:srgbClr val="FF0000"/>
              </a:buClr>
              <a:buSzPts val="550"/>
              <a:buChar char="■"/>
            </a:pPr>
            <a:r>
              <a:rPr lang="en-US" sz="1100">
                <a:solidFill>
                  <a:schemeClr val="dk2"/>
                </a:solidFill>
              </a:rPr>
              <a:t>SI-18(5)  Notice of Correction or Deletion</a:t>
            </a:r>
            <a:endParaRPr/>
          </a:p>
          <a:p>
            <a:pPr marL="557213" lvl="1" indent="-214312" algn="l" rtl="0">
              <a:spcBef>
                <a:spcPts val="240"/>
              </a:spcBef>
              <a:spcAft>
                <a:spcPts val="0"/>
              </a:spcAft>
              <a:buSzPts val="660"/>
              <a:buChar char="■"/>
            </a:pPr>
            <a:r>
              <a:rPr lang="en-US" sz="1200" b="1"/>
              <a:t>IP-4 Complaint Management</a:t>
            </a:r>
            <a:endParaRPr/>
          </a:p>
          <a:p>
            <a:pPr marL="857250" lvl="2" indent="-171450" algn="l" rtl="0">
              <a:spcBef>
                <a:spcPts val="220"/>
              </a:spcBef>
              <a:spcAft>
                <a:spcPts val="0"/>
              </a:spcAft>
              <a:buClr>
                <a:srgbClr val="FF0000"/>
              </a:buClr>
              <a:buSzPts val="550"/>
              <a:buChar char="■"/>
            </a:pPr>
            <a:r>
              <a:rPr lang="en-US" sz="1100">
                <a:solidFill>
                  <a:schemeClr val="dk2"/>
                </a:solidFill>
              </a:rPr>
              <a:t>PM-26  Complaint Management</a:t>
            </a:r>
            <a:endParaRPr/>
          </a:p>
          <a:p>
            <a:pPr marL="342900" lvl="1" indent="0" algn="l" rtl="0">
              <a:spcBef>
                <a:spcPts val="280"/>
              </a:spcBef>
              <a:spcAft>
                <a:spcPts val="0"/>
              </a:spcAft>
              <a:buSzPts val="770"/>
              <a:buNone/>
            </a:pPr>
            <a:r>
              <a:rPr lang="en-US" sz="1400" b="1"/>
              <a:t>SE Security </a:t>
            </a:r>
            <a:endParaRPr/>
          </a:p>
          <a:p>
            <a:pPr marL="557213" lvl="1" indent="-214312" algn="l" rtl="0">
              <a:spcBef>
                <a:spcPts val="240"/>
              </a:spcBef>
              <a:spcAft>
                <a:spcPts val="0"/>
              </a:spcAft>
              <a:buSzPts val="660"/>
              <a:buChar char="■"/>
            </a:pPr>
            <a:r>
              <a:rPr lang="en-US" sz="1200" b="1"/>
              <a:t>SE-1 Inventory of PII</a:t>
            </a:r>
            <a:endParaRPr/>
          </a:p>
          <a:p>
            <a:pPr marL="857250" lvl="2" indent="-171450" algn="l" rtl="0">
              <a:spcBef>
                <a:spcPts val="220"/>
              </a:spcBef>
              <a:spcAft>
                <a:spcPts val="0"/>
              </a:spcAft>
              <a:buClr>
                <a:srgbClr val="FF0000"/>
              </a:buClr>
              <a:buSzPts val="550"/>
              <a:buChar char="■"/>
            </a:pPr>
            <a:r>
              <a:rPr lang="en-US" sz="1100">
                <a:solidFill>
                  <a:schemeClr val="dk2"/>
                </a:solidFill>
              </a:rPr>
              <a:t>PM-5(1)  System Inventory/Inventory of Personally Identifiable Information</a:t>
            </a:r>
            <a:endParaRPr/>
          </a:p>
          <a:p>
            <a:pPr marL="557213" lvl="1" indent="-177641" algn="l" rtl="0">
              <a:spcBef>
                <a:spcPts val="210"/>
              </a:spcBef>
              <a:spcAft>
                <a:spcPts val="0"/>
              </a:spcAft>
              <a:buSzPts val="578"/>
              <a:buNone/>
            </a:pPr>
            <a:endParaRPr>
              <a:solidFill>
                <a:srgbClr val="FF0000"/>
              </a:solidFill>
            </a:endParaRPr>
          </a:p>
        </p:txBody>
      </p:sp>
      <p:sp>
        <p:nvSpPr>
          <p:cNvPr id="594" name="Google Shape;594;p19"/>
          <p:cNvSpPr txBox="1">
            <a:spLocks noGrp="1"/>
          </p:cNvSpPr>
          <p:nvPr>
            <p:ph type="body" idx="2"/>
          </p:nvPr>
        </p:nvSpPr>
        <p:spPr>
          <a:xfrm>
            <a:off x="4589585" y="993112"/>
            <a:ext cx="4584880" cy="5867400"/>
          </a:xfrm>
          <a:prstGeom prst="rect">
            <a:avLst/>
          </a:prstGeom>
          <a:noFill/>
          <a:ln>
            <a:noFill/>
          </a:ln>
        </p:spPr>
        <p:txBody>
          <a:bodyPr spcFirstLastPara="1" wrap="square" lIns="91425" tIns="45700" rIns="91425" bIns="45700" anchor="t" anchorCtr="0">
            <a:noAutofit/>
          </a:bodyPr>
          <a:lstStyle/>
          <a:p>
            <a:pPr marL="557213" lvl="1" indent="-214312" algn="l" rtl="0">
              <a:spcBef>
                <a:spcPts val="0"/>
              </a:spcBef>
              <a:spcAft>
                <a:spcPts val="0"/>
              </a:spcAft>
              <a:buSzPts val="660"/>
              <a:buChar char="■"/>
            </a:pPr>
            <a:r>
              <a:rPr lang="en-US" sz="1200" b="1"/>
              <a:t>SE-2 Privacy Incident Response </a:t>
            </a:r>
            <a:endParaRPr/>
          </a:p>
          <a:p>
            <a:pPr marL="857250" lvl="2" indent="-171450" algn="l" rtl="0">
              <a:spcBef>
                <a:spcPts val="220"/>
              </a:spcBef>
              <a:spcAft>
                <a:spcPts val="0"/>
              </a:spcAft>
              <a:buClr>
                <a:srgbClr val="FF0000"/>
              </a:buClr>
              <a:buSzPts val="550"/>
              <a:buChar char="■"/>
            </a:pPr>
            <a:r>
              <a:rPr lang="en-US" sz="1100">
                <a:solidFill>
                  <a:schemeClr val="dk2"/>
                </a:solidFill>
              </a:rPr>
              <a:t>IR-8  Incident Response Plan</a:t>
            </a:r>
            <a:endParaRPr/>
          </a:p>
          <a:p>
            <a:pPr marL="857250" lvl="2" indent="-171450" algn="l" rtl="0">
              <a:spcBef>
                <a:spcPts val="220"/>
              </a:spcBef>
              <a:spcAft>
                <a:spcPts val="0"/>
              </a:spcAft>
              <a:buClr>
                <a:srgbClr val="FF0000"/>
              </a:buClr>
              <a:buSzPts val="550"/>
              <a:buChar char="■"/>
            </a:pPr>
            <a:r>
              <a:rPr lang="en-US" sz="1100">
                <a:solidFill>
                  <a:schemeClr val="dk2"/>
                </a:solidFill>
              </a:rPr>
              <a:t>IR-8(1) Breaches</a:t>
            </a:r>
            <a:endParaRPr/>
          </a:p>
          <a:p>
            <a:pPr marL="342900" lvl="1" indent="0" algn="l" rtl="0">
              <a:spcBef>
                <a:spcPts val="280"/>
              </a:spcBef>
              <a:spcAft>
                <a:spcPts val="0"/>
              </a:spcAft>
              <a:buSzPts val="770"/>
              <a:buNone/>
            </a:pPr>
            <a:r>
              <a:rPr lang="en-US" sz="1400" b="1"/>
              <a:t>TR Transparency </a:t>
            </a:r>
            <a:endParaRPr/>
          </a:p>
          <a:p>
            <a:pPr marL="557213" lvl="1" indent="-214312" algn="l" rtl="0">
              <a:spcBef>
                <a:spcPts val="240"/>
              </a:spcBef>
              <a:spcAft>
                <a:spcPts val="0"/>
              </a:spcAft>
              <a:buSzPts val="660"/>
              <a:buChar char="■"/>
            </a:pPr>
            <a:r>
              <a:rPr lang="en-US" sz="1200" b="1"/>
              <a:t>TR-1 Privacy Notice </a:t>
            </a:r>
            <a:endParaRPr/>
          </a:p>
          <a:p>
            <a:pPr marL="857250" lvl="2" indent="-171450" algn="l" rtl="0">
              <a:spcBef>
                <a:spcPts val="220"/>
              </a:spcBef>
              <a:spcAft>
                <a:spcPts val="0"/>
              </a:spcAft>
              <a:buClr>
                <a:srgbClr val="FF0000"/>
              </a:buClr>
              <a:buSzPts val="550"/>
              <a:buChar char="■"/>
            </a:pPr>
            <a:r>
              <a:rPr lang="en-US" sz="1100">
                <a:solidFill>
                  <a:schemeClr val="dk2"/>
                </a:solidFill>
              </a:rPr>
              <a:t>PT-5  Privacy Notice</a:t>
            </a:r>
            <a:endParaRPr/>
          </a:p>
          <a:p>
            <a:pPr marL="857250" lvl="2" indent="-171450" algn="l" rtl="0">
              <a:spcBef>
                <a:spcPts val="220"/>
              </a:spcBef>
              <a:spcAft>
                <a:spcPts val="0"/>
              </a:spcAft>
              <a:buClr>
                <a:srgbClr val="FF0000"/>
              </a:buClr>
              <a:buSzPts val="550"/>
              <a:buChar char="■"/>
            </a:pPr>
            <a:r>
              <a:rPr lang="en-US" sz="1100">
                <a:solidFill>
                  <a:schemeClr val="dk2"/>
                </a:solidFill>
              </a:rPr>
              <a:t>PT-5(1)  Just-in-time Notice</a:t>
            </a:r>
            <a:endParaRPr/>
          </a:p>
          <a:p>
            <a:pPr marL="557213" lvl="1" indent="-214312" algn="l" rtl="0">
              <a:spcBef>
                <a:spcPts val="240"/>
              </a:spcBef>
              <a:spcAft>
                <a:spcPts val="0"/>
              </a:spcAft>
              <a:buSzPts val="660"/>
              <a:buChar char="■"/>
            </a:pPr>
            <a:r>
              <a:rPr lang="en-US" sz="1200" b="1"/>
              <a:t>TR-2 System of Records Notices and Privacy Act Statements</a:t>
            </a:r>
            <a:endParaRPr/>
          </a:p>
          <a:p>
            <a:pPr marL="857250" lvl="2" indent="-171450" algn="l" rtl="0">
              <a:spcBef>
                <a:spcPts val="240"/>
              </a:spcBef>
              <a:spcAft>
                <a:spcPts val="0"/>
              </a:spcAft>
              <a:buClr>
                <a:srgbClr val="FF0000"/>
              </a:buClr>
              <a:buSzPts val="600"/>
              <a:buChar char="■"/>
            </a:pPr>
            <a:r>
              <a:rPr lang="en-US" sz="1200">
                <a:solidFill>
                  <a:schemeClr val="dk2"/>
                </a:solidFill>
              </a:rPr>
              <a:t>PT-5(2)  Privacy Notice/Privacy Act Statements</a:t>
            </a:r>
            <a:endParaRPr/>
          </a:p>
          <a:p>
            <a:pPr marL="857250" lvl="2" indent="-171450" algn="l" rtl="0">
              <a:spcBef>
                <a:spcPts val="220"/>
              </a:spcBef>
              <a:spcAft>
                <a:spcPts val="0"/>
              </a:spcAft>
              <a:buClr>
                <a:srgbClr val="FF0000"/>
              </a:buClr>
              <a:buSzPts val="550"/>
              <a:buChar char="■"/>
            </a:pPr>
            <a:r>
              <a:rPr lang="en-US" sz="1100">
                <a:solidFill>
                  <a:schemeClr val="dk2"/>
                </a:solidFill>
              </a:rPr>
              <a:t>PT-6  System of Records Notice</a:t>
            </a:r>
            <a:endParaRPr/>
          </a:p>
          <a:p>
            <a:pPr marL="557213" lvl="1" indent="-214312" algn="l" rtl="0">
              <a:spcBef>
                <a:spcPts val="240"/>
              </a:spcBef>
              <a:spcAft>
                <a:spcPts val="0"/>
              </a:spcAft>
              <a:buSzPts val="660"/>
              <a:buChar char="■"/>
            </a:pPr>
            <a:r>
              <a:rPr lang="en-US" sz="1200" b="1"/>
              <a:t>TR-3 Dissemination of Privacy Program Information </a:t>
            </a:r>
            <a:endParaRPr/>
          </a:p>
          <a:p>
            <a:pPr marL="857250" lvl="2" indent="-171450" algn="l" rtl="0">
              <a:spcBef>
                <a:spcPts val="220"/>
              </a:spcBef>
              <a:spcAft>
                <a:spcPts val="0"/>
              </a:spcAft>
              <a:buClr>
                <a:srgbClr val="FF0000"/>
              </a:buClr>
              <a:buSzPts val="550"/>
              <a:buChar char="■"/>
            </a:pPr>
            <a:r>
              <a:rPr lang="en-US" sz="1100">
                <a:solidFill>
                  <a:schemeClr val="dk2"/>
                </a:solidFill>
              </a:rPr>
              <a:t>PM-20  Dissemination of Privacy Program Information</a:t>
            </a:r>
            <a:endParaRPr/>
          </a:p>
          <a:p>
            <a:pPr marL="342900" lvl="1" indent="0" algn="l" rtl="0">
              <a:spcBef>
                <a:spcPts val="280"/>
              </a:spcBef>
              <a:spcAft>
                <a:spcPts val="0"/>
              </a:spcAft>
              <a:buSzPts val="770"/>
              <a:buNone/>
            </a:pPr>
            <a:r>
              <a:rPr lang="en-US" sz="1400" b="1"/>
              <a:t>UL Use Limitation </a:t>
            </a:r>
            <a:endParaRPr/>
          </a:p>
          <a:p>
            <a:pPr marL="557213" lvl="1" indent="-214312" algn="l" rtl="0">
              <a:spcBef>
                <a:spcPts val="240"/>
              </a:spcBef>
              <a:spcAft>
                <a:spcPts val="0"/>
              </a:spcAft>
              <a:buSzPts val="660"/>
              <a:buChar char="■"/>
            </a:pPr>
            <a:r>
              <a:rPr lang="en-US" sz="1200" b="1"/>
              <a:t>UL-1 Internal Use </a:t>
            </a:r>
            <a:endParaRPr/>
          </a:p>
          <a:p>
            <a:pPr marL="857250" lvl="2" indent="-171450" algn="l" rtl="0">
              <a:spcBef>
                <a:spcPts val="220"/>
              </a:spcBef>
              <a:spcAft>
                <a:spcPts val="0"/>
              </a:spcAft>
              <a:buClr>
                <a:srgbClr val="FF0000"/>
              </a:buClr>
              <a:buSzPts val="550"/>
              <a:buChar char="■"/>
            </a:pPr>
            <a:r>
              <a:rPr lang="en-US" sz="1100">
                <a:solidFill>
                  <a:schemeClr val="dk2"/>
                </a:solidFill>
              </a:rPr>
              <a:t>PT-3  Personally Identifiable Information Processing Purposes</a:t>
            </a:r>
            <a:endParaRPr/>
          </a:p>
          <a:p>
            <a:pPr marL="557213" lvl="1" indent="-214312" algn="l" rtl="0">
              <a:spcBef>
                <a:spcPts val="240"/>
              </a:spcBef>
              <a:spcAft>
                <a:spcPts val="0"/>
              </a:spcAft>
              <a:buSzPts val="660"/>
              <a:buChar char="■"/>
            </a:pPr>
            <a:r>
              <a:rPr lang="en-US" sz="1200" b="1"/>
              <a:t>UL-2 Information Sharing with Parties</a:t>
            </a:r>
            <a:endParaRPr/>
          </a:p>
          <a:p>
            <a:pPr marL="857250" lvl="2" indent="-171450" algn="l" rtl="0">
              <a:spcBef>
                <a:spcPts val="220"/>
              </a:spcBef>
              <a:spcAft>
                <a:spcPts val="0"/>
              </a:spcAft>
              <a:buClr>
                <a:srgbClr val="FF0000"/>
              </a:buClr>
              <a:buSzPts val="550"/>
              <a:buChar char="■"/>
            </a:pPr>
            <a:r>
              <a:rPr lang="en-US" sz="1100">
                <a:solidFill>
                  <a:schemeClr val="dk2"/>
                </a:solidFill>
              </a:rPr>
              <a:t>AC-21  Information Sharing</a:t>
            </a:r>
            <a:endParaRPr/>
          </a:p>
          <a:p>
            <a:pPr marL="857250" lvl="2" indent="-171450" algn="l" rtl="0">
              <a:spcBef>
                <a:spcPts val="220"/>
              </a:spcBef>
              <a:spcAft>
                <a:spcPts val="0"/>
              </a:spcAft>
              <a:buClr>
                <a:srgbClr val="FF0000"/>
              </a:buClr>
              <a:buSzPts val="550"/>
              <a:buChar char="■"/>
            </a:pPr>
            <a:r>
              <a:rPr lang="en-US" sz="1100">
                <a:solidFill>
                  <a:schemeClr val="dk2"/>
                </a:solidFill>
              </a:rPr>
              <a:t>AT-3(5)  Role-Based Training/Processing Personally Identifiable Information</a:t>
            </a:r>
            <a:endParaRPr/>
          </a:p>
          <a:p>
            <a:pPr marL="857250" lvl="2" indent="-171450" algn="l" rtl="0">
              <a:spcBef>
                <a:spcPts val="220"/>
              </a:spcBef>
              <a:spcAft>
                <a:spcPts val="0"/>
              </a:spcAft>
              <a:buClr>
                <a:srgbClr val="FF0000"/>
              </a:buClr>
              <a:buSzPts val="550"/>
              <a:buChar char="■"/>
            </a:pPr>
            <a:r>
              <a:rPr lang="en-US" sz="1100">
                <a:solidFill>
                  <a:schemeClr val="dk2"/>
                </a:solidFill>
              </a:rPr>
              <a:t>AU-2  Event Logging</a:t>
            </a:r>
            <a:endParaRPr/>
          </a:p>
          <a:p>
            <a:pPr marL="857250" lvl="2" indent="-171450" algn="l" rtl="0">
              <a:spcBef>
                <a:spcPts val="220"/>
              </a:spcBef>
              <a:spcAft>
                <a:spcPts val="0"/>
              </a:spcAft>
              <a:buClr>
                <a:srgbClr val="FF0000"/>
              </a:buClr>
              <a:buSzPts val="550"/>
              <a:buChar char="■"/>
            </a:pPr>
            <a:r>
              <a:rPr lang="en-US" sz="1100">
                <a:solidFill>
                  <a:schemeClr val="dk2"/>
                </a:solidFill>
              </a:rPr>
              <a:t>PT-2  Authority to Process Personally Identifiable Information</a:t>
            </a:r>
            <a:endParaRPr/>
          </a:p>
          <a:p>
            <a:pPr marL="857250" lvl="2" indent="-171450" algn="l" rtl="0">
              <a:spcBef>
                <a:spcPts val="220"/>
              </a:spcBef>
              <a:spcAft>
                <a:spcPts val="0"/>
              </a:spcAft>
              <a:buClr>
                <a:srgbClr val="FF0000"/>
              </a:buClr>
              <a:buSzPts val="550"/>
              <a:buChar char="■"/>
            </a:pPr>
            <a:r>
              <a:rPr lang="en-US" sz="1100">
                <a:solidFill>
                  <a:schemeClr val="dk2"/>
                </a:solidFill>
              </a:rPr>
              <a:t>PT-3  Personally Identifiable Information Processing Purposes</a:t>
            </a:r>
            <a:endParaRPr/>
          </a:p>
          <a:p>
            <a:pPr marL="557213" lvl="1" indent="-177641" algn="l" rtl="0">
              <a:spcBef>
                <a:spcPts val="210"/>
              </a:spcBef>
              <a:spcAft>
                <a:spcPts val="0"/>
              </a:spcAft>
              <a:buSzPts val="578"/>
              <a:buNone/>
            </a:pP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99"/>
        <p:cNvGrpSpPr/>
        <p:nvPr/>
      </p:nvGrpSpPr>
      <p:grpSpPr>
        <a:xfrm>
          <a:off x="0" y="0"/>
          <a:ext cx="0" cy="0"/>
          <a:chOff x="0" y="0"/>
          <a:chExt cx="0" cy="0"/>
        </a:xfrm>
      </p:grpSpPr>
      <p:sp>
        <p:nvSpPr>
          <p:cNvPr id="600" name="Google Shape;600;p20"/>
          <p:cNvSpPr/>
          <p:nvPr/>
        </p:nvSpPr>
        <p:spPr>
          <a:xfrm>
            <a:off x="3338379" y="2433055"/>
            <a:ext cx="3294796" cy="3005091"/>
          </a:xfrm>
          <a:prstGeom prst="donut">
            <a:avLst>
              <a:gd name="adj" fmla="val 8754"/>
            </a:avLst>
          </a:prstGeom>
          <a:solidFill>
            <a:srgbClr val="A5A5A5"/>
          </a:solidFill>
          <a:ln>
            <a:noFill/>
          </a:ln>
          <a:effectLst>
            <a:outerShdw blurRad="44450" dist="27940" dir="5400000" algn="ctr">
              <a:srgbClr val="000000">
                <a:alpha val="31764"/>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Tahoma"/>
              <a:ea typeface="Tahoma"/>
              <a:cs typeface="Tahoma"/>
              <a:sym typeface="Tahoma"/>
            </a:endParaRPr>
          </a:p>
        </p:txBody>
      </p:sp>
      <p:sp>
        <p:nvSpPr>
          <p:cNvPr id="601" name="Google Shape;601;p20"/>
          <p:cNvSpPr/>
          <p:nvPr/>
        </p:nvSpPr>
        <p:spPr>
          <a:xfrm>
            <a:off x="2932066" y="4270697"/>
            <a:ext cx="1028700" cy="800100"/>
          </a:xfrm>
          <a:prstGeom prst="roundRect">
            <a:avLst>
              <a:gd name="adj" fmla="val 16667"/>
            </a:avLst>
          </a:prstGeom>
          <a:solidFill>
            <a:srgbClr val="3535BC"/>
          </a:solidFill>
          <a:ln>
            <a:noFill/>
          </a:ln>
          <a:effectLst>
            <a:outerShdw blurRad="44450" dist="27940" dir="5400000" algn="ctr">
              <a:srgbClr val="000000">
                <a:alpha val="31764"/>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ahoma"/>
              <a:ea typeface="Tahoma"/>
              <a:cs typeface="Tahoma"/>
              <a:sym typeface="Tahoma"/>
            </a:endParaRPr>
          </a:p>
        </p:txBody>
      </p:sp>
      <p:sp>
        <p:nvSpPr>
          <p:cNvPr id="602" name="Google Shape;602;p20"/>
          <p:cNvSpPr/>
          <p:nvPr/>
        </p:nvSpPr>
        <p:spPr>
          <a:xfrm>
            <a:off x="4546505" y="4800600"/>
            <a:ext cx="1028700" cy="800100"/>
          </a:xfrm>
          <a:prstGeom prst="roundRect">
            <a:avLst>
              <a:gd name="adj" fmla="val 16667"/>
            </a:avLst>
          </a:prstGeom>
          <a:solidFill>
            <a:srgbClr val="3535BC"/>
          </a:solidFill>
          <a:ln>
            <a:noFill/>
          </a:ln>
          <a:effectLst>
            <a:outerShdw blurRad="44450" dist="27940" dir="5400000" algn="ctr">
              <a:srgbClr val="000000">
                <a:alpha val="31764"/>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ahoma"/>
              <a:ea typeface="Tahoma"/>
              <a:cs typeface="Tahoma"/>
              <a:sym typeface="Tahoma"/>
            </a:endParaRPr>
          </a:p>
        </p:txBody>
      </p:sp>
      <p:sp>
        <p:nvSpPr>
          <p:cNvPr id="603" name="Google Shape;603;p20"/>
          <p:cNvSpPr/>
          <p:nvPr/>
        </p:nvSpPr>
        <p:spPr>
          <a:xfrm>
            <a:off x="2930491" y="2730902"/>
            <a:ext cx="1028700" cy="800100"/>
          </a:xfrm>
          <a:prstGeom prst="roundRect">
            <a:avLst>
              <a:gd name="adj" fmla="val 16667"/>
            </a:avLst>
          </a:prstGeom>
          <a:solidFill>
            <a:srgbClr val="3535BC"/>
          </a:solidFill>
          <a:ln>
            <a:noFill/>
          </a:ln>
          <a:effectLst>
            <a:outerShdw blurRad="44450" dist="27940" dir="5400000" algn="ctr">
              <a:srgbClr val="000000">
                <a:alpha val="31764"/>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ahoma"/>
              <a:ea typeface="Tahoma"/>
              <a:cs typeface="Tahoma"/>
              <a:sym typeface="Tahoma"/>
            </a:endParaRPr>
          </a:p>
        </p:txBody>
      </p:sp>
      <p:sp>
        <p:nvSpPr>
          <p:cNvPr id="604" name="Google Shape;604;p20"/>
          <p:cNvSpPr/>
          <p:nvPr/>
        </p:nvSpPr>
        <p:spPr>
          <a:xfrm>
            <a:off x="5908864" y="4320821"/>
            <a:ext cx="1028700" cy="800100"/>
          </a:xfrm>
          <a:prstGeom prst="roundRect">
            <a:avLst>
              <a:gd name="adj" fmla="val 16667"/>
            </a:avLst>
          </a:prstGeom>
          <a:solidFill>
            <a:srgbClr val="3535BC"/>
          </a:solidFill>
          <a:ln>
            <a:noFill/>
          </a:ln>
          <a:effectLst>
            <a:outerShdw blurRad="44450" dist="27940" dir="5400000" algn="ctr">
              <a:srgbClr val="000000">
                <a:alpha val="31764"/>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ahoma"/>
              <a:ea typeface="Tahoma"/>
              <a:cs typeface="Tahoma"/>
              <a:sym typeface="Tahoma"/>
            </a:endParaRPr>
          </a:p>
        </p:txBody>
      </p:sp>
      <p:sp>
        <p:nvSpPr>
          <p:cNvPr id="605" name="Google Shape;605;p20"/>
          <p:cNvSpPr/>
          <p:nvPr/>
        </p:nvSpPr>
        <p:spPr>
          <a:xfrm>
            <a:off x="6152452" y="3052682"/>
            <a:ext cx="1028700" cy="800100"/>
          </a:xfrm>
          <a:prstGeom prst="roundRect">
            <a:avLst>
              <a:gd name="adj" fmla="val 16667"/>
            </a:avLst>
          </a:prstGeom>
          <a:solidFill>
            <a:srgbClr val="3535BC"/>
          </a:solidFill>
          <a:ln>
            <a:noFill/>
          </a:ln>
          <a:effectLst>
            <a:outerShdw blurRad="44450" dist="27940" dir="5400000" algn="ctr">
              <a:srgbClr val="000000">
                <a:alpha val="31764"/>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ahoma"/>
              <a:ea typeface="Tahoma"/>
              <a:cs typeface="Tahoma"/>
              <a:sym typeface="Tahoma"/>
            </a:endParaRPr>
          </a:p>
        </p:txBody>
      </p:sp>
      <p:sp>
        <p:nvSpPr>
          <p:cNvPr id="606" name="Google Shape;606;p20"/>
          <p:cNvSpPr/>
          <p:nvPr/>
        </p:nvSpPr>
        <p:spPr>
          <a:xfrm>
            <a:off x="4483050" y="1945892"/>
            <a:ext cx="1028700" cy="802386"/>
          </a:xfrm>
          <a:prstGeom prst="roundRect">
            <a:avLst>
              <a:gd name="adj" fmla="val 16667"/>
            </a:avLst>
          </a:prstGeom>
          <a:solidFill>
            <a:srgbClr val="3535BC"/>
          </a:solidFill>
          <a:ln>
            <a:noFill/>
          </a:ln>
          <a:effectLst>
            <a:outerShdw blurRad="44450" dist="27940" dir="5400000" algn="ctr">
              <a:srgbClr val="000000">
                <a:alpha val="31764"/>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ahoma"/>
              <a:ea typeface="Tahoma"/>
              <a:cs typeface="Tahoma"/>
              <a:sym typeface="Tahoma"/>
            </a:endParaRPr>
          </a:p>
        </p:txBody>
      </p:sp>
      <p:pic>
        <p:nvPicPr>
          <p:cNvPr id="607" name="Google Shape;607;p20" descr="C:\Users\Marilyn\AppData\Local\Microsoft\Windows\Temporary Internet Files\Content.IE5\DPA43DJ8\MP900442452[1].jpg"/>
          <p:cNvPicPr preferRelativeResize="0"/>
          <p:nvPr/>
        </p:nvPicPr>
        <p:blipFill rotWithShape="1">
          <a:blip r:embed="rId3">
            <a:alphaModFix/>
          </a:blip>
          <a:srcRect/>
          <a:stretch/>
        </p:blipFill>
        <p:spPr>
          <a:xfrm>
            <a:off x="4593564" y="2274739"/>
            <a:ext cx="706858" cy="523482"/>
          </a:xfrm>
          <a:prstGeom prst="rect">
            <a:avLst/>
          </a:prstGeom>
          <a:noFill/>
          <a:ln>
            <a:noFill/>
          </a:ln>
        </p:spPr>
      </p:pic>
      <p:sp>
        <p:nvSpPr>
          <p:cNvPr id="608" name="Google Shape;608;p20"/>
          <p:cNvSpPr/>
          <p:nvPr/>
        </p:nvSpPr>
        <p:spPr>
          <a:xfrm>
            <a:off x="6350" y="1447800"/>
            <a:ext cx="3241675" cy="25908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100" b="1" i="1">
                <a:solidFill>
                  <a:schemeClr val="dk1"/>
                </a:solidFill>
                <a:latin typeface="Tahoma"/>
                <a:ea typeface="Tahoma"/>
                <a:cs typeface="Tahoma"/>
                <a:sym typeface="Tahoma"/>
              </a:rPr>
              <a:t>Gather </a:t>
            </a:r>
            <a:r>
              <a:rPr lang="en-US" sz="1100" b="1">
                <a:solidFill>
                  <a:schemeClr val="dk1"/>
                </a:solidFill>
                <a:latin typeface="Tahoma"/>
                <a:ea typeface="Tahoma"/>
                <a:cs typeface="Tahoma"/>
                <a:sym typeface="Tahoma"/>
              </a:rPr>
              <a:t>Architecture Description</a:t>
            </a:r>
            <a:endParaRPr/>
          </a:p>
          <a:p>
            <a:pPr marL="83344" marR="0" lvl="0" indent="-83344" algn="l" rtl="0">
              <a:spcBef>
                <a:spcPts val="0"/>
              </a:spcBef>
              <a:spcAft>
                <a:spcPts val="0"/>
              </a:spcAft>
              <a:buClr>
                <a:schemeClr val="dk1"/>
              </a:buClr>
              <a:buSzPts val="1100"/>
              <a:buFont typeface="Arial"/>
              <a:buChar char="•"/>
            </a:pPr>
            <a:r>
              <a:rPr lang="en-US" sz="1100">
                <a:solidFill>
                  <a:schemeClr val="dk1"/>
                </a:solidFill>
                <a:latin typeface="Tahoma"/>
                <a:ea typeface="Tahoma"/>
                <a:cs typeface="Tahoma"/>
                <a:sym typeface="Tahoma"/>
              </a:rPr>
              <a:t>Mission/Business Processes</a:t>
            </a:r>
            <a:endParaRPr/>
          </a:p>
          <a:p>
            <a:pPr marL="83344" marR="0" lvl="0" indent="-83344" algn="l" rtl="0">
              <a:spcBef>
                <a:spcPts val="0"/>
              </a:spcBef>
              <a:spcAft>
                <a:spcPts val="0"/>
              </a:spcAft>
              <a:buClr>
                <a:schemeClr val="dk1"/>
              </a:buClr>
              <a:buSzPts val="1100"/>
              <a:buFont typeface="Arial"/>
              <a:buChar char="•"/>
            </a:pPr>
            <a:r>
              <a:rPr lang="en-US" sz="1100">
                <a:solidFill>
                  <a:schemeClr val="dk1"/>
                </a:solidFill>
                <a:latin typeface="Tahoma"/>
                <a:ea typeface="Tahoma"/>
                <a:cs typeface="Tahoma"/>
                <a:sym typeface="Tahoma"/>
              </a:rPr>
              <a:t>FEA Reference Models</a:t>
            </a:r>
            <a:endParaRPr/>
          </a:p>
          <a:p>
            <a:pPr marL="83344" marR="0" lvl="0" indent="-83344" algn="l" rtl="0">
              <a:spcBef>
                <a:spcPts val="0"/>
              </a:spcBef>
              <a:spcAft>
                <a:spcPts val="0"/>
              </a:spcAft>
              <a:buClr>
                <a:schemeClr val="dk1"/>
              </a:buClr>
              <a:buSzPts val="1100"/>
              <a:buFont typeface="Arial"/>
              <a:buChar char="•"/>
            </a:pPr>
            <a:r>
              <a:rPr lang="en-US" sz="1100">
                <a:solidFill>
                  <a:schemeClr val="dk1"/>
                </a:solidFill>
                <a:latin typeface="Tahoma"/>
                <a:ea typeface="Tahoma"/>
                <a:cs typeface="Tahoma"/>
                <a:sym typeface="Tahoma"/>
              </a:rPr>
              <a:t>Segment &amp; Solution Architectures</a:t>
            </a:r>
            <a:endParaRPr/>
          </a:p>
          <a:p>
            <a:pPr marL="83344" marR="0" lvl="0" indent="-83344" algn="l" rtl="0">
              <a:spcBef>
                <a:spcPts val="0"/>
              </a:spcBef>
              <a:spcAft>
                <a:spcPts val="0"/>
              </a:spcAft>
              <a:buClr>
                <a:schemeClr val="dk1"/>
              </a:buClr>
              <a:buSzPts val="1100"/>
              <a:buFont typeface="Arial"/>
              <a:buChar char="•"/>
            </a:pPr>
            <a:r>
              <a:rPr lang="en-US" sz="1100">
                <a:solidFill>
                  <a:schemeClr val="dk1"/>
                </a:solidFill>
                <a:latin typeface="Tahoma"/>
                <a:ea typeface="Tahoma"/>
                <a:cs typeface="Tahoma"/>
                <a:sym typeface="Tahoma"/>
              </a:rPr>
              <a:t>Information System Boundaries</a:t>
            </a:r>
            <a:endParaRPr/>
          </a:p>
          <a:p>
            <a:pPr marL="0" marR="0" lvl="0" indent="0" algn="l" rtl="0">
              <a:spcBef>
                <a:spcPts val="450"/>
              </a:spcBef>
              <a:spcAft>
                <a:spcPts val="0"/>
              </a:spcAft>
              <a:buNone/>
            </a:pPr>
            <a:r>
              <a:rPr lang="en-US" sz="1100" b="1" i="1">
                <a:solidFill>
                  <a:schemeClr val="dk1"/>
                </a:solidFill>
                <a:latin typeface="Tahoma"/>
                <a:ea typeface="Tahoma"/>
                <a:cs typeface="Tahoma"/>
                <a:sym typeface="Tahoma"/>
              </a:rPr>
              <a:t>Apply </a:t>
            </a:r>
            <a:r>
              <a:rPr lang="en-US" sz="1100" b="1">
                <a:solidFill>
                  <a:schemeClr val="dk1"/>
                </a:solidFill>
                <a:latin typeface="Tahoma"/>
                <a:ea typeface="Tahoma"/>
                <a:cs typeface="Tahoma"/>
                <a:sym typeface="Tahoma"/>
              </a:rPr>
              <a:t>Risk Assessment </a:t>
            </a:r>
            <a:endParaRPr/>
          </a:p>
          <a:p>
            <a:pPr marL="0" marR="0" lvl="0" indent="0" algn="l" rtl="0">
              <a:spcBef>
                <a:spcPts val="450"/>
              </a:spcBef>
              <a:spcAft>
                <a:spcPts val="0"/>
              </a:spcAft>
              <a:buNone/>
            </a:pPr>
            <a:r>
              <a:rPr lang="en-US" sz="1100" b="1" i="1">
                <a:solidFill>
                  <a:schemeClr val="dk1"/>
                </a:solidFill>
                <a:latin typeface="Tahoma"/>
                <a:ea typeface="Tahoma"/>
                <a:cs typeface="Tahoma"/>
                <a:sym typeface="Tahoma"/>
              </a:rPr>
              <a:t>Reference</a:t>
            </a:r>
            <a:r>
              <a:rPr lang="en-US" sz="1100" b="1">
                <a:solidFill>
                  <a:schemeClr val="dk1"/>
                </a:solidFill>
                <a:latin typeface="Tahoma"/>
                <a:ea typeface="Tahoma"/>
                <a:cs typeface="Tahoma"/>
                <a:sym typeface="Tahoma"/>
              </a:rPr>
              <a:t> Organizational Inputs</a:t>
            </a:r>
            <a:endParaRPr/>
          </a:p>
          <a:p>
            <a:pPr marL="83344" marR="0" lvl="0" indent="-83344" algn="l" rtl="0">
              <a:spcBef>
                <a:spcPts val="0"/>
              </a:spcBef>
              <a:spcAft>
                <a:spcPts val="0"/>
              </a:spcAft>
              <a:buClr>
                <a:schemeClr val="dk1"/>
              </a:buClr>
              <a:buSzPts val="1100"/>
              <a:buFont typeface="Arial"/>
              <a:buChar char="•"/>
            </a:pPr>
            <a:r>
              <a:rPr lang="en-US" sz="1100">
                <a:solidFill>
                  <a:schemeClr val="dk1"/>
                </a:solidFill>
                <a:latin typeface="Tahoma"/>
                <a:ea typeface="Tahoma"/>
                <a:cs typeface="Tahoma"/>
                <a:sym typeface="Tahoma"/>
              </a:rPr>
              <a:t>Laws, Directives, Policy, Guidance</a:t>
            </a:r>
            <a:endParaRPr/>
          </a:p>
          <a:p>
            <a:pPr marL="83344" marR="0" lvl="0" indent="-83344" algn="l" rtl="0">
              <a:spcBef>
                <a:spcPts val="0"/>
              </a:spcBef>
              <a:spcAft>
                <a:spcPts val="0"/>
              </a:spcAft>
              <a:buClr>
                <a:schemeClr val="dk1"/>
              </a:buClr>
              <a:buSzPts val="1100"/>
              <a:buFont typeface="Arial"/>
              <a:buChar char="•"/>
            </a:pPr>
            <a:r>
              <a:rPr lang="en-US" sz="1100">
                <a:solidFill>
                  <a:schemeClr val="dk1"/>
                </a:solidFill>
                <a:latin typeface="Tahoma"/>
                <a:ea typeface="Tahoma"/>
                <a:cs typeface="Tahoma"/>
                <a:sym typeface="Tahoma"/>
              </a:rPr>
              <a:t>Strategic Goals and Objectives</a:t>
            </a:r>
            <a:endParaRPr/>
          </a:p>
          <a:p>
            <a:pPr marL="83344" marR="0" lvl="0" indent="-83344" algn="l" rtl="0">
              <a:spcBef>
                <a:spcPts val="0"/>
              </a:spcBef>
              <a:spcAft>
                <a:spcPts val="0"/>
              </a:spcAft>
              <a:buClr>
                <a:schemeClr val="dk1"/>
              </a:buClr>
              <a:buSzPts val="1100"/>
              <a:buFont typeface="Arial"/>
              <a:buChar char="•"/>
            </a:pPr>
            <a:r>
              <a:rPr lang="en-US" sz="1100">
                <a:solidFill>
                  <a:schemeClr val="dk1"/>
                </a:solidFill>
                <a:latin typeface="Tahoma"/>
                <a:ea typeface="Tahoma"/>
                <a:cs typeface="Tahoma"/>
                <a:sym typeface="Tahoma"/>
              </a:rPr>
              <a:t>Information Security Requirements</a:t>
            </a:r>
            <a:endParaRPr/>
          </a:p>
          <a:p>
            <a:pPr marL="83344" marR="0" lvl="0" indent="-83344" algn="l" rtl="0">
              <a:spcBef>
                <a:spcPts val="0"/>
              </a:spcBef>
              <a:spcAft>
                <a:spcPts val="0"/>
              </a:spcAft>
              <a:buClr>
                <a:schemeClr val="dk1"/>
              </a:buClr>
              <a:buSzPts val="1100"/>
              <a:buFont typeface="Arial"/>
              <a:buChar char="•"/>
            </a:pPr>
            <a:r>
              <a:rPr lang="en-US" sz="1100">
                <a:solidFill>
                  <a:schemeClr val="dk1"/>
                </a:solidFill>
                <a:latin typeface="Tahoma"/>
                <a:ea typeface="Tahoma"/>
                <a:cs typeface="Tahoma"/>
                <a:sym typeface="Tahoma"/>
              </a:rPr>
              <a:t>Prioritize and Resource Availability</a:t>
            </a:r>
            <a:endParaRPr/>
          </a:p>
          <a:p>
            <a:pPr marL="83344" marR="0" lvl="0" indent="-13493" algn="l" rtl="0">
              <a:spcBef>
                <a:spcPts val="0"/>
              </a:spcBef>
              <a:spcAft>
                <a:spcPts val="0"/>
              </a:spcAft>
              <a:buClr>
                <a:schemeClr val="dk1"/>
              </a:buClr>
              <a:buSzPts val="1100"/>
              <a:buFont typeface="Arial"/>
              <a:buNone/>
            </a:pPr>
            <a:endParaRPr sz="1100">
              <a:solidFill>
                <a:schemeClr val="dk1"/>
              </a:solidFill>
              <a:latin typeface="Tahoma"/>
              <a:ea typeface="Tahoma"/>
              <a:cs typeface="Tahoma"/>
              <a:sym typeface="Tahoma"/>
            </a:endParaRPr>
          </a:p>
          <a:p>
            <a:pPr marL="0" marR="0" lvl="0" indent="0" algn="l" rtl="0">
              <a:spcBef>
                <a:spcPts val="0"/>
              </a:spcBef>
              <a:spcAft>
                <a:spcPts val="0"/>
              </a:spcAft>
              <a:buNone/>
            </a:pPr>
            <a:endParaRPr sz="1100">
              <a:solidFill>
                <a:schemeClr val="dk1"/>
              </a:solidFill>
              <a:latin typeface="Tahoma"/>
              <a:ea typeface="Tahoma"/>
              <a:cs typeface="Tahoma"/>
              <a:sym typeface="Tahoma"/>
            </a:endParaRPr>
          </a:p>
          <a:p>
            <a:pPr marL="83344" marR="0" lvl="0" indent="-83344" algn="l" rtl="0">
              <a:spcBef>
                <a:spcPts val="0"/>
              </a:spcBef>
              <a:spcAft>
                <a:spcPts val="0"/>
              </a:spcAft>
              <a:buNone/>
            </a:pPr>
            <a:endParaRPr sz="1100">
              <a:solidFill>
                <a:schemeClr val="dk1"/>
              </a:solidFill>
              <a:latin typeface="Tahoma"/>
              <a:ea typeface="Tahoma"/>
              <a:cs typeface="Tahoma"/>
              <a:sym typeface="Tahoma"/>
            </a:endParaRPr>
          </a:p>
        </p:txBody>
      </p:sp>
      <p:pic>
        <p:nvPicPr>
          <p:cNvPr id="609" name="Google Shape;609;p20" descr="C:\Users\Marilyn\AppData\Local\Microsoft\Windows\Temporary Internet Files\Content.IE5\I97NE8KK\MP900442309[3].jpg"/>
          <p:cNvPicPr preferRelativeResize="0"/>
          <p:nvPr/>
        </p:nvPicPr>
        <p:blipFill rotWithShape="1">
          <a:blip r:embed="rId4">
            <a:alphaModFix/>
          </a:blip>
          <a:srcRect/>
          <a:stretch/>
        </p:blipFill>
        <p:spPr>
          <a:xfrm>
            <a:off x="6066310" y="4593459"/>
            <a:ext cx="768096" cy="582794"/>
          </a:xfrm>
          <a:prstGeom prst="rect">
            <a:avLst/>
          </a:prstGeom>
          <a:noFill/>
          <a:ln>
            <a:noFill/>
          </a:ln>
        </p:spPr>
      </p:pic>
      <p:sp>
        <p:nvSpPr>
          <p:cNvPr id="610" name="Google Shape;610;p20"/>
          <p:cNvSpPr/>
          <p:nvPr/>
        </p:nvSpPr>
        <p:spPr>
          <a:xfrm>
            <a:off x="6437313" y="5395913"/>
            <a:ext cx="2733675" cy="800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100" b="1">
                <a:solidFill>
                  <a:schemeClr val="dk2"/>
                </a:solidFill>
                <a:latin typeface="Tahoma"/>
                <a:ea typeface="Tahoma"/>
                <a:cs typeface="Tahoma"/>
                <a:sym typeface="Tahoma"/>
              </a:rPr>
              <a:t>IMPLEMENT  Security Controls</a:t>
            </a:r>
            <a:endParaRPr sz="1100">
              <a:solidFill>
                <a:schemeClr val="dk2"/>
              </a:solidFill>
              <a:latin typeface="Tahoma"/>
              <a:ea typeface="Tahoma"/>
              <a:cs typeface="Tahoma"/>
              <a:sym typeface="Tahoma"/>
            </a:endParaRPr>
          </a:p>
          <a:p>
            <a:pPr marL="88106" marR="0" lvl="0" indent="-88106" algn="l" rtl="0">
              <a:spcBef>
                <a:spcPts val="0"/>
              </a:spcBef>
              <a:spcAft>
                <a:spcPts val="0"/>
              </a:spcAft>
              <a:buClr>
                <a:schemeClr val="dk2"/>
              </a:buClr>
              <a:buSzPts val="1100"/>
              <a:buFont typeface="Arial"/>
              <a:buChar char="•"/>
            </a:pPr>
            <a:r>
              <a:rPr lang="en-US" sz="1100">
                <a:solidFill>
                  <a:schemeClr val="dk2"/>
                </a:solidFill>
                <a:latin typeface="Tahoma"/>
                <a:ea typeface="Tahoma"/>
                <a:cs typeface="Tahoma"/>
                <a:sym typeface="Tahoma"/>
              </a:rPr>
              <a:t>Implement control solutions consistent with DoD component cybersecurity architectures (including applicable STIGs)</a:t>
            </a:r>
            <a:endParaRPr/>
          </a:p>
          <a:p>
            <a:pPr marL="88106" marR="0" lvl="0" indent="-88106" algn="l" rtl="0">
              <a:spcBef>
                <a:spcPts val="0"/>
              </a:spcBef>
              <a:spcAft>
                <a:spcPts val="0"/>
              </a:spcAft>
              <a:buClr>
                <a:schemeClr val="dk2"/>
              </a:buClr>
              <a:buSzPts val="1100"/>
              <a:buFont typeface="Arial"/>
              <a:buChar char="•"/>
            </a:pPr>
            <a:r>
              <a:rPr lang="en-US" sz="1100">
                <a:solidFill>
                  <a:schemeClr val="dk2"/>
                </a:solidFill>
                <a:latin typeface="Tahoma"/>
                <a:ea typeface="Tahoma"/>
                <a:cs typeface="Tahoma"/>
                <a:sym typeface="Tahoma"/>
              </a:rPr>
              <a:t>Document security control implementation in Security Plan</a:t>
            </a:r>
            <a:endParaRPr/>
          </a:p>
          <a:p>
            <a:pPr marL="88106" marR="0" lvl="0" indent="-88106" algn="l" rtl="0">
              <a:spcBef>
                <a:spcPts val="0"/>
              </a:spcBef>
              <a:spcAft>
                <a:spcPts val="0"/>
              </a:spcAft>
              <a:buNone/>
            </a:pPr>
            <a:r>
              <a:rPr lang="en-US" sz="1100" i="1">
                <a:solidFill>
                  <a:schemeClr val="dk2"/>
                </a:solidFill>
                <a:latin typeface="Tahoma"/>
                <a:ea typeface="Tahoma"/>
                <a:cs typeface="Tahoma"/>
                <a:sym typeface="Tahoma"/>
              </a:rPr>
              <a:t>    </a:t>
            </a:r>
            <a:endParaRPr sz="1100">
              <a:solidFill>
                <a:schemeClr val="dk2"/>
              </a:solidFill>
              <a:latin typeface="Tahoma"/>
              <a:ea typeface="Tahoma"/>
              <a:cs typeface="Tahoma"/>
              <a:sym typeface="Tahoma"/>
            </a:endParaRPr>
          </a:p>
        </p:txBody>
      </p:sp>
      <p:sp>
        <p:nvSpPr>
          <p:cNvPr id="611" name="Google Shape;611;p20"/>
          <p:cNvSpPr/>
          <p:nvPr/>
        </p:nvSpPr>
        <p:spPr>
          <a:xfrm>
            <a:off x="42863" y="5399088"/>
            <a:ext cx="2790825" cy="10287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100" b="1">
                <a:solidFill>
                  <a:schemeClr val="dk2"/>
                </a:solidFill>
                <a:latin typeface="Tahoma"/>
                <a:ea typeface="Tahoma"/>
                <a:cs typeface="Tahoma"/>
                <a:sym typeface="Tahoma"/>
              </a:rPr>
              <a:t>AUTHORIZE  Information Systems</a:t>
            </a:r>
            <a:endParaRPr sz="1100">
              <a:solidFill>
                <a:schemeClr val="dk2"/>
              </a:solidFill>
              <a:latin typeface="Tahoma"/>
              <a:ea typeface="Tahoma"/>
              <a:cs typeface="Tahoma"/>
              <a:sym typeface="Tahoma"/>
            </a:endParaRPr>
          </a:p>
          <a:p>
            <a:pPr marL="88106" marR="0" lvl="0" indent="-88106" algn="l" rtl="0">
              <a:spcBef>
                <a:spcPts val="0"/>
              </a:spcBef>
              <a:spcAft>
                <a:spcPts val="0"/>
              </a:spcAft>
              <a:buClr>
                <a:schemeClr val="dk2"/>
              </a:buClr>
              <a:buSzPts val="1100"/>
              <a:buFont typeface="Arial"/>
              <a:buChar char="•"/>
            </a:pPr>
            <a:r>
              <a:rPr lang="en-US" sz="1100">
                <a:solidFill>
                  <a:schemeClr val="dk2"/>
                </a:solidFill>
                <a:latin typeface="Tahoma"/>
                <a:ea typeface="Tahoma"/>
                <a:cs typeface="Tahoma"/>
                <a:sym typeface="Tahoma"/>
              </a:rPr>
              <a:t>Prepare POAM</a:t>
            </a:r>
            <a:endParaRPr/>
          </a:p>
          <a:p>
            <a:pPr marL="88106" marR="0" lvl="0" indent="-88106" algn="l" rtl="0">
              <a:spcBef>
                <a:spcPts val="0"/>
              </a:spcBef>
              <a:spcAft>
                <a:spcPts val="0"/>
              </a:spcAft>
              <a:buClr>
                <a:schemeClr val="dk2"/>
              </a:buClr>
              <a:buSzPts val="1100"/>
              <a:buFont typeface="Arial"/>
              <a:buChar char="•"/>
            </a:pPr>
            <a:r>
              <a:rPr lang="en-US" sz="1100">
                <a:solidFill>
                  <a:schemeClr val="dk2"/>
                </a:solidFill>
                <a:latin typeface="Tahoma"/>
                <a:ea typeface="Tahoma"/>
                <a:cs typeface="Tahoma"/>
                <a:sym typeface="Tahoma"/>
              </a:rPr>
              <a:t>Submit Security Authorization Package (Security Plan, SAR and POAM) to AO</a:t>
            </a:r>
            <a:endParaRPr/>
          </a:p>
          <a:p>
            <a:pPr marL="88106" marR="0" lvl="0" indent="-88106" algn="l" rtl="0">
              <a:spcBef>
                <a:spcPts val="0"/>
              </a:spcBef>
              <a:spcAft>
                <a:spcPts val="0"/>
              </a:spcAft>
              <a:buClr>
                <a:schemeClr val="dk2"/>
              </a:buClr>
              <a:buSzPts val="1100"/>
              <a:buFont typeface="Arial"/>
              <a:buChar char="•"/>
            </a:pPr>
            <a:r>
              <a:rPr lang="en-US" sz="1100">
                <a:solidFill>
                  <a:schemeClr val="dk2"/>
                </a:solidFill>
                <a:latin typeface="Tahoma"/>
                <a:ea typeface="Tahoma"/>
                <a:cs typeface="Tahoma"/>
                <a:sym typeface="Tahoma"/>
              </a:rPr>
              <a:t>Make final risk determination and authorization decision</a:t>
            </a:r>
            <a:endParaRPr/>
          </a:p>
          <a:p>
            <a:pPr marL="0" marR="0" lvl="0" indent="0" algn="l" rtl="0">
              <a:spcBef>
                <a:spcPts val="0"/>
              </a:spcBef>
              <a:spcAft>
                <a:spcPts val="0"/>
              </a:spcAft>
              <a:buNone/>
            </a:pPr>
            <a:endParaRPr sz="1100">
              <a:solidFill>
                <a:schemeClr val="dk2"/>
              </a:solidFill>
              <a:latin typeface="Tahoma"/>
              <a:ea typeface="Tahoma"/>
              <a:cs typeface="Tahoma"/>
              <a:sym typeface="Tahoma"/>
            </a:endParaRPr>
          </a:p>
        </p:txBody>
      </p:sp>
      <p:sp>
        <p:nvSpPr>
          <p:cNvPr id="612" name="Google Shape;612;p20"/>
          <p:cNvSpPr/>
          <p:nvPr/>
        </p:nvSpPr>
        <p:spPr>
          <a:xfrm>
            <a:off x="3906838" y="5608638"/>
            <a:ext cx="2760662" cy="9715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100" b="1" dirty="0">
                <a:solidFill>
                  <a:schemeClr val="dk2"/>
                </a:solidFill>
                <a:latin typeface="Tahoma"/>
                <a:ea typeface="Tahoma"/>
                <a:cs typeface="Tahoma"/>
                <a:sym typeface="Tahoma"/>
              </a:rPr>
              <a:t>ASSESS Security Controls </a:t>
            </a:r>
            <a:endParaRPr dirty="0"/>
          </a:p>
          <a:p>
            <a:pPr marL="82154" marR="0" lvl="0" indent="-82154" algn="l" rtl="0">
              <a:spcBef>
                <a:spcPts val="0"/>
              </a:spcBef>
              <a:spcAft>
                <a:spcPts val="0"/>
              </a:spcAft>
              <a:buClr>
                <a:schemeClr val="dk2"/>
              </a:buClr>
              <a:buSzPts val="1100"/>
              <a:buFont typeface="Arial"/>
              <a:buChar char="•"/>
            </a:pPr>
            <a:r>
              <a:rPr lang="en-US" sz="1100" dirty="0">
                <a:solidFill>
                  <a:schemeClr val="dk2"/>
                </a:solidFill>
                <a:latin typeface="Tahoma"/>
                <a:ea typeface="Tahoma"/>
                <a:cs typeface="Tahoma"/>
                <a:sym typeface="Tahoma"/>
              </a:rPr>
              <a:t>Develop and gain approval for Security Assessment Plan (SCA) (NIST SP 800-53A)</a:t>
            </a:r>
            <a:endParaRPr dirty="0"/>
          </a:p>
          <a:p>
            <a:pPr marL="82154" marR="0" lvl="0" indent="-82154" algn="l" rtl="0">
              <a:spcBef>
                <a:spcPts val="0"/>
              </a:spcBef>
              <a:spcAft>
                <a:spcPts val="0"/>
              </a:spcAft>
              <a:buClr>
                <a:schemeClr val="dk2"/>
              </a:buClr>
              <a:buSzPts val="1100"/>
              <a:buFont typeface="Arial"/>
              <a:buChar char="•"/>
            </a:pPr>
            <a:r>
              <a:rPr lang="en-US" sz="1100" dirty="0">
                <a:solidFill>
                  <a:schemeClr val="dk2"/>
                </a:solidFill>
                <a:latin typeface="Tahoma"/>
                <a:ea typeface="Tahoma"/>
                <a:cs typeface="Tahoma"/>
                <a:sym typeface="Tahoma"/>
              </a:rPr>
              <a:t>Assess security controls </a:t>
            </a:r>
            <a:endParaRPr dirty="0"/>
          </a:p>
          <a:p>
            <a:pPr marL="88106" marR="0" lvl="0" indent="-88106" algn="l" rtl="0">
              <a:spcBef>
                <a:spcPts val="0"/>
              </a:spcBef>
              <a:spcAft>
                <a:spcPts val="0"/>
              </a:spcAft>
              <a:buClr>
                <a:schemeClr val="dk2"/>
              </a:buClr>
              <a:buSzPts val="1100"/>
              <a:buFont typeface="Arial"/>
              <a:buChar char="•"/>
            </a:pPr>
            <a:r>
              <a:rPr lang="en-US" sz="1100" dirty="0">
                <a:solidFill>
                  <a:schemeClr val="dk2"/>
                </a:solidFill>
                <a:latin typeface="Tahoma"/>
                <a:ea typeface="Tahoma"/>
                <a:cs typeface="Tahoma"/>
                <a:sym typeface="Tahoma"/>
              </a:rPr>
              <a:t>Prepare Security Assessment Report </a:t>
            </a:r>
            <a:endParaRPr dirty="0"/>
          </a:p>
          <a:p>
            <a:pPr marL="88106" marR="0" lvl="0" indent="-88106" algn="l" rtl="0">
              <a:spcBef>
                <a:spcPts val="0"/>
              </a:spcBef>
              <a:spcAft>
                <a:spcPts val="0"/>
              </a:spcAft>
              <a:buClr>
                <a:schemeClr val="dk2"/>
              </a:buClr>
              <a:buSzPts val="1100"/>
              <a:buFont typeface="Arial"/>
              <a:buChar char="•"/>
            </a:pPr>
            <a:r>
              <a:rPr lang="en-US" sz="1100" dirty="0">
                <a:solidFill>
                  <a:schemeClr val="dk2"/>
                </a:solidFill>
                <a:latin typeface="Tahoma"/>
                <a:ea typeface="Tahoma"/>
                <a:cs typeface="Tahoma"/>
                <a:sym typeface="Tahoma"/>
              </a:rPr>
              <a:t>Conduct initial remediation actions</a:t>
            </a:r>
            <a:endParaRPr sz="1100" dirty="0">
              <a:solidFill>
                <a:srgbClr val="FF0000"/>
              </a:solidFill>
              <a:latin typeface="Tahoma"/>
              <a:ea typeface="Tahoma"/>
              <a:cs typeface="Tahoma"/>
              <a:sym typeface="Tahoma"/>
            </a:endParaRPr>
          </a:p>
        </p:txBody>
      </p:sp>
      <p:sp>
        <p:nvSpPr>
          <p:cNvPr id="613" name="Google Shape;613;p20"/>
          <p:cNvSpPr/>
          <p:nvPr/>
        </p:nvSpPr>
        <p:spPr>
          <a:xfrm>
            <a:off x="42863" y="3517900"/>
            <a:ext cx="2708275" cy="15430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100" b="1">
                <a:solidFill>
                  <a:schemeClr val="dk2"/>
                </a:solidFill>
                <a:latin typeface="Tahoma"/>
                <a:ea typeface="Tahoma"/>
                <a:cs typeface="Tahoma"/>
                <a:sym typeface="Tahoma"/>
              </a:rPr>
              <a:t>MONITOR  Information Systems</a:t>
            </a:r>
            <a:endParaRPr/>
          </a:p>
          <a:p>
            <a:pPr marL="83344" marR="0" lvl="0" indent="-83344" algn="l" rtl="0">
              <a:spcBef>
                <a:spcPts val="0"/>
              </a:spcBef>
              <a:spcAft>
                <a:spcPts val="0"/>
              </a:spcAft>
              <a:buClr>
                <a:schemeClr val="dk2"/>
              </a:buClr>
              <a:buSzPts val="1100"/>
              <a:buFont typeface="Arial"/>
              <a:buChar char="•"/>
            </a:pPr>
            <a:r>
              <a:rPr lang="en-US" sz="1100">
                <a:solidFill>
                  <a:schemeClr val="dk2"/>
                </a:solidFill>
                <a:latin typeface="Tahoma"/>
                <a:ea typeface="Tahoma"/>
                <a:cs typeface="Tahoma"/>
                <a:sym typeface="Tahoma"/>
              </a:rPr>
              <a:t>Determine impact of changes to system and environment</a:t>
            </a:r>
            <a:endParaRPr/>
          </a:p>
          <a:p>
            <a:pPr marL="83344" marR="0" lvl="0" indent="-83344" algn="l" rtl="0">
              <a:spcBef>
                <a:spcPts val="0"/>
              </a:spcBef>
              <a:spcAft>
                <a:spcPts val="0"/>
              </a:spcAft>
              <a:buClr>
                <a:schemeClr val="dk2"/>
              </a:buClr>
              <a:buSzPts val="1100"/>
              <a:buFont typeface="Arial"/>
              <a:buChar char="•"/>
            </a:pPr>
            <a:r>
              <a:rPr lang="en-US" sz="1100">
                <a:solidFill>
                  <a:schemeClr val="dk2"/>
                </a:solidFill>
                <a:latin typeface="Tahoma"/>
                <a:ea typeface="Tahoma"/>
                <a:cs typeface="Tahoma"/>
                <a:sym typeface="Tahoma"/>
              </a:rPr>
              <a:t>Assess selected controls annually</a:t>
            </a:r>
            <a:endParaRPr/>
          </a:p>
          <a:p>
            <a:pPr marL="83344" marR="0" lvl="0" indent="-83344" algn="l" rtl="0">
              <a:spcBef>
                <a:spcPts val="0"/>
              </a:spcBef>
              <a:spcAft>
                <a:spcPts val="0"/>
              </a:spcAft>
              <a:buClr>
                <a:schemeClr val="dk2"/>
              </a:buClr>
              <a:buSzPts val="1100"/>
              <a:buFont typeface="Arial"/>
              <a:buChar char="•"/>
            </a:pPr>
            <a:r>
              <a:rPr lang="en-US" sz="1100">
                <a:solidFill>
                  <a:schemeClr val="dk2"/>
                </a:solidFill>
                <a:latin typeface="Tahoma"/>
                <a:ea typeface="Tahoma"/>
                <a:cs typeface="Tahoma"/>
                <a:sym typeface="Tahoma"/>
              </a:rPr>
              <a:t>Conduct remediation</a:t>
            </a:r>
            <a:endParaRPr/>
          </a:p>
          <a:p>
            <a:pPr marL="83344" marR="0" lvl="0" indent="-83344" algn="l" rtl="0">
              <a:spcBef>
                <a:spcPts val="0"/>
              </a:spcBef>
              <a:spcAft>
                <a:spcPts val="0"/>
              </a:spcAft>
              <a:buClr>
                <a:schemeClr val="dk2"/>
              </a:buClr>
              <a:buSzPts val="1100"/>
              <a:buFont typeface="Arial"/>
              <a:buChar char="•"/>
            </a:pPr>
            <a:r>
              <a:rPr lang="en-US" sz="1100">
                <a:solidFill>
                  <a:schemeClr val="dk2"/>
                </a:solidFill>
                <a:latin typeface="Tahoma"/>
                <a:ea typeface="Tahoma"/>
                <a:cs typeface="Tahoma"/>
                <a:sym typeface="Tahoma"/>
              </a:rPr>
              <a:t>Update Security Plan, SAR and POAM</a:t>
            </a:r>
            <a:endParaRPr/>
          </a:p>
          <a:p>
            <a:pPr marL="83344" marR="0" lvl="0" indent="-83344" algn="l" rtl="0">
              <a:spcBef>
                <a:spcPts val="0"/>
              </a:spcBef>
              <a:spcAft>
                <a:spcPts val="0"/>
              </a:spcAft>
              <a:buClr>
                <a:schemeClr val="dk2"/>
              </a:buClr>
              <a:buSzPts val="1100"/>
              <a:buFont typeface="Arial"/>
              <a:buChar char="•"/>
            </a:pPr>
            <a:r>
              <a:rPr lang="en-US" sz="1100">
                <a:solidFill>
                  <a:schemeClr val="dk2"/>
                </a:solidFill>
                <a:latin typeface="Tahoma"/>
                <a:ea typeface="Tahoma"/>
                <a:cs typeface="Tahoma"/>
                <a:sym typeface="Tahoma"/>
              </a:rPr>
              <a:t>Report security status to AO</a:t>
            </a:r>
            <a:endParaRPr/>
          </a:p>
          <a:p>
            <a:pPr marL="83344" marR="0" lvl="0" indent="-83344" algn="l" rtl="0">
              <a:spcBef>
                <a:spcPts val="0"/>
              </a:spcBef>
              <a:spcAft>
                <a:spcPts val="0"/>
              </a:spcAft>
              <a:buClr>
                <a:schemeClr val="dk2"/>
              </a:buClr>
              <a:buSzPts val="1100"/>
              <a:buFont typeface="Arial"/>
              <a:buChar char="•"/>
            </a:pPr>
            <a:r>
              <a:rPr lang="en-US" sz="1100">
                <a:solidFill>
                  <a:schemeClr val="dk2"/>
                </a:solidFill>
                <a:latin typeface="Tahoma"/>
                <a:ea typeface="Tahoma"/>
                <a:cs typeface="Tahoma"/>
                <a:sym typeface="Tahoma"/>
              </a:rPr>
              <a:t>Review reported status </a:t>
            </a:r>
            <a:endParaRPr/>
          </a:p>
          <a:p>
            <a:pPr marL="83344" marR="0" lvl="0" indent="-83344" algn="l" rtl="0">
              <a:spcBef>
                <a:spcPts val="0"/>
              </a:spcBef>
              <a:spcAft>
                <a:spcPts val="0"/>
              </a:spcAft>
              <a:buClr>
                <a:schemeClr val="dk2"/>
              </a:buClr>
              <a:buSzPts val="1100"/>
              <a:buFont typeface="Arial"/>
              <a:buChar char="•"/>
            </a:pPr>
            <a:r>
              <a:rPr lang="en-US" sz="1100">
                <a:solidFill>
                  <a:schemeClr val="dk2"/>
                </a:solidFill>
                <a:latin typeface="Tahoma"/>
                <a:ea typeface="Tahoma"/>
                <a:cs typeface="Tahoma"/>
                <a:sym typeface="Tahoma"/>
              </a:rPr>
              <a:t>Implement system decommissioning strategy</a:t>
            </a:r>
            <a:endParaRPr/>
          </a:p>
          <a:p>
            <a:pPr marL="83344" marR="0" lvl="0" indent="-83344" algn="l" rtl="0">
              <a:spcBef>
                <a:spcPts val="0"/>
              </a:spcBef>
              <a:spcAft>
                <a:spcPts val="0"/>
              </a:spcAft>
              <a:buNone/>
            </a:pPr>
            <a:r>
              <a:rPr lang="en-US" sz="1100" i="1">
                <a:solidFill>
                  <a:schemeClr val="dk2"/>
                </a:solidFill>
                <a:latin typeface="Tahoma"/>
                <a:ea typeface="Tahoma"/>
                <a:cs typeface="Tahoma"/>
                <a:sym typeface="Tahoma"/>
              </a:rPr>
              <a:t>   </a:t>
            </a:r>
            <a:endParaRPr/>
          </a:p>
        </p:txBody>
      </p:sp>
      <p:pic>
        <p:nvPicPr>
          <p:cNvPr id="614" name="Google Shape;614;p20" descr="C:\Users\Marilyn\AppData\Local\Microsoft\Windows\Temporary Internet Files\Content.IE5\DPA43DJ8\MP900448291[1].jpg"/>
          <p:cNvPicPr preferRelativeResize="0"/>
          <p:nvPr/>
        </p:nvPicPr>
        <p:blipFill rotWithShape="1">
          <a:blip r:embed="rId5">
            <a:alphaModFix/>
          </a:blip>
          <a:srcRect/>
          <a:stretch/>
        </p:blipFill>
        <p:spPr>
          <a:xfrm>
            <a:off x="4676446" y="5060271"/>
            <a:ext cx="798667" cy="614360"/>
          </a:xfrm>
          <a:prstGeom prst="rect">
            <a:avLst/>
          </a:prstGeom>
          <a:noFill/>
          <a:ln>
            <a:noFill/>
          </a:ln>
        </p:spPr>
      </p:pic>
      <p:pic>
        <p:nvPicPr>
          <p:cNvPr id="615" name="Google Shape;615;p20" descr="disa-man.jpg"/>
          <p:cNvPicPr preferRelativeResize="0"/>
          <p:nvPr/>
        </p:nvPicPr>
        <p:blipFill rotWithShape="1">
          <a:blip r:embed="rId6">
            <a:alphaModFix/>
          </a:blip>
          <a:srcRect/>
          <a:stretch/>
        </p:blipFill>
        <p:spPr>
          <a:xfrm>
            <a:off x="2926831" y="3079801"/>
            <a:ext cx="996357" cy="526451"/>
          </a:xfrm>
          <a:prstGeom prst="rect">
            <a:avLst/>
          </a:prstGeom>
          <a:noFill/>
          <a:ln>
            <a:noFill/>
          </a:ln>
        </p:spPr>
      </p:pic>
      <p:sp>
        <p:nvSpPr>
          <p:cNvPr id="616" name="Google Shape;616;p20"/>
          <p:cNvSpPr/>
          <p:nvPr/>
        </p:nvSpPr>
        <p:spPr>
          <a:xfrm>
            <a:off x="7223125" y="2808288"/>
            <a:ext cx="1800225" cy="1828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100" b="1" dirty="0">
                <a:solidFill>
                  <a:schemeClr val="dk2"/>
                </a:solidFill>
                <a:latin typeface="Tahoma"/>
                <a:ea typeface="Tahoma"/>
                <a:cs typeface="Tahoma"/>
                <a:sym typeface="Tahoma"/>
              </a:rPr>
              <a:t>SELECT Security Controls</a:t>
            </a:r>
            <a:endParaRPr sz="1100" dirty="0">
              <a:solidFill>
                <a:schemeClr val="dk2"/>
              </a:solidFill>
              <a:latin typeface="Tahoma"/>
              <a:ea typeface="Tahoma"/>
              <a:cs typeface="Tahoma"/>
              <a:sym typeface="Tahoma"/>
            </a:endParaRPr>
          </a:p>
          <a:p>
            <a:pPr marL="88106" marR="0" lvl="0" indent="-88106" algn="l" rtl="0">
              <a:spcBef>
                <a:spcPts val="0"/>
              </a:spcBef>
              <a:spcAft>
                <a:spcPts val="0"/>
              </a:spcAft>
              <a:buClr>
                <a:schemeClr val="dk2"/>
              </a:buClr>
              <a:buSzPts val="1100"/>
              <a:buFont typeface="Arial"/>
              <a:buChar char="•"/>
            </a:pPr>
            <a:r>
              <a:rPr lang="en-US" sz="1100" dirty="0">
                <a:solidFill>
                  <a:schemeClr val="dk2"/>
                </a:solidFill>
                <a:latin typeface="Tahoma"/>
                <a:ea typeface="Tahoma"/>
                <a:cs typeface="Tahoma"/>
                <a:sym typeface="Tahoma"/>
              </a:rPr>
              <a:t>Identify and select common control baseline (NIST SP 800-53, CNSSI 1253)</a:t>
            </a:r>
            <a:endParaRPr dirty="0"/>
          </a:p>
          <a:p>
            <a:pPr marL="88106" marR="0" lvl="0" indent="-88106" algn="l" rtl="0">
              <a:spcBef>
                <a:spcPts val="0"/>
              </a:spcBef>
              <a:spcAft>
                <a:spcPts val="0"/>
              </a:spcAft>
              <a:buClr>
                <a:schemeClr val="dk2"/>
              </a:buClr>
              <a:buSzPts val="1100"/>
              <a:buFont typeface="Arial"/>
              <a:buChar char="•"/>
            </a:pPr>
            <a:r>
              <a:rPr lang="en-US" sz="1100" dirty="0">
                <a:solidFill>
                  <a:schemeClr val="dk2"/>
                </a:solidFill>
                <a:latin typeface="Tahoma"/>
                <a:ea typeface="Tahoma"/>
                <a:cs typeface="Tahoma"/>
                <a:sym typeface="Tahoma"/>
              </a:rPr>
              <a:t>Apply overlays and tailor</a:t>
            </a:r>
            <a:endParaRPr dirty="0"/>
          </a:p>
          <a:p>
            <a:pPr marL="88106" marR="0" lvl="0" indent="-88106" algn="l" rtl="0">
              <a:spcBef>
                <a:spcPts val="0"/>
              </a:spcBef>
              <a:spcAft>
                <a:spcPts val="0"/>
              </a:spcAft>
              <a:buClr>
                <a:schemeClr val="dk2"/>
              </a:buClr>
              <a:buSzPts val="1100"/>
              <a:buFont typeface="Arial"/>
              <a:buChar char="•"/>
            </a:pPr>
            <a:r>
              <a:rPr lang="en-US" sz="1100" dirty="0">
                <a:solidFill>
                  <a:schemeClr val="dk2"/>
                </a:solidFill>
                <a:latin typeface="Tahoma"/>
                <a:ea typeface="Tahoma"/>
                <a:cs typeface="Tahoma"/>
                <a:sym typeface="Tahoma"/>
              </a:rPr>
              <a:t>Develop system-level Continuous Monitoring Strategy (NIST SP  800-53A, NIST SP 800-137)</a:t>
            </a:r>
            <a:endParaRPr dirty="0"/>
          </a:p>
          <a:p>
            <a:pPr marL="88106" marR="0" lvl="0" indent="-88106" algn="l" rtl="0">
              <a:spcBef>
                <a:spcPts val="0"/>
              </a:spcBef>
              <a:spcAft>
                <a:spcPts val="0"/>
              </a:spcAft>
              <a:buClr>
                <a:schemeClr val="dk2"/>
              </a:buClr>
              <a:buSzPts val="1100"/>
              <a:buFont typeface="Arial"/>
              <a:buChar char="•"/>
            </a:pPr>
            <a:r>
              <a:rPr lang="en-US" sz="1100" dirty="0">
                <a:solidFill>
                  <a:schemeClr val="dk2"/>
                </a:solidFill>
                <a:latin typeface="Tahoma"/>
                <a:ea typeface="Tahoma"/>
                <a:cs typeface="Tahoma"/>
                <a:sym typeface="Tahoma"/>
              </a:rPr>
              <a:t>Review &amp; gain approval: Security Plan and Continuous Monitoring Strategy</a:t>
            </a:r>
            <a:endParaRPr dirty="0"/>
          </a:p>
        </p:txBody>
      </p:sp>
      <p:sp>
        <p:nvSpPr>
          <p:cNvPr id="617" name="Google Shape;617;p20"/>
          <p:cNvSpPr txBox="1"/>
          <p:nvPr/>
        </p:nvSpPr>
        <p:spPr>
          <a:xfrm>
            <a:off x="4397375" y="1958975"/>
            <a:ext cx="1068388" cy="41592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50" b="1">
                <a:solidFill>
                  <a:schemeClr val="lt1"/>
                </a:solidFill>
                <a:latin typeface="Tahoma"/>
                <a:ea typeface="Tahoma"/>
                <a:cs typeface="Tahoma"/>
                <a:sym typeface="Tahoma"/>
              </a:rPr>
              <a:t>Step 1</a:t>
            </a:r>
            <a:endParaRPr/>
          </a:p>
          <a:p>
            <a:pPr marL="0" marR="0" lvl="0" indent="0" algn="ctr" rtl="0">
              <a:spcBef>
                <a:spcPts val="0"/>
              </a:spcBef>
              <a:spcAft>
                <a:spcPts val="0"/>
              </a:spcAft>
              <a:buNone/>
            </a:pPr>
            <a:r>
              <a:rPr lang="en-US" sz="1050" b="1">
                <a:solidFill>
                  <a:schemeClr val="lt1"/>
                </a:solidFill>
                <a:latin typeface="Tahoma"/>
                <a:ea typeface="Tahoma"/>
                <a:cs typeface="Tahoma"/>
                <a:sym typeface="Tahoma"/>
              </a:rPr>
              <a:t>CATEGORIZE</a:t>
            </a:r>
            <a:endParaRPr/>
          </a:p>
        </p:txBody>
      </p:sp>
      <p:sp>
        <p:nvSpPr>
          <p:cNvPr id="618" name="Google Shape;618;p20"/>
          <p:cNvSpPr txBox="1"/>
          <p:nvPr/>
        </p:nvSpPr>
        <p:spPr>
          <a:xfrm>
            <a:off x="6189663" y="3038475"/>
            <a:ext cx="971550" cy="41433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50" b="1">
                <a:solidFill>
                  <a:schemeClr val="lt1"/>
                </a:solidFill>
                <a:latin typeface="Tahoma"/>
                <a:ea typeface="Tahoma"/>
                <a:cs typeface="Tahoma"/>
                <a:sym typeface="Tahoma"/>
              </a:rPr>
              <a:t>Step  2</a:t>
            </a:r>
            <a:endParaRPr/>
          </a:p>
          <a:p>
            <a:pPr marL="0" marR="0" lvl="0" indent="0" algn="ctr" rtl="0">
              <a:spcBef>
                <a:spcPts val="0"/>
              </a:spcBef>
              <a:spcAft>
                <a:spcPts val="0"/>
              </a:spcAft>
              <a:buNone/>
            </a:pPr>
            <a:r>
              <a:rPr lang="en-US" sz="1050" b="1">
                <a:solidFill>
                  <a:schemeClr val="lt1"/>
                </a:solidFill>
                <a:latin typeface="Tahoma"/>
                <a:ea typeface="Tahoma"/>
                <a:cs typeface="Tahoma"/>
                <a:sym typeface="Tahoma"/>
              </a:rPr>
              <a:t>SELECT</a:t>
            </a:r>
            <a:endParaRPr/>
          </a:p>
        </p:txBody>
      </p:sp>
      <p:sp>
        <p:nvSpPr>
          <p:cNvPr id="619" name="Google Shape;619;p20"/>
          <p:cNvSpPr txBox="1"/>
          <p:nvPr/>
        </p:nvSpPr>
        <p:spPr>
          <a:xfrm>
            <a:off x="5926138" y="4289425"/>
            <a:ext cx="1008062" cy="41433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50" b="1">
                <a:solidFill>
                  <a:schemeClr val="lt1"/>
                </a:solidFill>
                <a:latin typeface="Tahoma"/>
                <a:ea typeface="Tahoma"/>
                <a:cs typeface="Tahoma"/>
                <a:sym typeface="Tahoma"/>
              </a:rPr>
              <a:t>Step  3</a:t>
            </a:r>
            <a:endParaRPr/>
          </a:p>
          <a:p>
            <a:pPr marL="0" marR="0" lvl="0" indent="0" algn="ctr" rtl="0">
              <a:spcBef>
                <a:spcPts val="0"/>
              </a:spcBef>
              <a:spcAft>
                <a:spcPts val="0"/>
              </a:spcAft>
              <a:buNone/>
            </a:pPr>
            <a:r>
              <a:rPr lang="en-US" sz="1050" b="1">
                <a:solidFill>
                  <a:schemeClr val="lt1"/>
                </a:solidFill>
                <a:latin typeface="Tahoma"/>
                <a:ea typeface="Tahoma"/>
                <a:cs typeface="Tahoma"/>
                <a:sym typeface="Tahoma"/>
              </a:rPr>
              <a:t>IMPLEMENT</a:t>
            </a:r>
            <a:endParaRPr/>
          </a:p>
        </p:txBody>
      </p:sp>
      <p:sp>
        <p:nvSpPr>
          <p:cNvPr id="620" name="Google Shape;620;p20"/>
          <p:cNvSpPr txBox="1"/>
          <p:nvPr/>
        </p:nvSpPr>
        <p:spPr>
          <a:xfrm>
            <a:off x="2932113" y="2752725"/>
            <a:ext cx="860425" cy="41433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50" b="1">
                <a:solidFill>
                  <a:schemeClr val="lt1"/>
                </a:solidFill>
                <a:latin typeface="Tahoma"/>
                <a:ea typeface="Tahoma"/>
                <a:cs typeface="Tahoma"/>
                <a:sym typeface="Tahoma"/>
              </a:rPr>
              <a:t>Step  6</a:t>
            </a:r>
            <a:endParaRPr/>
          </a:p>
          <a:p>
            <a:pPr marL="0" marR="0" lvl="0" indent="0" algn="ctr" rtl="0">
              <a:spcBef>
                <a:spcPts val="0"/>
              </a:spcBef>
              <a:spcAft>
                <a:spcPts val="0"/>
              </a:spcAft>
              <a:buNone/>
            </a:pPr>
            <a:r>
              <a:rPr lang="en-US" sz="1050" b="1">
                <a:solidFill>
                  <a:schemeClr val="lt1"/>
                </a:solidFill>
                <a:latin typeface="Tahoma"/>
                <a:ea typeface="Tahoma"/>
                <a:cs typeface="Tahoma"/>
                <a:sym typeface="Tahoma"/>
              </a:rPr>
              <a:t>MONITOR</a:t>
            </a:r>
            <a:endParaRPr/>
          </a:p>
        </p:txBody>
      </p:sp>
      <p:sp>
        <p:nvSpPr>
          <p:cNvPr id="621" name="Google Shape;621;p20"/>
          <p:cNvSpPr txBox="1"/>
          <p:nvPr/>
        </p:nvSpPr>
        <p:spPr>
          <a:xfrm>
            <a:off x="4703763" y="4767263"/>
            <a:ext cx="700087" cy="41592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50" b="1">
                <a:solidFill>
                  <a:schemeClr val="lt1"/>
                </a:solidFill>
                <a:latin typeface="Tahoma"/>
                <a:ea typeface="Tahoma"/>
                <a:cs typeface="Tahoma"/>
                <a:sym typeface="Tahoma"/>
              </a:rPr>
              <a:t>Step  4</a:t>
            </a:r>
            <a:endParaRPr/>
          </a:p>
          <a:p>
            <a:pPr marL="0" marR="0" lvl="0" indent="0" algn="ctr" rtl="0">
              <a:spcBef>
                <a:spcPts val="0"/>
              </a:spcBef>
              <a:spcAft>
                <a:spcPts val="0"/>
              </a:spcAft>
              <a:buNone/>
            </a:pPr>
            <a:r>
              <a:rPr lang="en-US" sz="1050" b="1">
                <a:solidFill>
                  <a:schemeClr val="lt1"/>
                </a:solidFill>
                <a:latin typeface="Tahoma"/>
                <a:ea typeface="Tahoma"/>
                <a:cs typeface="Tahoma"/>
                <a:sym typeface="Tahoma"/>
              </a:rPr>
              <a:t>ASSESS</a:t>
            </a:r>
            <a:endParaRPr/>
          </a:p>
        </p:txBody>
      </p:sp>
      <p:sp>
        <p:nvSpPr>
          <p:cNvPr id="622" name="Google Shape;622;p20"/>
          <p:cNvSpPr txBox="1"/>
          <p:nvPr/>
        </p:nvSpPr>
        <p:spPr>
          <a:xfrm>
            <a:off x="2979738" y="4246563"/>
            <a:ext cx="993775" cy="41592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50" b="1">
                <a:solidFill>
                  <a:schemeClr val="lt1"/>
                </a:solidFill>
                <a:latin typeface="Tahoma"/>
                <a:ea typeface="Tahoma"/>
                <a:cs typeface="Tahoma"/>
                <a:sym typeface="Tahoma"/>
              </a:rPr>
              <a:t>Step  5</a:t>
            </a:r>
            <a:endParaRPr/>
          </a:p>
          <a:p>
            <a:pPr marL="0" marR="0" lvl="0" indent="0" algn="ctr" rtl="0">
              <a:spcBef>
                <a:spcPts val="0"/>
              </a:spcBef>
              <a:spcAft>
                <a:spcPts val="0"/>
              </a:spcAft>
              <a:buNone/>
            </a:pPr>
            <a:r>
              <a:rPr lang="en-US" sz="1050" b="1">
                <a:solidFill>
                  <a:schemeClr val="lt1"/>
                </a:solidFill>
                <a:latin typeface="Tahoma"/>
                <a:ea typeface="Tahoma"/>
                <a:cs typeface="Tahoma"/>
                <a:sym typeface="Tahoma"/>
              </a:rPr>
              <a:t>AUTHORIZE</a:t>
            </a:r>
            <a:endParaRPr/>
          </a:p>
        </p:txBody>
      </p:sp>
      <p:sp>
        <p:nvSpPr>
          <p:cNvPr id="623" name="Google Shape;623;p20"/>
          <p:cNvSpPr/>
          <p:nvPr/>
        </p:nvSpPr>
        <p:spPr>
          <a:xfrm rot="-151694">
            <a:off x="4187651" y="2991003"/>
            <a:ext cx="1682875" cy="1609402"/>
          </a:xfrm>
          <a:prstGeom prst="rect">
            <a:avLst/>
          </a:prstGeom>
        </p:spPr>
        <p:txBody>
          <a:bodyPr>
            <a:prstTxWarp prst="textPlain">
              <a:avLst/>
            </a:prstTxWarp>
          </a:bodyPr>
          <a:lstStyle/>
          <a:p>
            <a:pPr lvl="0" algn="ctr"/>
            <a:r>
              <a:rPr b="0" i="0">
                <a:ln>
                  <a:noFill/>
                </a:ln>
                <a:solidFill>
                  <a:srgbClr val="244061"/>
                </a:solidFill>
                <a:latin typeface="Tahoma"/>
              </a:rPr>
              <a:t> DoD Risk Management Framework</a:t>
            </a:r>
          </a:p>
        </p:txBody>
      </p:sp>
      <p:sp>
        <p:nvSpPr>
          <p:cNvPr id="624" name="Google Shape;624;p20"/>
          <p:cNvSpPr/>
          <p:nvPr/>
        </p:nvSpPr>
        <p:spPr>
          <a:xfrm>
            <a:off x="6240463" y="1222375"/>
            <a:ext cx="2782887" cy="8572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100" b="1" dirty="0">
                <a:solidFill>
                  <a:schemeClr val="dk2"/>
                </a:solidFill>
                <a:latin typeface="Tahoma"/>
                <a:ea typeface="Tahoma"/>
                <a:cs typeface="Tahoma"/>
                <a:sym typeface="Tahoma"/>
              </a:rPr>
              <a:t>CATEGORIZE Information System</a:t>
            </a:r>
            <a:endParaRPr sz="1100" dirty="0">
              <a:solidFill>
                <a:schemeClr val="dk2"/>
              </a:solidFill>
              <a:latin typeface="Tahoma"/>
              <a:ea typeface="Tahoma"/>
              <a:cs typeface="Tahoma"/>
              <a:sym typeface="Tahoma"/>
            </a:endParaRPr>
          </a:p>
          <a:p>
            <a:pPr marL="88106" marR="0" lvl="0" indent="-88106" algn="l" rtl="0">
              <a:spcBef>
                <a:spcPts val="0"/>
              </a:spcBef>
              <a:spcAft>
                <a:spcPts val="0"/>
              </a:spcAft>
              <a:buClr>
                <a:schemeClr val="dk2"/>
              </a:buClr>
              <a:buSzPts val="1100"/>
              <a:buFont typeface="Arial"/>
              <a:buChar char="•"/>
            </a:pPr>
            <a:r>
              <a:rPr lang="en-US" sz="1100" dirty="0">
                <a:solidFill>
                  <a:schemeClr val="dk2"/>
                </a:solidFill>
                <a:latin typeface="Tahoma"/>
                <a:ea typeface="Tahoma"/>
                <a:cs typeface="Tahoma"/>
                <a:sym typeface="Tahoma"/>
              </a:rPr>
              <a:t>Categorize the system in accordance with CNSSI 1253 (FIPS 199, 200, NIST SP 800-60 Vol 1 &amp; 2) </a:t>
            </a:r>
            <a:endParaRPr dirty="0"/>
          </a:p>
          <a:p>
            <a:pPr marL="88106" marR="0" lvl="0" indent="-88106" algn="l" rtl="0">
              <a:spcBef>
                <a:spcPts val="0"/>
              </a:spcBef>
              <a:spcAft>
                <a:spcPts val="0"/>
              </a:spcAft>
              <a:buClr>
                <a:schemeClr val="dk2"/>
              </a:buClr>
              <a:buSzPts val="1100"/>
              <a:buFont typeface="Arial"/>
              <a:buChar char="•"/>
            </a:pPr>
            <a:r>
              <a:rPr lang="en-US" sz="1100" dirty="0">
                <a:solidFill>
                  <a:schemeClr val="dk2"/>
                </a:solidFill>
                <a:latin typeface="Tahoma"/>
                <a:ea typeface="Tahoma"/>
                <a:cs typeface="Tahoma"/>
                <a:sym typeface="Tahoma"/>
              </a:rPr>
              <a:t>Initiate Security Plan</a:t>
            </a:r>
            <a:endParaRPr dirty="0"/>
          </a:p>
          <a:p>
            <a:pPr marL="88106" marR="0" lvl="0" indent="-88106" algn="l" rtl="0">
              <a:spcBef>
                <a:spcPts val="0"/>
              </a:spcBef>
              <a:spcAft>
                <a:spcPts val="0"/>
              </a:spcAft>
              <a:buClr>
                <a:schemeClr val="dk2"/>
              </a:buClr>
              <a:buSzPts val="1100"/>
              <a:buFont typeface="Arial"/>
              <a:buChar char="•"/>
            </a:pPr>
            <a:r>
              <a:rPr lang="en-US" sz="1100" dirty="0">
                <a:solidFill>
                  <a:schemeClr val="dk2"/>
                </a:solidFill>
                <a:latin typeface="Tahoma"/>
                <a:ea typeface="Tahoma"/>
                <a:cs typeface="Tahoma"/>
                <a:sym typeface="Tahoma"/>
              </a:rPr>
              <a:t>Register system with DoD Component Cybersecurity Program</a:t>
            </a:r>
            <a:endParaRPr dirty="0"/>
          </a:p>
        </p:txBody>
      </p:sp>
      <p:grpSp>
        <p:nvGrpSpPr>
          <p:cNvPr id="625" name="Google Shape;625;p20"/>
          <p:cNvGrpSpPr/>
          <p:nvPr/>
        </p:nvGrpSpPr>
        <p:grpSpPr>
          <a:xfrm>
            <a:off x="2751138" y="1154435"/>
            <a:ext cx="914400" cy="736600"/>
            <a:chOff x="3006746" y="2281373"/>
            <a:chExt cx="914400" cy="736444"/>
          </a:xfrm>
        </p:grpSpPr>
        <p:sp>
          <p:nvSpPr>
            <p:cNvPr id="626" name="Google Shape;626;p20"/>
            <p:cNvSpPr/>
            <p:nvPr/>
          </p:nvSpPr>
          <p:spPr>
            <a:xfrm>
              <a:off x="3006746" y="2326892"/>
              <a:ext cx="914400" cy="685800"/>
            </a:xfrm>
            <a:prstGeom prst="roundRect">
              <a:avLst>
                <a:gd name="adj" fmla="val 16667"/>
              </a:avLst>
            </a:prstGeom>
            <a:solidFill>
              <a:srgbClr val="7F7F7F"/>
            </a:solidFill>
            <a:ln>
              <a:noFill/>
            </a:ln>
            <a:effectLst>
              <a:outerShdw blurRad="44450" dist="27940" dir="5400000" algn="ctr">
                <a:srgbClr val="000000">
                  <a:alpha val="31764"/>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ahoma"/>
                <a:ea typeface="Tahoma"/>
                <a:cs typeface="Tahoma"/>
                <a:sym typeface="Tahoma"/>
              </a:endParaRPr>
            </a:p>
          </p:txBody>
        </p:sp>
        <p:pic>
          <p:nvPicPr>
            <p:cNvPr id="627" name="Google Shape;627;p20" descr="C:\Users\Marilyn\AppData\Local\Microsoft\Windows\Temporary Internet Files\Content.IE5\2LLWR6W8\MP900302982[1].jpg"/>
            <p:cNvPicPr preferRelativeResize="0"/>
            <p:nvPr/>
          </p:nvPicPr>
          <p:blipFill rotWithShape="1">
            <a:blip r:embed="rId7">
              <a:alphaModFix/>
            </a:blip>
            <a:srcRect/>
            <a:stretch/>
          </p:blipFill>
          <p:spPr>
            <a:xfrm>
              <a:off x="3040061" y="2446317"/>
              <a:ext cx="857250" cy="571500"/>
            </a:xfrm>
            <a:prstGeom prst="rect">
              <a:avLst/>
            </a:prstGeom>
            <a:noFill/>
            <a:ln>
              <a:noFill/>
            </a:ln>
          </p:spPr>
        </p:pic>
        <p:sp>
          <p:nvSpPr>
            <p:cNvPr id="628" name="Google Shape;628;p20"/>
            <p:cNvSpPr txBox="1"/>
            <p:nvPr/>
          </p:nvSpPr>
          <p:spPr>
            <a:xfrm>
              <a:off x="3054371" y="2281373"/>
              <a:ext cx="817562" cy="25394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50" b="1" dirty="0">
                  <a:solidFill>
                    <a:schemeClr val="lt1"/>
                  </a:solidFill>
                  <a:latin typeface="Tahoma"/>
                  <a:ea typeface="Tahoma"/>
                  <a:cs typeface="Tahoma"/>
                  <a:sym typeface="Tahoma"/>
                </a:rPr>
                <a:t>PREPARE</a:t>
              </a:r>
              <a:endParaRPr dirty="0"/>
            </a:p>
          </p:txBody>
        </p:sp>
      </p:grpSp>
      <p:pic>
        <p:nvPicPr>
          <p:cNvPr id="629" name="Google Shape;629;p20" descr="C:\Users\Marilyn\AppData\Local\Microsoft\Windows\Temporary Internet Files\Content.IE5\KL0YEVVB\MP900422149[1].jpg"/>
          <p:cNvPicPr preferRelativeResize="0"/>
          <p:nvPr/>
        </p:nvPicPr>
        <p:blipFill rotWithShape="1">
          <a:blip r:embed="rId8">
            <a:alphaModFix/>
          </a:blip>
          <a:srcRect t="6267" r="61667" b="42341"/>
          <a:stretch/>
        </p:blipFill>
        <p:spPr>
          <a:xfrm>
            <a:off x="3198922" y="4569323"/>
            <a:ext cx="768096" cy="596646"/>
          </a:xfrm>
          <a:prstGeom prst="rect">
            <a:avLst/>
          </a:prstGeom>
          <a:noFill/>
          <a:ln>
            <a:noFill/>
          </a:ln>
        </p:spPr>
      </p:pic>
      <p:pic>
        <p:nvPicPr>
          <p:cNvPr id="630" name="Google Shape;630;p20" descr="C:\Users\Marilyn\AppData\Local\Microsoft\Windows\Temporary Internet Files\Content.IE5\I97NE8KK\MC900439607[1].png"/>
          <p:cNvPicPr preferRelativeResize="0"/>
          <p:nvPr/>
        </p:nvPicPr>
        <p:blipFill rotWithShape="1">
          <a:blip r:embed="rId9">
            <a:alphaModFix/>
          </a:blip>
          <a:srcRect/>
          <a:stretch/>
        </p:blipFill>
        <p:spPr>
          <a:xfrm>
            <a:off x="6235059" y="3320820"/>
            <a:ext cx="886737" cy="592229"/>
          </a:xfrm>
          <a:prstGeom prst="rect">
            <a:avLst/>
          </a:prstGeom>
          <a:noFill/>
          <a:ln>
            <a:noFill/>
          </a:ln>
        </p:spPr>
      </p:pic>
      <p:sp>
        <p:nvSpPr>
          <p:cNvPr id="631" name="Google Shape;631;p20"/>
          <p:cNvSpPr txBox="1"/>
          <p:nvPr/>
        </p:nvSpPr>
        <p:spPr>
          <a:xfrm>
            <a:off x="0" y="6611938"/>
            <a:ext cx="2779713" cy="246062"/>
          </a:xfrm>
          <a:prstGeom prst="rect">
            <a:avLst/>
          </a:prstGeom>
          <a:solidFill>
            <a:srgbClr val="F2F2F2"/>
          </a:solidFill>
          <a:ln w="12700" cap="flat" cmpd="sng">
            <a:solidFill>
              <a:srgbClr val="C00000"/>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C00000"/>
                </a:solidFill>
                <a:latin typeface="Tahoma"/>
                <a:ea typeface="Tahoma"/>
                <a:cs typeface="Tahoma"/>
                <a:sym typeface="Tahoma"/>
              </a:rPr>
              <a:t>© BAI recommended practical guidance</a:t>
            </a:r>
            <a:endParaRPr dirty="0"/>
          </a:p>
        </p:txBody>
      </p:sp>
      <p:sp>
        <p:nvSpPr>
          <p:cNvPr id="632" name="Google Shape;632;p20"/>
          <p:cNvSpPr/>
          <p:nvPr/>
        </p:nvSpPr>
        <p:spPr>
          <a:xfrm>
            <a:off x="2362200" y="1419225"/>
            <a:ext cx="130175" cy="1914525"/>
          </a:xfrm>
          <a:prstGeom prst="rightBrace">
            <a:avLst>
              <a:gd name="adj1" fmla="val 8333"/>
              <a:gd name="adj2" fmla="val 50000"/>
            </a:avLst>
          </a:prstGeom>
          <a:noFill/>
          <a:ln w="19050" cap="flat" cmpd="sng">
            <a:solidFill>
              <a:srgbClr val="7F7F7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Tahoma"/>
              <a:ea typeface="Tahoma"/>
              <a:cs typeface="Tahoma"/>
              <a:sym typeface="Tahoma"/>
            </a:endParaRPr>
          </a:p>
        </p:txBody>
      </p:sp>
      <p:cxnSp>
        <p:nvCxnSpPr>
          <p:cNvPr id="633" name="Google Shape;633;p20"/>
          <p:cNvCxnSpPr/>
          <p:nvPr/>
        </p:nvCxnSpPr>
        <p:spPr>
          <a:xfrm>
            <a:off x="3628232" y="1562621"/>
            <a:ext cx="328612" cy="0"/>
          </a:xfrm>
          <a:prstGeom prst="straightConnector1">
            <a:avLst/>
          </a:prstGeom>
          <a:noFill/>
          <a:ln w="19050" cap="flat" cmpd="sng">
            <a:solidFill>
              <a:srgbClr val="7F7F7F"/>
            </a:solidFill>
            <a:prstDash val="solid"/>
            <a:round/>
            <a:headEnd type="none" w="sm" len="sm"/>
            <a:tailEnd type="triangle" w="med" len="med"/>
          </a:ln>
        </p:spPr>
      </p:cxnSp>
      <p:sp>
        <p:nvSpPr>
          <p:cNvPr id="634" name="Google Shape;634;p20"/>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BAI Practical Guidance - Plan to Tightly Couple Select, Implement and Assess</a:t>
            </a:r>
            <a:endParaRPr dirty="0"/>
          </a:p>
        </p:txBody>
      </p:sp>
      <p:sp>
        <p:nvSpPr>
          <p:cNvPr id="635" name="Google Shape;635;p20"/>
          <p:cNvSpPr/>
          <p:nvPr/>
        </p:nvSpPr>
        <p:spPr>
          <a:xfrm>
            <a:off x="3911600" y="1071612"/>
            <a:ext cx="4572000" cy="830263"/>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dk1"/>
              </a:buClr>
              <a:buSzPts val="1200"/>
              <a:buFont typeface="Arial"/>
              <a:buChar char="•"/>
            </a:pPr>
            <a:r>
              <a:rPr lang="en-US" sz="1200" dirty="0">
                <a:solidFill>
                  <a:schemeClr val="dk1"/>
                </a:solidFill>
                <a:latin typeface="Tahoma"/>
                <a:ea typeface="Tahoma"/>
                <a:cs typeface="Tahoma"/>
                <a:sym typeface="Tahoma"/>
              </a:rPr>
              <a:t>System Requirements</a:t>
            </a:r>
            <a:endParaRPr dirty="0"/>
          </a:p>
          <a:p>
            <a:pPr marL="342900" marR="0" lvl="0" indent="-342900" algn="l" rtl="0">
              <a:spcBef>
                <a:spcPts val="0"/>
              </a:spcBef>
              <a:spcAft>
                <a:spcPts val="0"/>
              </a:spcAft>
              <a:buClr>
                <a:schemeClr val="dk1"/>
              </a:buClr>
              <a:buSzPts val="1200"/>
              <a:buFont typeface="Arial"/>
              <a:buChar char="•"/>
            </a:pPr>
            <a:r>
              <a:rPr lang="en-US" sz="1200" dirty="0">
                <a:solidFill>
                  <a:schemeClr val="dk1"/>
                </a:solidFill>
                <a:latin typeface="Tahoma"/>
                <a:ea typeface="Tahoma"/>
                <a:cs typeface="Tahoma"/>
                <a:sym typeface="Tahoma"/>
              </a:rPr>
              <a:t>Information Gathering</a:t>
            </a:r>
            <a:endParaRPr dirty="0"/>
          </a:p>
          <a:p>
            <a:pPr marL="342900" marR="0" lvl="0" indent="-342900" algn="l" rtl="0">
              <a:spcBef>
                <a:spcPts val="0"/>
              </a:spcBef>
              <a:spcAft>
                <a:spcPts val="0"/>
              </a:spcAft>
              <a:buClr>
                <a:schemeClr val="dk1"/>
              </a:buClr>
              <a:buSzPts val="1200"/>
              <a:buFont typeface="Arial"/>
              <a:buChar char="•"/>
            </a:pPr>
            <a:r>
              <a:rPr lang="en-US" sz="1200" dirty="0">
                <a:solidFill>
                  <a:schemeClr val="dk1"/>
                </a:solidFill>
                <a:latin typeface="Tahoma"/>
                <a:ea typeface="Tahoma"/>
                <a:cs typeface="Tahoma"/>
                <a:sym typeface="Tahoma"/>
              </a:rPr>
              <a:t>Roles and Responsibilities </a:t>
            </a:r>
            <a:endParaRPr dirty="0"/>
          </a:p>
          <a:p>
            <a:pPr marL="342900" marR="0" lvl="0" indent="-342900" algn="l" rtl="0">
              <a:spcBef>
                <a:spcPts val="0"/>
              </a:spcBef>
              <a:spcAft>
                <a:spcPts val="0"/>
              </a:spcAft>
              <a:buClr>
                <a:schemeClr val="dk1"/>
              </a:buClr>
              <a:buSzPts val="1200"/>
              <a:buFont typeface="Arial"/>
              <a:buChar char="•"/>
            </a:pPr>
            <a:r>
              <a:rPr lang="en-US" sz="1200" dirty="0">
                <a:solidFill>
                  <a:schemeClr val="dk1"/>
                </a:solidFill>
                <a:latin typeface="Tahoma"/>
                <a:ea typeface="Tahoma"/>
                <a:cs typeface="Tahoma"/>
                <a:sym typeface="Tahoma"/>
              </a:rPr>
              <a:t>Risk Assessment</a:t>
            </a:r>
            <a:endParaRPr dirty="0"/>
          </a:p>
        </p:txBody>
      </p:sp>
      <p:sp>
        <p:nvSpPr>
          <p:cNvPr id="636" name="Google Shape;636;p20"/>
          <p:cNvSpPr/>
          <p:nvPr/>
        </p:nvSpPr>
        <p:spPr>
          <a:xfrm>
            <a:off x="3973513" y="2776538"/>
            <a:ext cx="5091112" cy="4051300"/>
          </a:xfrm>
          <a:prstGeom prst="rect">
            <a:avLst/>
          </a:prstGeom>
          <a:noFill/>
          <a:ln w="38100" cap="flat" cmpd="sng">
            <a:solidFill>
              <a:srgbClr val="FF000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Noto Sans Symbols"/>
              <a:buNone/>
            </a:pPr>
            <a:endParaRPr sz="2400">
              <a:solidFill>
                <a:schemeClr val="dk1"/>
              </a:solidFill>
              <a:latin typeface="Tahoma"/>
              <a:ea typeface="Tahoma"/>
              <a:cs typeface="Tahoma"/>
              <a:sym typeface="Tahoma"/>
            </a:endParaRPr>
          </a:p>
        </p:txBody>
      </p:sp>
      <p:sp>
        <p:nvSpPr>
          <p:cNvPr id="637" name="Google Shape;637;p20"/>
          <p:cNvSpPr/>
          <p:nvPr/>
        </p:nvSpPr>
        <p:spPr>
          <a:xfrm rot="2396016">
            <a:off x="5627688" y="2717800"/>
            <a:ext cx="1724025" cy="2633663"/>
          </a:xfrm>
          <a:prstGeom prst="ellipse">
            <a:avLst/>
          </a:prstGeom>
          <a:noFill/>
          <a:ln w="38100" cap="flat" cmpd="sng">
            <a:solidFill>
              <a:srgbClr val="FF000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Noto Sans Symbols"/>
              <a:buNone/>
            </a:pPr>
            <a:endParaRPr sz="2400">
              <a:solidFill>
                <a:schemeClr val="dk1"/>
              </a:solidFill>
              <a:latin typeface="Tahoma"/>
              <a:ea typeface="Tahoma"/>
              <a:cs typeface="Tahoma"/>
              <a:sym typeface="Tahoma"/>
            </a:endParaRPr>
          </a:p>
        </p:txBody>
      </p:sp>
      <p:sp>
        <p:nvSpPr>
          <p:cNvPr id="638" name="Google Shape;638;p20"/>
          <p:cNvSpPr/>
          <p:nvPr/>
        </p:nvSpPr>
        <p:spPr>
          <a:xfrm rot="2711969">
            <a:off x="5323682" y="3628231"/>
            <a:ext cx="430212" cy="403225"/>
          </a:xfrm>
          <a:prstGeom prst="triangle">
            <a:avLst>
              <a:gd name="adj" fmla="val 50000"/>
            </a:avLst>
          </a:prstGeom>
          <a:solidFill>
            <a:srgbClr val="FF0000"/>
          </a:solidFill>
          <a:ln w="9525" cap="flat" cmpd="sng">
            <a:solidFill>
              <a:srgbClr val="FF000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Noto Sans Symbols"/>
              <a:buNone/>
            </a:pPr>
            <a:endParaRPr sz="2400">
              <a:solidFill>
                <a:schemeClr val="dk1"/>
              </a:solidFill>
              <a:latin typeface="Tahoma"/>
              <a:ea typeface="Tahoma"/>
              <a:cs typeface="Tahoma"/>
              <a:sym typeface="Tahoma"/>
            </a:endParaRPr>
          </a:p>
        </p:txBody>
      </p:sp>
      <p:sp>
        <p:nvSpPr>
          <p:cNvPr id="639" name="Google Shape;639;p20"/>
          <p:cNvSpPr/>
          <p:nvPr/>
        </p:nvSpPr>
        <p:spPr>
          <a:xfrm rot="-8236212">
            <a:off x="6961188" y="4389438"/>
            <a:ext cx="441325" cy="331787"/>
          </a:xfrm>
          <a:prstGeom prst="triangle">
            <a:avLst>
              <a:gd name="adj" fmla="val 50000"/>
            </a:avLst>
          </a:prstGeom>
          <a:solidFill>
            <a:srgbClr val="FF0000"/>
          </a:solidFill>
          <a:ln w="9525" cap="flat" cmpd="sng">
            <a:solidFill>
              <a:srgbClr val="FF000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Noto Sans Symbols"/>
              <a:buNone/>
            </a:pPr>
            <a:endParaRPr sz="2400">
              <a:solidFill>
                <a:schemeClr val="dk1"/>
              </a:solidFill>
              <a:latin typeface="Tahoma"/>
              <a:ea typeface="Tahoma"/>
              <a:cs typeface="Tahoma"/>
              <a:sym typeface="Tahoma"/>
            </a:endParaRPr>
          </a:p>
        </p:txBody>
      </p:sp>
      <p:sp>
        <p:nvSpPr>
          <p:cNvPr id="640" name="Google Shape;640;p20"/>
          <p:cNvSpPr/>
          <p:nvPr/>
        </p:nvSpPr>
        <p:spPr>
          <a:xfrm rot="2504367">
            <a:off x="4937125" y="2532063"/>
            <a:ext cx="2071688" cy="3744912"/>
          </a:xfrm>
          <a:prstGeom prst="ellipse">
            <a:avLst/>
          </a:prstGeom>
          <a:noFill/>
          <a:ln w="38100" cap="flat" cmpd="sng">
            <a:solidFill>
              <a:schemeClr val="dk1"/>
            </a:solidFill>
            <a:prstDash val="dash"/>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Noto Sans Symbols"/>
              <a:buNone/>
            </a:pPr>
            <a:endParaRPr sz="2400">
              <a:solidFill>
                <a:schemeClr val="dk1"/>
              </a:solidFill>
              <a:latin typeface="Tahoma"/>
              <a:ea typeface="Tahoma"/>
              <a:cs typeface="Tahoma"/>
              <a:sym typeface="Tahoma"/>
            </a:endParaRPr>
          </a:p>
        </p:txBody>
      </p:sp>
      <p:sp>
        <p:nvSpPr>
          <p:cNvPr id="641" name="Google Shape;641;p20"/>
          <p:cNvSpPr txBox="1"/>
          <p:nvPr/>
        </p:nvSpPr>
        <p:spPr>
          <a:xfrm>
            <a:off x="7239000" y="0"/>
            <a:ext cx="1905000" cy="3048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Clr>
                <a:schemeClr val="lt1"/>
              </a:buClr>
              <a:buSzPts val="1200"/>
              <a:buFont typeface="Noto Sans Symbols"/>
              <a:buNone/>
            </a:pPr>
            <a:fld id="{00000000-1234-1234-1234-123412341234}" type="slidenum">
              <a:rPr lang="en-US" sz="1200">
                <a:solidFill>
                  <a:schemeClr val="lt1"/>
                </a:solidFill>
                <a:latin typeface="Tahoma"/>
                <a:ea typeface="Tahoma"/>
                <a:cs typeface="Tahoma"/>
                <a:sym typeface="Tahoma"/>
              </a:rPr>
              <a:t>21</a:t>
            </a:fld>
            <a:endParaRPr sz="1200">
              <a:solidFill>
                <a:schemeClr val="lt1"/>
              </a:solidFill>
              <a:latin typeface="Tahoma"/>
              <a:ea typeface="Tahoma"/>
              <a:cs typeface="Tahoma"/>
              <a:sym typeface="Tahoma"/>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46"/>
        <p:cNvGrpSpPr/>
        <p:nvPr/>
      </p:nvGrpSpPr>
      <p:grpSpPr>
        <a:xfrm>
          <a:off x="0" y="0"/>
          <a:ext cx="0" cy="0"/>
          <a:chOff x="0" y="0"/>
          <a:chExt cx="0" cy="0"/>
        </a:xfrm>
      </p:grpSpPr>
      <p:sp>
        <p:nvSpPr>
          <p:cNvPr id="647" name="Google Shape;647;p21"/>
          <p:cNvSpPr txBox="1">
            <a:spLocks noGrp="1"/>
          </p:cNvSpPr>
          <p:nvPr>
            <p:ph type="ctrTitle"/>
          </p:nvPr>
        </p:nvSpPr>
        <p:spPr>
          <a:xfrm>
            <a:off x="304800" y="2667000"/>
            <a:ext cx="6172200" cy="914400"/>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br>
              <a:rPr lang="en-US"/>
            </a:br>
            <a:r>
              <a:rPr lang="en-US"/>
              <a:t>Next… </a:t>
            </a:r>
            <a:br>
              <a:rPr lang="en-US"/>
            </a:br>
            <a:r>
              <a:rPr lang="en-US"/>
              <a:t>Analysis of Individual Security Controls</a:t>
            </a:r>
            <a:endParaRPr/>
          </a:p>
        </p:txBody>
      </p:sp>
      <p:pic>
        <p:nvPicPr>
          <p:cNvPr id="648" name="Google Shape;648;p21" descr="analysis"/>
          <p:cNvPicPr preferRelativeResize="0"/>
          <p:nvPr/>
        </p:nvPicPr>
        <p:blipFill rotWithShape="1">
          <a:blip r:embed="rId3">
            <a:alphaModFix/>
          </a:blip>
          <a:srcRect/>
          <a:stretch/>
        </p:blipFill>
        <p:spPr>
          <a:xfrm>
            <a:off x="6156942" y="3581400"/>
            <a:ext cx="2152033" cy="2690813"/>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653"/>
        <p:cNvGrpSpPr/>
        <p:nvPr/>
      </p:nvGrpSpPr>
      <p:grpSpPr>
        <a:xfrm>
          <a:off x="0" y="0"/>
          <a:ext cx="0" cy="0"/>
          <a:chOff x="0" y="0"/>
          <a:chExt cx="0" cy="0"/>
        </a:xfrm>
      </p:grpSpPr>
      <p:sp>
        <p:nvSpPr>
          <p:cNvPr id="654" name="Google Shape;654;p22"/>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Security Control Structure Example: AU-5 Response to Audit Logging Process Failures</a:t>
            </a:r>
            <a:endParaRPr dirty="0"/>
          </a:p>
        </p:txBody>
      </p:sp>
      <p:sp>
        <p:nvSpPr>
          <p:cNvPr id="656" name="Google Shape;656;p22"/>
          <p:cNvSpPr txBox="1"/>
          <p:nvPr/>
        </p:nvSpPr>
        <p:spPr>
          <a:xfrm>
            <a:off x="87374" y="2154238"/>
            <a:ext cx="2043051" cy="338514"/>
          </a:xfrm>
          <a:prstGeom prst="rect">
            <a:avLst/>
          </a:prstGeom>
          <a:solidFill>
            <a:schemeClr val="lt1"/>
          </a:solidFill>
          <a:ln w="38100" cap="flat" cmpd="sng">
            <a:solidFill>
              <a:srgbClr val="D8D8D8"/>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dirty="0">
                <a:solidFill>
                  <a:srgbClr val="000000"/>
                </a:solidFill>
                <a:latin typeface="Tahoma"/>
                <a:ea typeface="Tahoma"/>
                <a:cs typeface="Tahoma"/>
                <a:sym typeface="Tahoma"/>
              </a:rPr>
              <a:t>Control Description</a:t>
            </a:r>
            <a:endParaRPr dirty="0"/>
          </a:p>
        </p:txBody>
      </p:sp>
      <p:sp>
        <p:nvSpPr>
          <p:cNvPr id="657" name="Google Shape;657;p22"/>
          <p:cNvSpPr txBox="1"/>
          <p:nvPr/>
        </p:nvSpPr>
        <p:spPr>
          <a:xfrm>
            <a:off x="87374" y="2663031"/>
            <a:ext cx="2103437" cy="585788"/>
          </a:xfrm>
          <a:prstGeom prst="rect">
            <a:avLst/>
          </a:prstGeom>
          <a:solidFill>
            <a:schemeClr val="lt1"/>
          </a:solidFill>
          <a:ln w="38100" cap="flat" cmpd="sng">
            <a:solidFill>
              <a:srgbClr val="D8D8D8"/>
            </a:solidFill>
            <a:prstDash val="solid"/>
            <a:round/>
            <a:headEnd type="none" w="sm" len="sm"/>
            <a:tailEnd type="none" w="sm" len="sm"/>
          </a:ln>
        </p:spPr>
        <p:txBody>
          <a:bodyPr spcFirstLastPara="1" wrap="square" lIns="91425" tIns="45700" rIns="91425" bIns="45700" anchor="t" anchorCtr="0">
            <a:spAutoFit/>
          </a:bodyPr>
          <a:lstStyle/>
          <a:p>
            <a:pPr marL="0" marR="0" lvl="0" indent="0" algn="r" rtl="0">
              <a:spcBef>
                <a:spcPts val="0"/>
              </a:spcBef>
              <a:spcAft>
                <a:spcPts val="0"/>
              </a:spcAft>
              <a:buNone/>
            </a:pPr>
            <a:r>
              <a:rPr lang="en-US" sz="1600">
                <a:solidFill>
                  <a:srgbClr val="000000"/>
                </a:solidFill>
                <a:latin typeface="Tahoma"/>
                <a:ea typeface="Tahoma"/>
                <a:cs typeface="Tahoma"/>
                <a:sym typeface="Tahoma"/>
              </a:rPr>
              <a:t>Organization Defined </a:t>
            </a:r>
            <a:endParaRPr/>
          </a:p>
          <a:p>
            <a:pPr marL="0" marR="0" lvl="0" indent="0" algn="r" rtl="0">
              <a:spcBef>
                <a:spcPts val="0"/>
              </a:spcBef>
              <a:spcAft>
                <a:spcPts val="0"/>
              </a:spcAft>
              <a:buNone/>
            </a:pPr>
            <a:r>
              <a:rPr lang="en-US" sz="1600">
                <a:solidFill>
                  <a:srgbClr val="000000"/>
                </a:solidFill>
                <a:latin typeface="Tahoma"/>
                <a:ea typeface="Tahoma"/>
                <a:cs typeface="Tahoma"/>
                <a:sym typeface="Tahoma"/>
              </a:rPr>
              <a:t>Parameters </a:t>
            </a:r>
            <a:endParaRPr/>
          </a:p>
        </p:txBody>
      </p:sp>
      <p:sp>
        <p:nvSpPr>
          <p:cNvPr id="658" name="Google Shape;658;p22"/>
          <p:cNvSpPr txBox="1"/>
          <p:nvPr/>
        </p:nvSpPr>
        <p:spPr>
          <a:xfrm>
            <a:off x="668338" y="3453130"/>
            <a:ext cx="1438275" cy="338514"/>
          </a:xfrm>
          <a:prstGeom prst="rect">
            <a:avLst/>
          </a:prstGeom>
          <a:solidFill>
            <a:schemeClr val="lt1"/>
          </a:solidFill>
          <a:ln w="38100" cap="flat" cmpd="sng">
            <a:solidFill>
              <a:srgbClr val="D8D8D8"/>
            </a:solidFill>
            <a:prstDash val="solid"/>
            <a:round/>
            <a:headEnd type="none" w="sm" len="sm"/>
            <a:tailEnd type="none" w="sm" len="sm"/>
          </a:ln>
        </p:spPr>
        <p:txBody>
          <a:bodyPr spcFirstLastPara="1" wrap="square" lIns="91425" tIns="45700" rIns="91425" bIns="45700" anchor="t" anchorCtr="0">
            <a:spAutoFit/>
          </a:bodyPr>
          <a:lstStyle/>
          <a:p>
            <a:pPr marL="0" marR="0" lvl="0" indent="0" algn="r" rtl="0">
              <a:spcBef>
                <a:spcPts val="0"/>
              </a:spcBef>
              <a:spcAft>
                <a:spcPts val="0"/>
              </a:spcAft>
              <a:buNone/>
            </a:pPr>
            <a:r>
              <a:rPr lang="en-US" sz="1600" dirty="0">
                <a:solidFill>
                  <a:srgbClr val="000000"/>
                </a:solidFill>
                <a:latin typeface="Tahoma"/>
                <a:ea typeface="Tahoma"/>
                <a:cs typeface="Tahoma"/>
                <a:sym typeface="Tahoma"/>
              </a:rPr>
              <a:t>Discussion</a:t>
            </a:r>
            <a:endParaRPr dirty="0"/>
          </a:p>
        </p:txBody>
      </p:sp>
      <p:sp>
        <p:nvSpPr>
          <p:cNvPr id="660" name="Google Shape;660;p22"/>
          <p:cNvSpPr txBox="1"/>
          <p:nvPr/>
        </p:nvSpPr>
        <p:spPr>
          <a:xfrm>
            <a:off x="957262" y="6307722"/>
            <a:ext cx="1173163" cy="339725"/>
          </a:xfrm>
          <a:prstGeom prst="rect">
            <a:avLst/>
          </a:prstGeom>
          <a:solidFill>
            <a:schemeClr val="lt1"/>
          </a:solidFill>
          <a:ln w="38100" cap="flat" cmpd="sng">
            <a:solidFill>
              <a:srgbClr val="D8D8D8"/>
            </a:solidFill>
            <a:prstDash val="solid"/>
            <a:round/>
            <a:headEnd type="none" w="sm" len="sm"/>
            <a:tailEnd type="none" w="sm" len="sm"/>
          </a:ln>
        </p:spPr>
        <p:txBody>
          <a:bodyPr spcFirstLastPara="1" wrap="square" lIns="91425" tIns="45700" rIns="91425" bIns="45700" anchor="t" anchorCtr="0">
            <a:spAutoFit/>
          </a:bodyPr>
          <a:lstStyle/>
          <a:p>
            <a:pPr marL="0" marR="0" lvl="0" indent="0" algn="r" rtl="0">
              <a:spcBef>
                <a:spcPts val="0"/>
              </a:spcBef>
              <a:spcAft>
                <a:spcPts val="0"/>
              </a:spcAft>
              <a:buNone/>
            </a:pPr>
            <a:r>
              <a:rPr lang="en-US" sz="1600" dirty="0">
                <a:solidFill>
                  <a:srgbClr val="000000"/>
                </a:solidFill>
                <a:latin typeface="Tahoma"/>
                <a:ea typeface="Tahoma"/>
                <a:cs typeface="Tahoma"/>
                <a:sym typeface="Tahoma"/>
              </a:rPr>
              <a:t>References</a:t>
            </a:r>
            <a:endParaRPr dirty="0"/>
          </a:p>
        </p:txBody>
      </p:sp>
      <p:sp>
        <p:nvSpPr>
          <p:cNvPr id="662" name="Google Shape;662;p22"/>
          <p:cNvSpPr txBox="1"/>
          <p:nvPr/>
        </p:nvSpPr>
        <p:spPr>
          <a:xfrm>
            <a:off x="26988" y="1454547"/>
            <a:ext cx="2079625" cy="338137"/>
          </a:xfrm>
          <a:prstGeom prst="rect">
            <a:avLst/>
          </a:prstGeom>
          <a:solidFill>
            <a:schemeClr val="lt1"/>
          </a:solidFill>
          <a:ln w="38100" cap="flat" cmpd="sng">
            <a:solidFill>
              <a:srgbClr val="D8D8D8"/>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a:solidFill>
                  <a:srgbClr val="000000"/>
                </a:solidFill>
                <a:latin typeface="Tahoma"/>
                <a:ea typeface="Tahoma"/>
                <a:cs typeface="Tahoma"/>
                <a:sym typeface="Tahoma"/>
              </a:rPr>
              <a:t>Control ID and name</a:t>
            </a:r>
            <a:endParaRPr/>
          </a:p>
        </p:txBody>
      </p:sp>
      <p:sp>
        <p:nvSpPr>
          <p:cNvPr id="677" name="Google Shape;677;p22"/>
          <p:cNvSpPr txBox="1"/>
          <p:nvPr/>
        </p:nvSpPr>
        <p:spPr>
          <a:xfrm>
            <a:off x="5852160" y="6554126"/>
            <a:ext cx="1682691"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chemeClr val="dk1"/>
                </a:solidFill>
                <a:latin typeface="Tahoma"/>
                <a:ea typeface="Tahoma"/>
                <a:cs typeface="Tahoma"/>
                <a:sym typeface="Tahoma"/>
              </a:rPr>
              <a:t>Source:  NIST SP 800-53 R5</a:t>
            </a:r>
            <a:endParaRPr dirty="0"/>
          </a:p>
        </p:txBody>
      </p:sp>
      <p:sp>
        <p:nvSpPr>
          <p:cNvPr id="4" name="TextBox 3">
            <a:extLst>
              <a:ext uri="{FF2B5EF4-FFF2-40B4-BE49-F238E27FC236}">
                <a16:creationId xmlns:a16="http://schemas.microsoft.com/office/drawing/2014/main" id="{B07DAF25-3EA9-43D8-AA20-C678A33AFBDB}"/>
              </a:ext>
            </a:extLst>
          </p:cNvPr>
          <p:cNvSpPr txBox="1"/>
          <p:nvPr/>
        </p:nvSpPr>
        <p:spPr>
          <a:xfrm>
            <a:off x="2292412" y="1368493"/>
            <a:ext cx="6764214" cy="5293757"/>
          </a:xfrm>
          <a:prstGeom prst="rect">
            <a:avLst/>
          </a:prstGeom>
          <a:noFill/>
        </p:spPr>
        <p:txBody>
          <a:bodyPr wrap="square">
            <a:spAutoFit/>
          </a:bodyPr>
          <a:lstStyle/>
          <a:p>
            <a:r>
              <a:rPr lang="en-US" sz="1600" b="1" i="0" u="none" strike="noStrike" baseline="0" dirty="0">
                <a:solidFill>
                  <a:srgbClr val="0000FF"/>
                </a:solidFill>
                <a:latin typeface="+mj-lt"/>
              </a:rPr>
              <a:t>AU-5 </a:t>
            </a:r>
            <a:r>
              <a:rPr lang="en-US" sz="1600" b="1" i="0" u="none" strike="noStrike" baseline="0" dirty="0">
                <a:solidFill>
                  <a:srgbClr val="000000"/>
                </a:solidFill>
                <a:latin typeface="+mj-lt"/>
              </a:rPr>
              <a:t>RESPONSE TO AUDIT LOGGING PROCESS FAILURES </a:t>
            </a:r>
            <a:endParaRPr lang="en-US" sz="1600" b="0" i="0" u="none" strike="noStrike" baseline="0" dirty="0">
              <a:solidFill>
                <a:srgbClr val="000000"/>
              </a:solidFill>
              <a:latin typeface="+mj-lt"/>
            </a:endParaRPr>
          </a:p>
          <a:p>
            <a:r>
              <a:rPr lang="en-US" sz="1400" i="0" u="none" strike="noStrike" baseline="0" dirty="0">
                <a:solidFill>
                  <a:srgbClr val="000000"/>
                </a:solidFill>
                <a:latin typeface="+mn-lt"/>
              </a:rPr>
              <a:t>Control: </a:t>
            </a:r>
          </a:p>
          <a:p>
            <a:r>
              <a:rPr lang="en-US" sz="1400" i="0" u="none" strike="noStrike" baseline="0" dirty="0">
                <a:solidFill>
                  <a:srgbClr val="000000"/>
                </a:solidFill>
                <a:latin typeface="+mn-lt"/>
              </a:rPr>
              <a:t>a.  Alert [</a:t>
            </a:r>
            <a:r>
              <a:rPr lang="en-US" sz="1400" i="1" u="none" strike="noStrike" baseline="0" dirty="0">
                <a:solidFill>
                  <a:srgbClr val="000000"/>
                </a:solidFill>
                <a:latin typeface="+mn-lt"/>
              </a:rPr>
              <a:t>Assignment: organization-defined personnel or roles</a:t>
            </a:r>
            <a:r>
              <a:rPr lang="en-US" sz="1400" i="0" u="none" strike="noStrike" baseline="0" dirty="0">
                <a:solidFill>
                  <a:srgbClr val="000000"/>
                </a:solidFill>
                <a:latin typeface="+mn-lt"/>
              </a:rPr>
              <a:t>] within [</a:t>
            </a:r>
            <a:r>
              <a:rPr lang="en-US" sz="1400" i="1" u="none" strike="noStrike" baseline="0" dirty="0">
                <a:solidFill>
                  <a:srgbClr val="000000"/>
                </a:solidFill>
                <a:latin typeface="+mn-lt"/>
              </a:rPr>
              <a:t>Assignment: organization-defined time-period</a:t>
            </a:r>
            <a:r>
              <a:rPr lang="en-US" sz="1400" i="0" u="none" strike="noStrike" baseline="0" dirty="0">
                <a:solidFill>
                  <a:srgbClr val="000000"/>
                </a:solidFill>
                <a:latin typeface="+mn-lt"/>
              </a:rPr>
              <a:t>] in the event of an audit logging process failure; and</a:t>
            </a:r>
          </a:p>
          <a:p>
            <a:r>
              <a:rPr lang="en-US" sz="1400" i="0" u="none" strike="noStrike" baseline="0" dirty="0">
                <a:solidFill>
                  <a:srgbClr val="000000"/>
                </a:solidFill>
                <a:latin typeface="+mn-lt"/>
              </a:rPr>
              <a:t> </a:t>
            </a:r>
          </a:p>
          <a:p>
            <a:r>
              <a:rPr lang="en-US" sz="1400" i="0" u="none" strike="noStrike" baseline="0" dirty="0">
                <a:solidFill>
                  <a:srgbClr val="000000"/>
                </a:solidFill>
                <a:latin typeface="+mn-lt"/>
              </a:rPr>
              <a:t>b.  Take the following additional actions: [</a:t>
            </a:r>
            <a:r>
              <a:rPr lang="en-US" sz="1400" i="1" u="none" strike="noStrike" baseline="0" dirty="0">
                <a:solidFill>
                  <a:srgbClr val="000000"/>
                </a:solidFill>
                <a:latin typeface="+mn-lt"/>
              </a:rPr>
              <a:t>Assignment: organization-defined additional actions</a:t>
            </a:r>
            <a:r>
              <a:rPr lang="en-US" sz="1400" i="0" u="none" strike="noStrike" baseline="0" dirty="0">
                <a:solidFill>
                  <a:srgbClr val="000000"/>
                </a:solidFill>
                <a:latin typeface="+mn-lt"/>
              </a:rPr>
              <a:t>]. </a:t>
            </a:r>
          </a:p>
          <a:p>
            <a:endParaRPr lang="en-US" sz="1400" i="0" u="none" strike="noStrike" baseline="0" dirty="0">
              <a:solidFill>
                <a:srgbClr val="000000"/>
              </a:solidFill>
              <a:latin typeface="+mn-lt"/>
            </a:endParaRPr>
          </a:p>
          <a:p>
            <a:r>
              <a:rPr lang="en-US" sz="1400" i="0" u="none" strike="noStrike" baseline="0" dirty="0">
                <a:solidFill>
                  <a:srgbClr val="000000"/>
                </a:solidFill>
                <a:latin typeface="+mn-lt"/>
              </a:rPr>
              <a:t>Discussion: Audit logging process failures include software and hardware errors, failures in audit log capturing mechanisms, and reaching or exceeding audit log storage capacity. Organization-defined actions include overwriting oldest audit records, shutting down the system, and stopping </a:t>
            </a:r>
            <a:r>
              <a:rPr lang="en-US" i="0" u="none" strike="noStrike" baseline="0" dirty="0">
                <a:solidFill>
                  <a:srgbClr val="000000"/>
                </a:solidFill>
                <a:latin typeface="+mn-lt"/>
              </a:rPr>
              <a:t>the generation of audit records. Organizations may choose to define additional actions for audit logging process failures based on the type of failure, the location of the failure, the severity of the failure, or a combination of such factors. When the audit logging process failure is related to storage, the response is carried out for the audit log storage repository (i.e., the distinct system component where the audit logs are stored), the system on which the audit logs reside, the total audit log storage capacity of the organization (i.e., all audit log storage repositories combined), or all three. Organizations may decide to take no additional actions after alerting designated roles or personnel. </a:t>
            </a:r>
          </a:p>
          <a:p>
            <a:r>
              <a:rPr lang="fr-FR" i="0" u="none" strike="noStrike" baseline="0" dirty="0">
                <a:solidFill>
                  <a:srgbClr val="000000"/>
                </a:solidFill>
                <a:latin typeface="+mn-lt"/>
              </a:rPr>
              <a:t>Related Controls: </a:t>
            </a:r>
            <a:r>
              <a:rPr lang="fr-FR" i="0" u="none" strike="noStrike" baseline="0" dirty="0">
                <a:solidFill>
                  <a:srgbClr val="0000FF"/>
                </a:solidFill>
                <a:latin typeface="+mn-lt"/>
              </a:rPr>
              <a:t>AU-2</a:t>
            </a:r>
            <a:r>
              <a:rPr lang="fr-FR" i="0" u="none" strike="noStrike" baseline="0" dirty="0">
                <a:solidFill>
                  <a:srgbClr val="000000"/>
                </a:solidFill>
                <a:latin typeface="+mn-lt"/>
              </a:rPr>
              <a:t>, </a:t>
            </a:r>
            <a:r>
              <a:rPr lang="fr-FR" i="0" u="none" strike="noStrike" baseline="0" dirty="0">
                <a:solidFill>
                  <a:srgbClr val="0000FF"/>
                </a:solidFill>
                <a:latin typeface="+mn-lt"/>
              </a:rPr>
              <a:t>AU-4</a:t>
            </a:r>
            <a:r>
              <a:rPr lang="fr-FR" i="0" u="none" strike="noStrike" baseline="0" dirty="0">
                <a:solidFill>
                  <a:srgbClr val="000000"/>
                </a:solidFill>
                <a:latin typeface="+mn-lt"/>
              </a:rPr>
              <a:t>, </a:t>
            </a:r>
            <a:r>
              <a:rPr lang="fr-FR" i="0" u="none" strike="noStrike" baseline="0" dirty="0">
                <a:solidFill>
                  <a:srgbClr val="0000FF"/>
                </a:solidFill>
                <a:latin typeface="+mn-lt"/>
              </a:rPr>
              <a:t>AU-7</a:t>
            </a:r>
            <a:r>
              <a:rPr lang="fr-FR" i="0" u="none" strike="noStrike" baseline="0" dirty="0">
                <a:solidFill>
                  <a:srgbClr val="000000"/>
                </a:solidFill>
                <a:latin typeface="+mn-lt"/>
              </a:rPr>
              <a:t>, </a:t>
            </a:r>
            <a:r>
              <a:rPr lang="fr-FR" i="0" u="none" strike="noStrike" baseline="0" dirty="0">
                <a:solidFill>
                  <a:srgbClr val="0000FF"/>
                </a:solidFill>
                <a:latin typeface="+mn-lt"/>
              </a:rPr>
              <a:t>AU-9</a:t>
            </a:r>
            <a:r>
              <a:rPr lang="fr-FR" i="0" u="none" strike="noStrike" baseline="0" dirty="0">
                <a:solidFill>
                  <a:srgbClr val="000000"/>
                </a:solidFill>
                <a:latin typeface="+mn-lt"/>
              </a:rPr>
              <a:t>, </a:t>
            </a:r>
            <a:r>
              <a:rPr lang="fr-FR" i="0" u="none" strike="noStrike" baseline="0" dirty="0">
                <a:solidFill>
                  <a:srgbClr val="0000FF"/>
                </a:solidFill>
                <a:latin typeface="+mn-lt"/>
              </a:rPr>
              <a:t>AU-11</a:t>
            </a:r>
            <a:r>
              <a:rPr lang="fr-FR" i="0" u="none" strike="noStrike" baseline="0" dirty="0">
                <a:solidFill>
                  <a:srgbClr val="000000"/>
                </a:solidFill>
                <a:latin typeface="+mn-lt"/>
              </a:rPr>
              <a:t>, </a:t>
            </a:r>
            <a:r>
              <a:rPr lang="fr-FR" i="0" u="none" strike="noStrike" baseline="0" dirty="0">
                <a:solidFill>
                  <a:srgbClr val="0000FF"/>
                </a:solidFill>
                <a:latin typeface="+mn-lt"/>
              </a:rPr>
              <a:t>AU-12</a:t>
            </a:r>
            <a:r>
              <a:rPr lang="fr-FR" i="0" u="none" strike="noStrike" baseline="0" dirty="0">
                <a:solidFill>
                  <a:srgbClr val="000000"/>
                </a:solidFill>
                <a:latin typeface="+mn-lt"/>
              </a:rPr>
              <a:t>, </a:t>
            </a:r>
            <a:r>
              <a:rPr lang="fr-FR" i="0" u="none" strike="noStrike" baseline="0" dirty="0">
                <a:solidFill>
                  <a:srgbClr val="0000FF"/>
                </a:solidFill>
                <a:latin typeface="+mn-lt"/>
              </a:rPr>
              <a:t>AU-14</a:t>
            </a:r>
            <a:r>
              <a:rPr lang="fr-FR" i="0" u="none" strike="noStrike" baseline="0" dirty="0">
                <a:solidFill>
                  <a:srgbClr val="000000"/>
                </a:solidFill>
                <a:latin typeface="+mn-lt"/>
              </a:rPr>
              <a:t>, </a:t>
            </a:r>
            <a:r>
              <a:rPr lang="fr-FR" i="0" u="none" strike="noStrike" baseline="0" dirty="0">
                <a:solidFill>
                  <a:srgbClr val="0000FF"/>
                </a:solidFill>
                <a:latin typeface="+mn-lt"/>
              </a:rPr>
              <a:t>SI-4</a:t>
            </a:r>
            <a:r>
              <a:rPr lang="fr-FR" i="0" u="none" strike="noStrike" baseline="0" dirty="0">
                <a:solidFill>
                  <a:srgbClr val="000000"/>
                </a:solidFill>
                <a:latin typeface="+mn-lt"/>
              </a:rPr>
              <a:t>, </a:t>
            </a:r>
            <a:r>
              <a:rPr lang="fr-FR" i="0" u="none" strike="noStrike" baseline="0" dirty="0">
                <a:solidFill>
                  <a:srgbClr val="0000FF"/>
                </a:solidFill>
                <a:latin typeface="+mn-lt"/>
              </a:rPr>
              <a:t>SI-12</a:t>
            </a:r>
            <a:r>
              <a:rPr lang="fr-FR" i="0" u="none" strike="noStrike" baseline="0" dirty="0">
                <a:solidFill>
                  <a:srgbClr val="000000"/>
                </a:solidFill>
                <a:latin typeface="+mn-lt"/>
              </a:rPr>
              <a:t>.</a:t>
            </a:r>
          </a:p>
          <a:p>
            <a:r>
              <a:rPr lang="fr-FR" i="0" u="none" strike="noStrike" baseline="0" dirty="0">
                <a:solidFill>
                  <a:srgbClr val="000000"/>
                </a:solidFill>
                <a:latin typeface="+mn-lt"/>
              </a:rPr>
              <a:t> </a:t>
            </a:r>
          </a:p>
          <a:p>
            <a:r>
              <a:rPr lang="en-US" sz="1400" dirty="0">
                <a:solidFill>
                  <a:srgbClr val="000000"/>
                </a:solidFill>
                <a:latin typeface="+mn-lt"/>
                <a:ea typeface="Calibri" panose="020F0502020204030204" pitchFamily="34" charset="0"/>
                <a:cs typeface="Calibri" panose="020F0502020204030204" pitchFamily="34" charset="0"/>
                <a:sym typeface="Tahoma"/>
              </a:rPr>
              <a:t>References: None</a:t>
            </a:r>
            <a:endParaRPr lang="fr-FR" dirty="0">
              <a:latin typeface="+mn-lt"/>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653"/>
        <p:cNvGrpSpPr/>
        <p:nvPr/>
      </p:nvGrpSpPr>
      <p:grpSpPr>
        <a:xfrm>
          <a:off x="0" y="0"/>
          <a:ext cx="0" cy="0"/>
          <a:chOff x="0" y="0"/>
          <a:chExt cx="0" cy="0"/>
        </a:xfrm>
      </p:grpSpPr>
      <p:sp>
        <p:nvSpPr>
          <p:cNvPr id="654" name="Google Shape;654;p22"/>
          <p:cNvSpPr txBox="1">
            <a:spLocks noGrp="1"/>
          </p:cNvSpPr>
          <p:nvPr>
            <p:ph type="title"/>
          </p:nvPr>
        </p:nvSpPr>
        <p:spPr>
          <a:xfrm>
            <a:off x="1219200" y="0"/>
            <a:ext cx="7787639"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Security Control Structure Example: AU-5 Response to Audit Logging Process Failures (Control Enhancements)</a:t>
            </a:r>
            <a:endParaRPr dirty="0"/>
          </a:p>
        </p:txBody>
      </p:sp>
      <p:sp>
        <p:nvSpPr>
          <p:cNvPr id="677" name="Google Shape;677;p22"/>
          <p:cNvSpPr txBox="1"/>
          <p:nvPr/>
        </p:nvSpPr>
        <p:spPr>
          <a:xfrm>
            <a:off x="6537960" y="6627208"/>
            <a:ext cx="1682691"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chemeClr val="dk1"/>
                </a:solidFill>
                <a:latin typeface="Tahoma"/>
                <a:ea typeface="Tahoma"/>
                <a:cs typeface="Tahoma"/>
                <a:sym typeface="Tahoma"/>
              </a:rPr>
              <a:t>Source:  NIST SP 800-53 R5</a:t>
            </a:r>
            <a:endParaRPr dirty="0"/>
          </a:p>
        </p:txBody>
      </p:sp>
      <p:sp>
        <p:nvSpPr>
          <p:cNvPr id="4" name="TextBox 3">
            <a:extLst>
              <a:ext uri="{FF2B5EF4-FFF2-40B4-BE49-F238E27FC236}">
                <a16:creationId xmlns:a16="http://schemas.microsoft.com/office/drawing/2014/main" id="{B07DAF25-3EA9-43D8-AA20-C678A33AFBDB}"/>
              </a:ext>
            </a:extLst>
          </p:cNvPr>
          <p:cNvSpPr txBox="1"/>
          <p:nvPr/>
        </p:nvSpPr>
        <p:spPr>
          <a:xfrm>
            <a:off x="334962" y="1069833"/>
            <a:ext cx="8671877" cy="6370975"/>
          </a:xfrm>
          <a:prstGeom prst="rect">
            <a:avLst/>
          </a:prstGeom>
          <a:noFill/>
        </p:spPr>
        <p:txBody>
          <a:bodyPr wrap="square">
            <a:spAutoFit/>
          </a:bodyPr>
          <a:lstStyle/>
          <a:p>
            <a:r>
              <a:rPr lang="en-US" sz="1800" b="1" i="0" u="none" strike="noStrike" baseline="0" dirty="0">
                <a:solidFill>
                  <a:srgbClr val="0000FF"/>
                </a:solidFill>
                <a:latin typeface="Calibri" panose="020F0502020204030204" pitchFamily="34" charset="0"/>
              </a:rPr>
              <a:t>AU-5 </a:t>
            </a:r>
            <a:r>
              <a:rPr lang="en-US" sz="1600" b="1" i="0" u="none" strike="noStrike" baseline="0" dirty="0">
                <a:solidFill>
                  <a:srgbClr val="000000"/>
                </a:solidFill>
                <a:latin typeface="+mj-lt"/>
              </a:rPr>
              <a:t>RESPONSE TO AUDIT LOGGING PROCESS FAILURES</a:t>
            </a:r>
          </a:p>
          <a:p>
            <a:r>
              <a:rPr lang="en-US" b="0" i="0" u="none" strike="noStrike" baseline="0" dirty="0">
                <a:solidFill>
                  <a:srgbClr val="000000"/>
                </a:solidFill>
                <a:latin typeface="+mn-lt"/>
              </a:rPr>
              <a:t>Control Enhancements: </a:t>
            </a:r>
          </a:p>
          <a:p>
            <a:r>
              <a:rPr lang="en-US" b="1" i="0" u="none" strike="noStrike" baseline="0" dirty="0">
                <a:solidFill>
                  <a:srgbClr val="000000"/>
                </a:solidFill>
                <a:latin typeface="+mn-lt"/>
              </a:rPr>
              <a:t>(1) </a:t>
            </a:r>
            <a:r>
              <a:rPr lang="en-US" b="0" i="0" u="none" strike="noStrike" baseline="0" dirty="0">
                <a:solidFill>
                  <a:srgbClr val="000000"/>
                </a:solidFill>
                <a:latin typeface="+mn-lt"/>
              </a:rPr>
              <a:t>RESPONSE TO AUDIT LOGGING PROCESS FAILURES | </a:t>
            </a:r>
            <a:r>
              <a:rPr lang="en-US" b="0" i="0" u="none" strike="noStrike" baseline="0" dirty="0">
                <a:solidFill>
                  <a:srgbClr val="0000FF"/>
                </a:solidFill>
                <a:latin typeface="+mn-lt"/>
              </a:rPr>
              <a:t>STORAGE CAPACITY WARNING </a:t>
            </a:r>
            <a:endParaRPr lang="en-US" b="0" i="0" u="none" strike="noStrike" baseline="0" dirty="0">
              <a:solidFill>
                <a:srgbClr val="000000"/>
              </a:solidFill>
              <a:latin typeface="+mn-lt"/>
            </a:endParaRPr>
          </a:p>
          <a:p>
            <a:r>
              <a:rPr lang="en-US" b="1" i="0" u="none" strike="noStrike" baseline="0" dirty="0">
                <a:solidFill>
                  <a:srgbClr val="000000"/>
                </a:solidFill>
                <a:latin typeface="+mn-lt"/>
              </a:rPr>
              <a:t>Provide a warning to [</a:t>
            </a:r>
            <a:r>
              <a:rPr lang="en-US" b="1" i="1" u="none" strike="noStrike" baseline="0" dirty="0">
                <a:solidFill>
                  <a:srgbClr val="000000"/>
                </a:solidFill>
                <a:latin typeface="+mn-lt"/>
              </a:rPr>
              <a:t>Assignment: organization-defined personnel, roles, and/or locations</a:t>
            </a:r>
            <a:r>
              <a:rPr lang="en-US" b="1" i="0" u="none" strike="noStrike" baseline="0" dirty="0">
                <a:solidFill>
                  <a:srgbClr val="000000"/>
                </a:solidFill>
                <a:latin typeface="+mn-lt"/>
              </a:rPr>
              <a:t>] within [</a:t>
            </a:r>
            <a:r>
              <a:rPr lang="en-US" b="1" i="1" u="none" strike="noStrike" baseline="0" dirty="0">
                <a:solidFill>
                  <a:srgbClr val="000000"/>
                </a:solidFill>
                <a:latin typeface="+mn-lt"/>
              </a:rPr>
              <a:t>Assignment: organization-defined time period</a:t>
            </a:r>
            <a:r>
              <a:rPr lang="en-US" b="1" i="0" u="none" strike="noStrike" baseline="0" dirty="0">
                <a:solidFill>
                  <a:srgbClr val="000000"/>
                </a:solidFill>
                <a:latin typeface="+mn-lt"/>
              </a:rPr>
              <a:t>] when allocated audit log storage volume reaches [</a:t>
            </a:r>
            <a:r>
              <a:rPr lang="en-US" b="1" i="1" u="none" strike="noStrike" baseline="0" dirty="0">
                <a:solidFill>
                  <a:srgbClr val="000000"/>
                </a:solidFill>
                <a:latin typeface="+mn-lt"/>
              </a:rPr>
              <a:t>Assignment: organization-defined percentage</a:t>
            </a:r>
            <a:r>
              <a:rPr lang="en-US" b="1" i="0" u="none" strike="noStrike" baseline="0" dirty="0">
                <a:solidFill>
                  <a:srgbClr val="000000"/>
                </a:solidFill>
                <a:latin typeface="+mn-lt"/>
              </a:rPr>
              <a:t>] of repository maximum audit log storage capacity.</a:t>
            </a:r>
          </a:p>
          <a:p>
            <a:endParaRPr lang="en-US" b="0" i="0" u="none" strike="noStrike" baseline="0" dirty="0">
              <a:solidFill>
                <a:srgbClr val="000000"/>
              </a:solidFill>
              <a:latin typeface="+mn-lt"/>
            </a:endParaRPr>
          </a:p>
          <a:p>
            <a:r>
              <a:rPr lang="en-US" b="1" i="0" u="none" strike="noStrike" baseline="0" dirty="0">
                <a:solidFill>
                  <a:srgbClr val="000000"/>
                </a:solidFill>
                <a:latin typeface="+mn-lt"/>
              </a:rPr>
              <a:t>(2) </a:t>
            </a:r>
            <a:r>
              <a:rPr lang="en-US" b="0" i="0" u="none" strike="noStrike" baseline="0" dirty="0">
                <a:solidFill>
                  <a:srgbClr val="000000"/>
                </a:solidFill>
                <a:latin typeface="+mn-lt"/>
              </a:rPr>
              <a:t>RESPONSE TO AUDIT LOGGING PROCESS FAILURES | </a:t>
            </a:r>
            <a:r>
              <a:rPr lang="en-US" b="0" i="0" u="none" strike="noStrike" baseline="0" dirty="0">
                <a:solidFill>
                  <a:srgbClr val="0000FF"/>
                </a:solidFill>
                <a:latin typeface="+mn-lt"/>
              </a:rPr>
              <a:t>REAL-TIME ALERTS </a:t>
            </a:r>
            <a:endParaRPr lang="en-US" b="0" i="0" u="none" strike="noStrike" baseline="0" dirty="0">
              <a:solidFill>
                <a:srgbClr val="000000"/>
              </a:solidFill>
              <a:latin typeface="+mn-lt"/>
            </a:endParaRPr>
          </a:p>
          <a:p>
            <a:r>
              <a:rPr lang="en-US" b="1" i="0" u="none" strike="noStrike" baseline="0" dirty="0">
                <a:solidFill>
                  <a:srgbClr val="000000"/>
                </a:solidFill>
                <a:latin typeface="+mn-lt"/>
              </a:rPr>
              <a:t>Provide an alert within [</a:t>
            </a:r>
            <a:r>
              <a:rPr lang="en-US" b="1" i="1" u="none" strike="noStrike" baseline="0" dirty="0">
                <a:solidFill>
                  <a:srgbClr val="000000"/>
                </a:solidFill>
                <a:latin typeface="+mn-lt"/>
              </a:rPr>
              <a:t>Assignment: organization-defined real-time period</a:t>
            </a:r>
            <a:r>
              <a:rPr lang="en-US" b="1" i="0" u="none" strike="noStrike" baseline="0" dirty="0">
                <a:solidFill>
                  <a:srgbClr val="000000"/>
                </a:solidFill>
                <a:latin typeface="+mn-lt"/>
              </a:rPr>
              <a:t>] to [</a:t>
            </a:r>
            <a:r>
              <a:rPr lang="en-US" b="1" i="1" u="none" strike="noStrike" baseline="0" dirty="0">
                <a:solidFill>
                  <a:srgbClr val="000000"/>
                </a:solidFill>
                <a:latin typeface="+mn-lt"/>
              </a:rPr>
              <a:t>Assignment: organization-defined personnel, roles, and/or locations</a:t>
            </a:r>
            <a:r>
              <a:rPr lang="en-US" b="1" i="0" u="none" strike="noStrike" baseline="0" dirty="0">
                <a:solidFill>
                  <a:srgbClr val="000000"/>
                </a:solidFill>
                <a:latin typeface="+mn-lt"/>
              </a:rPr>
              <a:t>] when the following audit failure events occur: [</a:t>
            </a:r>
            <a:r>
              <a:rPr lang="en-US" b="1" i="1" u="none" strike="noStrike" baseline="0" dirty="0">
                <a:solidFill>
                  <a:srgbClr val="000000"/>
                </a:solidFill>
                <a:latin typeface="+mn-lt"/>
              </a:rPr>
              <a:t>Assignment: organization-defined audit logging failure events requiring real-time alerts</a:t>
            </a:r>
            <a:r>
              <a:rPr lang="en-US" b="1" i="0" u="none" strike="noStrike" baseline="0" dirty="0">
                <a:solidFill>
                  <a:srgbClr val="000000"/>
                </a:solidFill>
                <a:latin typeface="+mn-lt"/>
              </a:rPr>
              <a:t>].</a:t>
            </a:r>
            <a:endParaRPr lang="en-US" b="0" i="0" u="none" strike="noStrike" baseline="0" dirty="0">
              <a:solidFill>
                <a:srgbClr val="000000"/>
              </a:solidFill>
              <a:latin typeface="+mn-lt"/>
            </a:endParaRPr>
          </a:p>
          <a:p>
            <a:endParaRPr lang="en-US" b="1" i="0" u="none" strike="noStrike" baseline="0" dirty="0">
              <a:solidFill>
                <a:srgbClr val="000000"/>
              </a:solidFill>
              <a:latin typeface="+mn-lt"/>
            </a:endParaRPr>
          </a:p>
          <a:p>
            <a:r>
              <a:rPr lang="en-US" b="1" i="0" u="none" strike="noStrike" baseline="0" dirty="0">
                <a:solidFill>
                  <a:srgbClr val="000000"/>
                </a:solidFill>
                <a:latin typeface="+mn-lt"/>
              </a:rPr>
              <a:t>(3) </a:t>
            </a:r>
            <a:r>
              <a:rPr lang="en-US" b="0" i="0" u="none" strike="noStrike" baseline="0" dirty="0">
                <a:solidFill>
                  <a:srgbClr val="000000"/>
                </a:solidFill>
                <a:latin typeface="+mn-lt"/>
              </a:rPr>
              <a:t>RESPONSE TO AUDIT LOGGING PROCESS FAILURES | </a:t>
            </a:r>
            <a:r>
              <a:rPr lang="en-US" b="0" i="0" u="none" strike="noStrike" baseline="0" dirty="0">
                <a:solidFill>
                  <a:srgbClr val="0000FF"/>
                </a:solidFill>
                <a:latin typeface="+mn-lt"/>
              </a:rPr>
              <a:t>CONFIGURABLE TRAFFIC VOLUME THRESHOLDS </a:t>
            </a:r>
            <a:endParaRPr lang="en-US" b="0" i="0" u="none" strike="noStrike" baseline="0" dirty="0">
              <a:solidFill>
                <a:srgbClr val="000000"/>
              </a:solidFill>
              <a:latin typeface="+mn-lt"/>
            </a:endParaRPr>
          </a:p>
          <a:p>
            <a:r>
              <a:rPr lang="en-US" b="1" i="0" u="none" strike="noStrike" baseline="0" dirty="0">
                <a:solidFill>
                  <a:srgbClr val="000000"/>
                </a:solidFill>
                <a:latin typeface="+mn-lt"/>
              </a:rPr>
              <a:t>Enforce configurable network communications traffic volume thresholds reflecting limits on audit log storage capacity and [</a:t>
            </a:r>
            <a:r>
              <a:rPr lang="en-US" b="1" i="1" u="none" strike="noStrike" baseline="0" dirty="0">
                <a:solidFill>
                  <a:srgbClr val="000000"/>
                </a:solidFill>
                <a:latin typeface="+mn-lt"/>
              </a:rPr>
              <a:t>Selection: reject; delay</a:t>
            </a:r>
            <a:r>
              <a:rPr lang="en-US" b="1" i="0" u="none" strike="noStrike" baseline="0" dirty="0">
                <a:solidFill>
                  <a:srgbClr val="000000"/>
                </a:solidFill>
                <a:latin typeface="+mn-lt"/>
              </a:rPr>
              <a:t>] network traffic above those thresholds.</a:t>
            </a:r>
            <a:endParaRPr lang="en-US" b="1" dirty="0">
              <a:latin typeface="+mn-lt"/>
            </a:endParaRPr>
          </a:p>
          <a:p>
            <a:pPr algn="l"/>
            <a:endParaRPr lang="en-US" b="0" i="0" u="none" strike="noStrike" baseline="0" dirty="0">
              <a:solidFill>
                <a:srgbClr val="000000"/>
              </a:solidFill>
              <a:latin typeface="+mn-lt"/>
            </a:endParaRPr>
          </a:p>
          <a:p>
            <a:r>
              <a:rPr lang="en-US" b="1" i="0" u="none" strike="noStrike" baseline="0" dirty="0">
                <a:solidFill>
                  <a:srgbClr val="000000"/>
                </a:solidFill>
                <a:latin typeface="+mn-lt"/>
              </a:rPr>
              <a:t>(4) </a:t>
            </a:r>
            <a:r>
              <a:rPr lang="en-US" b="0" i="0" u="none" strike="noStrike" baseline="0" dirty="0">
                <a:solidFill>
                  <a:srgbClr val="000000"/>
                </a:solidFill>
                <a:latin typeface="+mn-lt"/>
              </a:rPr>
              <a:t>RESPONSE TO AUDIT LOGGING PROCESS FAILURES | </a:t>
            </a:r>
            <a:r>
              <a:rPr lang="en-US" b="0" i="0" u="none" strike="noStrike" baseline="0" dirty="0">
                <a:solidFill>
                  <a:srgbClr val="0000FF"/>
                </a:solidFill>
                <a:latin typeface="+mn-lt"/>
              </a:rPr>
              <a:t>SHUTDOWN ON FAILURE </a:t>
            </a:r>
            <a:endParaRPr lang="en-US" b="0" i="0" u="none" strike="noStrike" baseline="0" dirty="0">
              <a:solidFill>
                <a:srgbClr val="000000"/>
              </a:solidFill>
              <a:latin typeface="+mn-lt"/>
            </a:endParaRPr>
          </a:p>
          <a:p>
            <a:r>
              <a:rPr lang="en-US" b="1" i="0" u="none" strike="noStrike" baseline="0" dirty="0">
                <a:solidFill>
                  <a:srgbClr val="000000"/>
                </a:solidFill>
                <a:latin typeface="+mn-lt"/>
              </a:rPr>
              <a:t>Invoke a [</a:t>
            </a:r>
            <a:r>
              <a:rPr lang="en-US" b="1" i="1" u="none" strike="noStrike" baseline="0" dirty="0">
                <a:solidFill>
                  <a:srgbClr val="000000"/>
                </a:solidFill>
                <a:latin typeface="+mn-lt"/>
              </a:rPr>
              <a:t>Selection: full system shutdown; partial system shutdown; degraded operational mode with limited mission or business functionality available</a:t>
            </a:r>
            <a:r>
              <a:rPr lang="en-US" b="1" i="0" u="none" strike="noStrike" baseline="0" dirty="0">
                <a:solidFill>
                  <a:srgbClr val="000000"/>
                </a:solidFill>
                <a:latin typeface="+mn-lt"/>
              </a:rPr>
              <a:t>] in the event of [</a:t>
            </a:r>
            <a:r>
              <a:rPr lang="en-US" b="1" i="1" u="none" strike="noStrike" baseline="0" dirty="0">
                <a:solidFill>
                  <a:srgbClr val="000000"/>
                </a:solidFill>
                <a:latin typeface="+mn-lt"/>
              </a:rPr>
              <a:t>Assignment: organization-defined audit logging failures</a:t>
            </a:r>
            <a:r>
              <a:rPr lang="en-US" b="1" i="0" u="none" strike="noStrike" baseline="0" dirty="0">
                <a:solidFill>
                  <a:srgbClr val="000000"/>
                </a:solidFill>
                <a:latin typeface="+mn-lt"/>
              </a:rPr>
              <a:t>], unless an alternate audit logging capability exists. </a:t>
            </a:r>
            <a:endParaRPr lang="en-US" b="1" dirty="0">
              <a:latin typeface="+mn-lt"/>
            </a:endParaRPr>
          </a:p>
          <a:p>
            <a:pPr algn="l"/>
            <a:endParaRPr lang="en-US" b="0" i="0" u="none" strike="noStrike" baseline="0" dirty="0">
              <a:solidFill>
                <a:srgbClr val="000000"/>
              </a:solidFill>
              <a:latin typeface="+mn-lt"/>
            </a:endParaRPr>
          </a:p>
          <a:p>
            <a:r>
              <a:rPr lang="en-US" b="1" i="0" u="none" strike="noStrike" baseline="0" dirty="0">
                <a:solidFill>
                  <a:srgbClr val="000000"/>
                </a:solidFill>
                <a:latin typeface="+mn-lt"/>
              </a:rPr>
              <a:t>(5) </a:t>
            </a:r>
            <a:r>
              <a:rPr lang="en-US" b="0" i="0" u="none" strike="noStrike" baseline="0" dirty="0">
                <a:solidFill>
                  <a:srgbClr val="000000"/>
                </a:solidFill>
                <a:latin typeface="+mn-lt"/>
              </a:rPr>
              <a:t>RESPONSE TO AUDIT LOGGING PROCESS FAILURES | </a:t>
            </a:r>
            <a:r>
              <a:rPr lang="en-US" b="0" i="0" u="none" strike="noStrike" baseline="0" dirty="0">
                <a:solidFill>
                  <a:srgbClr val="0000FF"/>
                </a:solidFill>
                <a:latin typeface="+mn-lt"/>
              </a:rPr>
              <a:t>ALTERNATE AUDIT LOGGING CAPABILITY </a:t>
            </a:r>
            <a:endParaRPr lang="en-US" b="0" i="0" u="none" strike="noStrike" baseline="0" dirty="0">
              <a:solidFill>
                <a:srgbClr val="000000"/>
              </a:solidFill>
              <a:latin typeface="+mn-lt"/>
            </a:endParaRPr>
          </a:p>
          <a:p>
            <a:r>
              <a:rPr lang="en-US" b="1" i="0" u="none" strike="noStrike" baseline="0" dirty="0">
                <a:solidFill>
                  <a:srgbClr val="000000"/>
                </a:solidFill>
                <a:latin typeface="+mn-lt"/>
              </a:rPr>
              <a:t>Provide an alternate audit logging capability in the event of a failure in primary audit logging capability that implements [</a:t>
            </a:r>
            <a:r>
              <a:rPr lang="en-US" b="1" i="1" u="none" strike="noStrike" baseline="0" dirty="0">
                <a:solidFill>
                  <a:srgbClr val="000000"/>
                </a:solidFill>
                <a:latin typeface="+mn-lt"/>
              </a:rPr>
              <a:t>Assignment: organization-defined alternate audit logging functionality</a:t>
            </a:r>
            <a:r>
              <a:rPr lang="en-US" b="1" i="0" u="none" strike="noStrike" baseline="0" dirty="0">
                <a:solidFill>
                  <a:srgbClr val="000000"/>
                </a:solidFill>
                <a:latin typeface="+mn-lt"/>
              </a:rPr>
              <a:t>]. </a:t>
            </a:r>
          </a:p>
          <a:p>
            <a:r>
              <a:rPr lang="en-US" b="1" i="0" u="none" strike="noStrike" baseline="0" dirty="0">
                <a:solidFill>
                  <a:srgbClr val="000000"/>
                </a:solidFill>
                <a:latin typeface="+mn-lt"/>
              </a:rPr>
              <a:t> </a:t>
            </a:r>
            <a:endParaRPr lang="en-US" b="0" i="0" u="none" strike="noStrike" baseline="0" dirty="0">
              <a:solidFill>
                <a:srgbClr val="000000"/>
              </a:solidFill>
              <a:latin typeface="+mn-lt"/>
            </a:endParaRPr>
          </a:p>
          <a:p>
            <a:endParaRPr lang="fr-FR" dirty="0">
              <a:latin typeface="Calibri" panose="020F0502020204030204" pitchFamily="34" charset="0"/>
            </a:endParaRPr>
          </a:p>
        </p:txBody>
      </p:sp>
    </p:spTree>
    <p:extLst>
      <p:ext uri="{BB962C8B-B14F-4D97-AF65-F5344CB8AC3E}">
        <p14:creationId xmlns:p14="http://schemas.microsoft.com/office/powerpoint/2010/main" val="33978741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682"/>
        <p:cNvGrpSpPr/>
        <p:nvPr/>
      </p:nvGrpSpPr>
      <p:grpSpPr>
        <a:xfrm>
          <a:off x="0" y="0"/>
          <a:ext cx="0" cy="0"/>
          <a:chOff x="0" y="0"/>
          <a:chExt cx="0" cy="0"/>
        </a:xfrm>
      </p:grpSpPr>
      <p:sp>
        <p:nvSpPr>
          <p:cNvPr id="684" name="Google Shape;684;p23"/>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Additional Control Information</a:t>
            </a:r>
            <a:endParaRPr dirty="0"/>
          </a:p>
        </p:txBody>
      </p:sp>
      <p:sp>
        <p:nvSpPr>
          <p:cNvPr id="686" name="Google Shape;686;p23"/>
          <p:cNvSpPr txBox="1"/>
          <p:nvPr/>
        </p:nvSpPr>
        <p:spPr>
          <a:xfrm>
            <a:off x="46038" y="2683778"/>
            <a:ext cx="2167773" cy="2800726"/>
          </a:xfrm>
          <a:prstGeom prst="rect">
            <a:avLst/>
          </a:prstGeom>
          <a:noFill/>
          <a:ln w="28575" cap="flat" cmpd="sng">
            <a:solidFill>
              <a:srgbClr val="FF0000"/>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dirty="0">
                <a:solidFill>
                  <a:schemeClr val="dk1"/>
                </a:solidFill>
                <a:latin typeface="Tahoma"/>
                <a:ea typeface="Tahoma"/>
                <a:cs typeface="Tahoma"/>
                <a:sym typeface="Tahoma"/>
              </a:rPr>
              <a:t>Related Controls: </a:t>
            </a:r>
            <a:endParaRPr dirty="0"/>
          </a:p>
          <a:p>
            <a:pPr marL="168275" marR="0" lvl="0" indent="-168275" algn="l" rtl="0">
              <a:spcBef>
                <a:spcPts val="0"/>
              </a:spcBef>
              <a:spcAft>
                <a:spcPts val="0"/>
              </a:spcAft>
              <a:buClr>
                <a:schemeClr val="dk1"/>
              </a:buClr>
              <a:buSzPts val="1600"/>
              <a:buFont typeface="Arial"/>
              <a:buChar char="•"/>
            </a:pPr>
            <a:r>
              <a:rPr lang="en-US" sz="1600" dirty="0">
                <a:solidFill>
                  <a:schemeClr val="dk1"/>
                </a:solidFill>
                <a:latin typeface="Tahoma"/>
                <a:ea typeface="Tahoma"/>
                <a:cs typeface="Tahoma"/>
                <a:sym typeface="Tahoma"/>
              </a:rPr>
              <a:t>CP-2 Contingency Plan</a:t>
            </a:r>
            <a:endParaRPr dirty="0"/>
          </a:p>
          <a:p>
            <a:pPr marL="168275" marR="0" lvl="0" indent="-168275" algn="l" rtl="0">
              <a:spcBef>
                <a:spcPts val="0"/>
              </a:spcBef>
              <a:spcAft>
                <a:spcPts val="0"/>
              </a:spcAft>
              <a:buClr>
                <a:schemeClr val="dk1"/>
              </a:buClr>
              <a:buSzPts val="1600"/>
              <a:buFont typeface="Arial"/>
              <a:buChar char="•"/>
            </a:pPr>
            <a:r>
              <a:rPr lang="en-US" sz="1600" dirty="0">
                <a:solidFill>
                  <a:schemeClr val="dk1"/>
                </a:solidFill>
                <a:latin typeface="Tahoma"/>
                <a:ea typeface="Tahoma"/>
                <a:cs typeface="Tahoma"/>
                <a:sym typeface="Tahoma"/>
              </a:rPr>
              <a:t>CP-9 System Backup</a:t>
            </a:r>
            <a:endParaRPr dirty="0"/>
          </a:p>
          <a:p>
            <a:pPr marL="168275" marR="0" lvl="0" indent="-168275" algn="l" rtl="0">
              <a:spcBef>
                <a:spcPts val="0"/>
              </a:spcBef>
              <a:spcAft>
                <a:spcPts val="0"/>
              </a:spcAft>
              <a:buClr>
                <a:schemeClr val="dk1"/>
              </a:buClr>
              <a:buSzPts val="1600"/>
              <a:buFont typeface="Arial"/>
              <a:buChar char="•"/>
            </a:pPr>
            <a:r>
              <a:rPr lang="en-US" sz="1600" dirty="0">
                <a:solidFill>
                  <a:schemeClr val="dk1"/>
                </a:solidFill>
                <a:latin typeface="Tahoma"/>
                <a:ea typeface="Tahoma"/>
                <a:cs typeface="Tahoma"/>
                <a:sym typeface="Tahoma"/>
              </a:rPr>
              <a:t>MP-4 Media Storage</a:t>
            </a:r>
            <a:endParaRPr dirty="0"/>
          </a:p>
          <a:p>
            <a:pPr marL="168275" marR="0" lvl="0" indent="-66675" algn="l" rtl="0">
              <a:spcBef>
                <a:spcPts val="0"/>
              </a:spcBef>
              <a:spcAft>
                <a:spcPts val="0"/>
              </a:spcAft>
              <a:buClr>
                <a:schemeClr val="dk1"/>
              </a:buClr>
              <a:buSzPts val="1600"/>
              <a:buFont typeface="Arial"/>
              <a:buNone/>
            </a:pPr>
            <a:endParaRPr sz="1600" dirty="0">
              <a:solidFill>
                <a:schemeClr val="dk1"/>
              </a:solidFill>
              <a:latin typeface="Tahoma"/>
              <a:ea typeface="Tahoma"/>
              <a:cs typeface="Tahoma"/>
              <a:sym typeface="Tahoma"/>
            </a:endParaRPr>
          </a:p>
          <a:p>
            <a:pPr marL="0" marR="0" lvl="0" indent="0" algn="l" rtl="0">
              <a:spcBef>
                <a:spcPts val="0"/>
              </a:spcBef>
              <a:spcAft>
                <a:spcPts val="0"/>
              </a:spcAft>
              <a:buNone/>
            </a:pPr>
            <a:r>
              <a:rPr lang="en-US" sz="1600" b="1" dirty="0">
                <a:solidFill>
                  <a:schemeClr val="dk1"/>
                </a:solidFill>
                <a:latin typeface="Tahoma"/>
                <a:ea typeface="Tahoma"/>
                <a:cs typeface="Tahoma"/>
                <a:sym typeface="Tahoma"/>
              </a:rPr>
              <a:t>References:</a:t>
            </a:r>
            <a:endParaRPr dirty="0"/>
          </a:p>
          <a:p>
            <a:pPr marL="171450" marR="0" lvl="1" indent="-171450" algn="l" rtl="0">
              <a:spcBef>
                <a:spcPts val="0"/>
              </a:spcBef>
              <a:spcAft>
                <a:spcPts val="0"/>
              </a:spcAft>
              <a:buClr>
                <a:schemeClr val="dk1"/>
              </a:buClr>
              <a:buSzPts val="1600"/>
              <a:buFont typeface="Arial"/>
              <a:buChar char="•"/>
            </a:pPr>
            <a:r>
              <a:rPr lang="en-US" sz="1600" b="0" i="0" u="none" strike="noStrike" cap="none" dirty="0">
                <a:solidFill>
                  <a:schemeClr val="dk1"/>
                </a:solidFill>
                <a:latin typeface="Tahoma"/>
                <a:ea typeface="Tahoma"/>
                <a:cs typeface="Tahoma"/>
                <a:sym typeface="Tahoma"/>
              </a:rPr>
              <a:t>E.g., NIST SP 800-34 Contingency Planning Guide</a:t>
            </a:r>
            <a:endParaRPr dirty="0"/>
          </a:p>
        </p:txBody>
      </p:sp>
      <p:sp>
        <p:nvSpPr>
          <p:cNvPr id="688" name="Google Shape;688;p23"/>
          <p:cNvSpPr/>
          <p:nvPr/>
        </p:nvSpPr>
        <p:spPr>
          <a:xfrm>
            <a:off x="2213811" y="5582319"/>
            <a:ext cx="6434721" cy="1044849"/>
          </a:xfrm>
          <a:prstGeom prst="rect">
            <a:avLst/>
          </a:prstGeom>
          <a:noFill/>
          <a:ln w="57150" cap="flat" cmpd="sng">
            <a:solidFill>
              <a:srgbClr val="FF000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Noto Sans Symbols"/>
              <a:buNone/>
            </a:pPr>
            <a:endParaRPr sz="2400">
              <a:solidFill>
                <a:schemeClr val="dk1"/>
              </a:solidFill>
              <a:latin typeface="Tahoma"/>
              <a:ea typeface="Tahoma"/>
              <a:cs typeface="Tahoma"/>
              <a:sym typeface="Tahoma"/>
            </a:endParaRPr>
          </a:p>
        </p:txBody>
      </p:sp>
      <p:sp>
        <p:nvSpPr>
          <p:cNvPr id="689" name="Google Shape;689;p23"/>
          <p:cNvSpPr txBox="1"/>
          <p:nvPr/>
        </p:nvSpPr>
        <p:spPr>
          <a:xfrm>
            <a:off x="933450" y="6627168"/>
            <a:ext cx="1624163"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chemeClr val="dk1"/>
                </a:solidFill>
                <a:latin typeface="Tahoma"/>
                <a:ea typeface="Tahoma"/>
                <a:cs typeface="Tahoma"/>
                <a:sym typeface="Tahoma"/>
              </a:rPr>
              <a:t>Source:  NIST SP 800-53 R5</a:t>
            </a:r>
            <a:endParaRPr dirty="0"/>
          </a:p>
        </p:txBody>
      </p:sp>
      <p:sp>
        <p:nvSpPr>
          <p:cNvPr id="4" name="TextBox 3">
            <a:extLst>
              <a:ext uri="{FF2B5EF4-FFF2-40B4-BE49-F238E27FC236}">
                <a16:creationId xmlns:a16="http://schemas.microsoft.com/office/drawing/2014/main" id="{7A79F6A7-60A5-26BC-EF5F-56FDFB71D44E}"/>
              </a:ext>
            </a:extLst>
          </p:cNvPr>
          <p:cNvSpPr txBox="1"/>
          <p:nvPr/>
        </p:nvSpPr>
        <p:spPr>
          <a:xfrm>
            <a:off x="2213811" y="1117968"/>
            <a:ext cx="6434721" cy="5509200"/>
          </a:xfrm>
          <a:prstGeom prst="rect">
            <a:avLst/>
          </a:prstGeom>
          <a:noFill/>
        </p:spPr>
        <p:txBody>
          <a:bodyPr wrap="square">
            <a:spAutoFit/>
          </a:bodyPr>
          <a:lstStyle/>
          <a:p>
            <a:r>
              <a:rPr lang="en-US" sz="1600" b="1" i="0" u="none" strike="noStrike" baseline="0" dirty="0">
                <a:solidFill>
                  <a:srgbClr val="0000FF"/>
                </a:solidFill>
                <a:latin typeface="+mj-lt"/>
              </a:rPr>
              <a:t>CP-6 </a:t>
            </a:r>
            <a:r>
              <a:rPr lang="en-US" sz="1600" b="1" i="0" u="none" strike="noStrike" baseline="0" dirty="0">
                <a:solidFill>
                  <a:srgbClr val="000000"/>
                </a:solidFill>
                <a:latin typeface="+mj-lt"/>
              </a:rPr>
              <a:t>ALTERNATE STORAGE SITE </a:t>
            </a:r>
            <a:endParaRPr lang="en-US" sz="1600" b="0" i="0" u="none" strike="noStrike" baseline="0" dirty="0">
              <a:solidFill>
                <a:srgbClr val="000000"/>
              </a:solidFill>
              <a:latin typeface="+mj-lt"/>
            </a:endParaRPr>
          </a:p>
          <a:p>
            <a:r>
              <a:rPr lang="en-US" sz="1400" i="0" u="none" strike="noStrike" baseline="0" dirty="0">
                <a:solidFill>
                  <a:srgbClr val="000000"/>
                </a:solidFill>
                <a:latin typeface="+mn-lt"/>
              </a:rPr>
              <a:t>Control: </a:t>
            </a:r>
          </a:p>
          <a:p>
            <a:r>
              <a:rPr lang="en-US" sz="1400" i="0" u="none" strike="noStrike" baseline="0" dirty="0">
                <a:solidFill>
                  <a:srgbClr val="000000"/>
                </a:solidFill>
                <a:latin typeface="+mn-lt"/>
              </a:rPr>
              <a:t>a.  Establish an alternate storage site, including necessary agreements to permit the storage and retrieval of system backup information; and </a:t>
            </a:r>
          </a:p>
          <a:p>
            <a:endParaRPr lang="en-US" sz="1400" i="0" u="none" strike="noStrike" baseline="0" dirty="0">
              <a:solidFill>
                <a:srgbClr val="000000"/>
              </a:solidFill>
              <a:latin typeface="+mn-lt"/>
            </a:endParaRPr>
          </a:p>
          <a:p>
            <a:r>
              <a:rPr lang="en-US" sz="1400" i="0" u="none" strike="noStrike" baseline="0" dirty="0">
                <a:solidFill>
                  <a:srgbClr val="000000"/>
                </a:solidFill>
                <a:latin typeface="+mn-lt"/>
              </a:rPr>
              <a:t>b.  Ensure that the alternate storage site provides controls equivalent to that of the primary site. </a:t>
            </a:r>
          </a:p>
          <a:p>
            <a:endParaRPr lang="en-US" sz="1400" i="0" u="none" strike="noStrike" baseline="0" dirty="0">
              <a:solidFill>
                <a:srgbClr val="000000"/>
              </a:solidFill>
              <a:latin typeface="+mn-lt"/>
            </a:endParaRPr>
          </a:p>
          <a:p>
            <a:r>
              <a:rPr lang="en-US" sz="1400" i="0" u="none" strike="noStrike" baseline="0" dirty="0">
                <a:solidFill>
                  <a:srgbClr val="000000"/>
                </a:solidFill>
                <a:latin typeface="+mn-lt"/>
              </a:rPr>
              <a:t>Discussion:  Alternate storage sites are geographically distinct from primary storage sites and maintain duplicate copies of information and data if the primary storage site is not available. Similarly, alternate processing sites provide processing capability if the primary processing site is not available. Geographically distributed architectures that support contingency requirements may be considered alternate storage sites. Items covered by alternate storage site agreements include environmental conditions at the alternate sites, access rules for systems and facilities, physical and environmental protection requirements, and coordination of delivery and retrieval of backup media. Alternate storage sites reflect the requirements in contingency plans so that organizations can maintain essential mission and business functions despite compromise, failure, or disruption in organizational systems. </a:t>
            </a:r>
          </a:p>
          <a:p>
            <a:endParaRPr lang="en-US" sz="1400" i="0" u="none" strike="noStrike" baseline="0" dirty="0">
              <a:solidFill>
                <a:srgbClr val="000000"/>
              </a:solidFill>
              <a:latin typeface="+mn-lt"/>
            </a:endParaRPr>
          </a:p>
          <a:p>
            <a:r>
              <a:rPr lang="en-US" sz="1400" i="0" u="none" strike="noStrike" baseline="0" dirty="0">
                <a:solidFill>
                  <a:srgbClr val="000000"/>
                </a:solidFill>
                <a:latin typeface="+mn-lt"/>
              </a:rPr>
              <a:t>Related Controls: </a:t>
            </a:r>
            <a:r>
              <a:rPr lang="en-US" sz="1400" i="0" u="none" strike="noStrike" baseline="0" dirty="0">
                <a:solidFill>
                  <a:srgbClr val="0000FF"/>
                </a:solidFill>
                <a:latin typeface="+mn-lt"/>
              </a:rPr>
              <a:t>CP-2</a:t>
            </a:r>
            <a:r>
              <a:rPr lang="en-US" sz="1400" i="0" u="none" strike="noStrike" baseline="0" dirty="0">
                <a:solidFill>
                  <a:srgbClr val="000000"/>
                </a:solidFill>
                <a:latin typeface="+mn-lt"/>
              </a:rPr>
              <a:t>, </a:t>
            </a:r>
            <a:r>
              <a:rPr lang="en-US" sz="1400" i="0" u="none" strike="noStrike" baseline="0" dirty="0">
                <a:solidFill>
                  <a:srgbClr val="0000FF"/>
                </a:solidFill>
                <a:latin typeface="+mn-lt"/>
              </a:rPr>
              <a:t>CP-7</a:t>
            </a:r>
            <a:r>
              <a:rPr lang="en-US" sz="1400" i="0" u="none" strike="noStrike" baseline="0" dirty="0">
                <a:solidFill>
                  <a:srgbClr val="000000"/>
                </a:solidFill>
                <a:latin typeface="+mn-lt"/>
              </a:rPr>
              <a:t>, </a:t>
            </a:r>
            <a:r>
              <a:rPr lang="en-US" sz="1400" i="0" u="none" strike="noStrike" baseline="0" dirty="0">
                <a:solidFill>
                  <a:srgbClr val="0000FF"/>
                </a:solidFill>
                <a:latin typeface="+mn-lt"/>
              </a:rPr>
              <a:t>CP-8</a:t>
            </a:r>
            <a:r>
              <a:rPr lang="en-US" sz="1400" i="0" u="none" strike="noStrike" baseline="0" dirty="0">
                <a:solidFill>
                  <a:srgbClr val="000000"/>
                </a:solidFill>
                <a:latin typeface="+mn-lt"/>
              </a:rPr>
              <a:t>, </a:t>
            </a:r>
            <a:r>
              <a:rPr lang="en-US" sz="1400" i="0" u="none" strike="noStrike" baseline="0" dirty="0">
                <a:solidFill>
                  <a:srgbClr val="0000FF"/>
                </a:solidFill>
                <a:latin typeface="+mn-lt"/>
              </a:rPr>
              <a:t>CP-9</a:t>
            </a:r>
            <a:r>
              <a:rPr lang="en-US" sz="1400" i="0" u="none" strike="noStrike" baseline="0" dirty="0">
                <a:solidFill>
                  <a:srgbClr val="000000"/>
                </a:solidFill>
                <a:latin typeface="+mn-lt"/>
              </a:rPr>
              <a:t>, </a:t>
            </a:r>
            <a:r>
              <a:rPr lang="en-US" sz="1400" i="0" u="none" strike="noStrike" baseline="0" dirty="0">
                <a:solidFill>
                  <a:srgbClr val="0000FF"/>
                </a:solidFill>
                <a:latin typeface="+mn-lt"/>
              </a:rPr>
              <a:t>CP-10</a:t>
            </a:r>
            <a:r>
              <a:rPr lang="en-US" sz="1400" i="0" u="none" strike="noStrike" baseline="0" dirty="0">
                <a:solidFill>
                  <a:srgbClr val="000000"/>
                </a:solidFill>
                <a:latin typeface="+mn-lt"/>
              </a:rPr>
              <a:t>, </a:t>
            </a:r>
            <a:r>
              <a:rPr lang="en-US" sz="1400" i="0" u="none" strike="noStrike" baseline="0" dirty="0">
                <a:solidFill>
                  <a:srgbClr val="0000FF"/>
                </a:solidFill>
                <a:latin typeface="+mn-lt"/>
              </a:rPr>
              <a:t>MP-4</a:t>
            </a:r>
            <a:r>
              <a:rPr lang="en-US" sz="1400" i="0" u="none" strike="noStrike" baseline="0" dirty="0">
                <a:solidFill>
                  <a:srgbClr val="000000"/>
                </a:solidFill>
                <a:latin typeface="+mn-lt"/>
              </a:rPr>
              <a:t>, </a:t>
            </a:r>
            <a:r>
              <a:rPr lang="en-US" sz="1400" i="0" u="none" strike="noStrike" baseline="0" dirty="0">
                <a:solidFill>
                  <a:srgbClr val="0000FF"/>
                </a:solidFill>
                <a:latin typeface="+mn-lt"/>
              </a:rPr>
              <a:t>MP-5</a:t>
            </a:r>
            <a:r>
              <a:rPr lang="en-US" sz="1400" i="0" u="none" strike="noStrike" baseline="0" dirty="0">
                <a:solidFill>
                  <a:srgbClr val="000000"/>
                </a:solidFill>
                <a:latin typeface="+mn-lt"/>
              </a:rPr>
              <a:t>, </a:t>
            </a:r>
            <a:r>
              <a:rPr lang="en-US" sz="1400" i="0" u="none" strike="noStrike" baseline="0" dirty="0">
                <a:solidFill>
                  <a:srgbClr val="0000FF"/>
                </a:solidFill>
                <a:latin typeface="+mn-lt"/>
              </a:rPr>
              <a:t>PE-3</a:t>
            </a:r>
            <a:r>
              <a:rPr lang="en-US" sz="1400" i="0" u="none" strike="noStrike" baseline="0" dirty="0">
                <a:solidFill>
                  <a:srgbClr val="000000"/>
                </a:solidFill>
                <a:latin typeface="+mn-lt"/>
              </a:rPr>
              <a:t>, </a:t>
            </a:r>
            <a:r>
              <a:rPr lang="en-US" sz="1400" i="0" u="none" strike="noStrike" baseline="0" dirty="0">
                <a:solidFill>
                  <a:srgbClr val="0000FF"/>
                </a:solidFill>
                <a:latin typeface="+mn-lt"/>
              </a:rPr>
              <a:t>SC-36</a:t>
            </a:r>
            <a:r>
              <a:rPr lang="en-US" sz="1400" i="0" u="none" strike="noStrike" baseline="0" dirty="0">
                <a:solidFill>
                  <a:srgbClr val="000000"/>
                </a:solidFill>
                <a:latin typeface="+mn-lt"/>
              </a:rPr>
              <a:t>, </a:t>
            </a:r>
            <a:r>
              <a:rPr lang="en-US" sz="1400" i="0" u="none" strike="noStrike" baseline="0" dirty="0">
                <a:solidFill>
                  <a:srgbClr val="0000FF"/>
                </a:solidFill>
                <a:latin typeface="+mn-lt"/>
              </a:rPr>
              <a:t>SI-13</a:t>
            </a:r>
            <a:r>
              <a:rPr lang="en-US" sz="1400" i="0" u="none" strike="noStrike" baseline="0" dirty="0">
                <a:solidFill>
                  <a:srgbClr val="000000"/>
                </a:solidFill>
                <a:latin typeface="+mn-lt"/>
              </a:rPr>
              <a:t>. </a:t>
            </a:r>
          </a:p>
          <a:p>
            <a:endParaRPr lang="en-US" dirty="0">
              <a:latin typeface="+mn-lt"/>
            </a:endParaRPr>
          </a:p>
          <a:p>
            <a:r>
              <a:rPr lang="en-US" i="0" u="none" strike="noStrike" baseline="0" dirty="0">
                <a:solidFill>
                  <a:srgbClr val="000000"/>
                </a:solidFill>
                <a:latin typeface="+mn-lt"/>
              </a:rPr>
              <a:t>References: [</a:t>
            </a:r>
            <a:r>
              <a:rPr lang="en-US" i="0" u="none" strike="noStrike" baseline="0" dirty="0">
                <a:solidFill>
                  <a:srgbClr val="0000FF"/>
                </a:solidFill>
                <a:latin typeface="+mn-lt"/>
              </a:rPr>
              <a:t>SP 800-34</a:t>
            </a:r>
            <a:r>
              <a:rPr lang="en-US" i="0" u="none" strike="noStrike" baseline="0" dirty="0">
                <a:solidFill>
                  <a:srgbClr val="000000"/>
                </a:solidFill>
                <a:latin typeface="+mn-lt"/>
              </a:rPr>
              <a:t>]. </a:t>
            </a:r>
            <a:endParaRPr lang="en-US" dirty="0">
              <a:latin typeface="+mn-lt"/>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694"/>
        <p:cNvGrpSpPr/>
        <p:nvPr/>
      </p:nvGrpSpPr>
      <p:grpSpPr>
        <a:xfrm>
          <a:off x="0" y="0"/>
          <a:ext cx="0" cy="0"/>
          <a:chOff x="0" y="0"/>
          <a:chExt cx="0" cy="0"/>
        </a:xfrm>
      </p:grpSpPr>
      <p:sp>
        <p:nvSpPr>
          <p:cNvPr id="695" name="Google Shape;695;p24"/>
          <p:cNvSpPr txBox="1">
            <a:spLocks noGrp="1"/>
          </p:cNvSpPr>
          <p:nvPr>
            <p:ph type="body" idx="1"/>
          </p:nvPr>
        </p:nvSpPr>
        <p:spPr>
          <a:xfrm>
            <a:off x="1219199" y="1371602"/>
            <a:ext cx="7597775" cy="4760913"/>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dirty="0"/>
              <a:t>NIST SP 800-53 R4/R5</a:t>
            </a:r>
            <a:endParaRPr dirty="0"/>
          </a:p>
          <a:p>
            <a:pPr marL="742950" lvl="1" indent="-285750" algn="l" rtl="0">
              <a:spcBef>
                <a:spcPts val="400"/>
              </a:spcBef>
              <a:spcAft>
                <a:spcPts val="0"/>
              </a:spcAft>
              <a:buSzPts val="1100"/>
              <a:buChar char="■"/>
            </a:pPr>
            <a:r>
              <a:rPr lang="en-US" dirty="0"/>
              <a:t>What does the control statement mean?</a:t>
            </a:r>
            <a:endParaRPr dirty="0"/>
          </a:p>
          <a:p>
            <a:pPr marL="742950" lvl="1" indent="-215900" algn="l" rtl="0">
              <a:spcBef>
                <a:spcPts val="400"/>
              </a:spcBef>
              <a:spcAft>
                <a:spcPts val="0"/>
              </a:spcAft>
              <a:buSzPts val="1100"/>
              <a:buNone/>
            </a:pPr>
            <a:endParaRPr dirty="0"/>
          </a:p>
          <a:p>
            <a:pPr marL="742950" lvl="1" indent="-285750" algn="l" rtl="0">
              <a:spcBef>
                <a:spcPts val="400"/>
              </a:spcBef>
              <a:spcAft>
                <a:spcPts val="0"/>
              </a:spcAft>
              <a:buSzPts val="1100"/>
              <a:buChar char="■"/>
            </a:pPr>
            <a:r>
              <a:rPr lang="en-US" dirty="0"/>
              <a:t>To what part(s) does it apply?</a:t>
            </a:r>
            <a:endParaRPr dirty="0"/>
          </a:p>
          <a:p>
            <a:pPr marL="742950" lvl="1" indent="-215900" algn="l" rtl="0">
              <a:spcBef>
                <a:spcPts val="400"/>
              </a:spcBef>
              <a:spcAft>
                <a:spcPts val="0"/>
              </a:spcAft>
              <a:buSzPts val="1100"/>
              <a:buNone/>
            </a:pPr>
            <a:endParaRPr dirty="0"/>
          </a:p>
          <a:p>
            <a:pPr marL="742950" lvl="1" indent="-285750" algn="l" rtl="0">
              <a:spcBef>
                <a:spcPts val="400"/>
              </a:spcBef>
              <a:spcAft>
                <a:spcPts val="0"/>
              </a:spcAft>
              <a:buSzPts val="1100"/>
              <a:buChar char="■"/>
            </a:pPr>
            <a:r>
              <a:rPr lang="en-US" dirty="0"/>
              <a:t>How is the control implemented?</a:t>
            </a:r>
            <a:endParaRPr dirty="0"/>
          </a:p>
          <a:p>
            <a:pPr marL="342900" lvl="0" indent="-251459" algn="l" rtl="0">
              <a:spcBef>
                <a:spcPts val="480"/>
              </a:spcBef>
              <a:spcAft>
                <a:spcPts val="0"/>
              </a:spcAft>
              <a:buSzPts val="1440"/>
              <a:buNone/>
            </a:pPr>
            <a:endParaRPr dirty="0"/>
          </a:p>
          <a:p>
            <a:pPr marL="342900" lvl="0" indent="-342900" algn="l" rtl="0">
              <a:spcBef>
                <a:spcPts val="480"/>
              </a:spcBef>
              <a:spcAft>
                <a:spcPts val="0"/>
              </a:spcAft>
              <a:buSzPts val="1440"/>
              <a:buChar char="■"/>
            </a:pPr>
            <a:r>
              <a:rPr lang="en-US" dirty="0"/>
              <a:t>NIST SP 800-53A R4/R5</a:t>
            </a:r>
            <a:endParaRPr dirty="0"/>
          </a:p>
          <a:p>
            <a:pPr marL="742950" lvl="1" indent="-285750" algn="l" rtl="0">
              <a:spcBef>
                <a:spcPts val="400"/>
              </a:spcBef>
              <a:spcAft>
                <a:spcPts val="0"/>
              </a:spcAft>
              <a:buSzPts val="1100"/>
              <a:buChar char="■"/>
            </a:pPr>
            <a:r>
              <a:rPr lang="en-US" dirty="0"/>
              <a:t>How are the control requirements assessed?</a:t>
            </a:r>
            <a:endParaRPr dirty="0"/>
          </a:p>
        </p:txBody>
      </p:sp>
      <p:sp>
        <p:nvSpPr>
          <p:cNvPr id="696" name="Google Shape;696;p24"/>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Identifying Control Requirements</a:t>
            </a:r>
            <a:endParaRPr/>
          </a:p>
        </p:txBody>
      </p:sp>
      <p:sp>
        <p:nvSpPr>
          <p:cNvPr id="697" name="Google Shape;697;p24"/>
          <p:cNvSpPr txBox="1">
            <a:spLocks noGrp="1"/>
          </p:cNvSpPr>
          <p:nvPr>
            <p:ph type="body" idx="4294967295"/>
          </p:nvPr>
        </p:nvSpPr>
        <p:spPr>
          <a:xfrm>
            <a:off x="6211888" y="1549400"/>
            <a:ext cx="2932112" cy="1270000"/>
          </a:xfrm>
          <a:prstGeom prst="rect">
            <a:avLst/>
          </a:prstGeom>
          <a:noFill/>
          <a:ln>
            <a:noFill/>
          </a:ln>
        </p:spPr>
        <p:txBody>
          <a:bodyPr spcFirstLastPara="1" wrap="square" lIns="91425" tIns="45700" rIns="91425" bIns="45700" anchor="t" anchorCtr="0">
            <a:noAutofit/>
          </a:bodyPr>
          <a:lstStyle/>
          <a:p>
            <a:pPr marL="342900" lvl="0" indent="-251459" algn="l" rtl="0">
              <a:spcBef>
                <a:spcPts val="0"/>
              </a:spcBef>
              <a:spcAft>
                <a:spcPts val="0"/>
              </a:spcAft>
              <a:buSzPts val="1440"/>
              <a:buNone/>
            </a:pPr>
            <a:endParaRPr/>
          </a:p>
          <a:p>
            <a:pPr marL="0" lvl="0" indent="0" algn="l" rtl="0">
              <a:spcBef>
                <a:spcPts val="480"/>
              </a:spcBef>
              <a:spcAft>
                <a:spcPts val="0"/>
              </a:spcAft>
              <a:buSzPts val="1440"/>
              <a:buFont typeface="Noto Sans Symbols"/>
              <a:buNone/>
            </a:pPr>
            <a:endParaRPr/>
          </a:p>
        </p:txBody>
      </p:sp>
      <p:pic>
        <p:nvPicPr>
          <p:cNvPr id="698" name="Google Shape;698;p24"/>
          <p:cNvPicPr preferRelativeResize="0"/>
          <p:nvPr/>
        </p:nvPicPr>
        <p:blipFill rotWithShape="1">
          <a:blip r:embed="rId3">
            <a:alphaModFix/>
          </a:blip>
          <a:srcRect/>
          <a:stretch/>
        </p:blipFill>
        <p:spPr>
          <a:xfrm>
            <a:off x="5562600" y="2362200"/>
            <a:ext cx="776712" cy="665109"/>
          </a:xfrm>
          <a:prstGeom prst="rect">
            <a:avLst/>
          </a:prstGeom>
          <a:noFill/>
          <a:ln>
            <a:noFill/>
          </a:ln>
        </p:spPr>
      </p:pic>
      <p:pic>
        <p:nvPicPr>
          <p:cNvPr id="699" name="Google Shape;699;p24" descr="1381412999_gtk-about.png"/>
          <p:cNvPicPr preferRelativeResize="0"/>
          <p:nvPr/>
        </p:nvPicPr>
        <p:blipFill rotWithShape="1">
          <a:blip r:embed="rId4">
            <a:alphaModFix/>
          </a:blip>
          <a:srcRect/>
          <a:stretch/>
        </p:blipFill>
        <p:spPr>
          <a:xfrm>
            <a:off x="944309" y="1821909"/>
            <a:ext cx="662039" cy="662039"/>
          </a:xfrm>
          <a:prstGeom prst="rect">
            <a:avLst/>
          </a:prstGeom>
          <a:noFill/>
          <a:ln>
            <a:noFill/>
          </a:ln>
        </p:spPr>
      </p:pic>
      <p:pic>
        <p:nvPicPr>
          <p:cNvPr id="700" name="Google Shape;700;p24"/>
          <p:cNvPicPr preferRelativeResize="0"/>
          <p:nvPr/>
        </p:nvPicPr>
        <p:blipFill rotWithShape="1">
          <a:blip r:embed="rId5">
            <a:alphaModFix/>
          </a:blip>
          <a:srcRect/>
          <a:stretch/>
        </p:blipFill>
        <p:spPr>
          <a:xfrm>
            <a:off x="1066800" y="3256882"/>
            <a:ext cx="539548" cy="527646"/>
          </a:xfrm>
          <a:prstGeom prst="ellipse">
            <a:avLst/>
          </a:prstGeom>
          <a:noFill/>
          <a:ln w="28575" cap="rnd" cmpd="sng">
            <a:solidFill>
              <a:srgbClr val="00CC00"/>
            </a:solidFill>
            <a:prstDash val="solid"/>
            <a:round/>
            <a:headEnd type="none" w="sm" len="sm"/>
            <a:tailEnd type="none" w="sm" len="sm"/>
          </a:ln>
          <a:effectLst>
            <a:outerShdw blurRad="381000" dist="292100" dir="5400000" sx="-80000" sy="-18000" rotWithShape="0">
              <a:srgbClr val="000000">
                <a:alpha val="21960"/>
              </a:srgbClr>
            </a:outerShdw>
          </a:effectLst>
        </p:spPr>
      </p:pic>
      <p:pic>
        <p:nvPicPr>
          <p:cNvPr id="701" name="Google Shape;701;p24"/>
          <p:cNvPicPr preferRelativeResize="0"/>
          <p:nvPr/>
        </p:nvPicPr>
        <p:blipFill rotWithShape="1">
          <a:blip r:embed="rId6">
            <a:alphaModFix/>
          </a:blip>
          <a:srcRect/>
          <a:stretch/>
        </p:blipFill>
        <p:spPr>
          <a:xfrm>
            <a:off x="7086600" y="4087301"/>
            <a:ext cx="746879" cy="745665"/>
          </a:xfrm>
          <a:prstGeom prst="rect">
            <a:avLst/>
          </a:prstGeom>
          <a:noFill/>
          <a:ln>
            <a:noFill/>
          </a:ln>
        </p:spPr>
      </p:pic>
      <p:sp>
        <p:nvSpPr>
          <p:cNvPr id="702" name="Google Shape;702;p24"/>
          <p:cNvSpPr txBox="1"/>
          <p:nvPr/>
        </p:nvSpPr>
        <p:spPr>
          <a:xfrm rot="-5400000">
            <a:off x="-536575" y="4745038"/>
            <a:ext cx="1722437" cy="33813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cap="small" dirty="0">
                <a:solidFill>
                  <a:srgbClr val="FFFFFF"/>
                </a:solidFill>
                <a:latin typeface="Tahoma"/>
                <a:ea typeface="Tahoma"/>
                <a:cs typeface="Tahoma"/>
                <a:sym typeface="Tahoma"/>
              </a:rPr>
              <a:t>Select  Controls</a:t>
            </a:r>
            <a:endParaRPr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707"/>
        <p:cNvGrpSpPr/>
        <p:nvPr/>
      </p:nvGrpSpPr>
      <p:grpSpPr>
        <a:xfrm>
          <a:off x="0" y="0"/>
          <a:ext cx="0" cy="0"/>
          <a:chOff x="0" y="0"/>
          <a:chExt cx="0" cy="0"/>
        </a:xfrm>
      </p:grpSpPr>
      <p:sp>
        <p:nvSpPr>
          <p:cNvPr id="708" name="Google Shape;708;p25"/>
          <p:cNvSpPr txBox="1">
            <a:spLocks noGrp="1"/>
          </p:cNvSpPr>
          <p:nvPr>
            <p:ph type="body" idx="1"/>
          </p:nvPr>
        </p:nvSpPr>
        <p:spPr>
          <a:xfrm>
            <a:off x="486570" y="1017270"/>
            <a:ext cx="8200231" cy="584073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200"/>
              <a:buChar char="■"/>
            </a:pPr>
            <a:r>
              <a:rPr lang="en-US" dirty="0"/>
              <a:t>Control Correlation Identifier (CCI)</a:t>
            </a:r>
            <a:endParaRPr dirty="0"/>
          </a:p>
          <a:p>
            <a:pPr marL="742950" lvl="1" indent="-285750" algn="l" rtl="0">
              <a:spcBef>
                <a:spcPts val="400"/>
              </a:spcBef>
              <a:spcAft>
                <a:spcPts val="0"/>
              </a:spcAft>
              <a:buSzPts val="1100"/>
              <a:buChar char="■"/>
            </a:pPr>
            <a:r>
              <a:rPr lang="en-US" dirty="0"/>
              <a:t>NIST SP 800-53A controls and enhancements are subdivided into individual statements.</a:t>
            </a:r>
          </a:p>
          <a:p>
            <a:pPr marL="742950" lvl="1" indent="-285750" algn="l" rtl="0">
              <a:spcBef>
                <a:spcPts val="400"/>
              </a:spcBef>
              <a:spcAft>
                <a:spcPts val="0"/>
              </a:spcAft>
              <a:buSzPts val="1100"/>
              <a:buChar char="■"/>
            </a:pPr>
            <a:r>
              <a:rPr lang="en-US" dirty="0"/>
              <a:t>Statements labeled with Control Correlation Identifier (CCI) number in eMASS, Knowledge Service, automated tools.</a:t>
            </a:r>
          </a:p>
          <a:p>
            <a:pPr marL="742950" lvl="1" indent="-285750" algn="l" rtl="0">
              <a:spcBef>
                <a:spcPts val="400"/>
              </a:spcBef>
              <a:spcAft>
                <a:spcPts val="0"/>
              </a:spcAft>
              <a:buSzPts val="1100"/>
              <a:buChar char="■"/>
            </a:pPr>
            <a:endParaRPr dirty="0"/>
          </a:p>
          <a:p>
            <a:pPr marL="742950" lvl="1" indent="-285750" algn="l" rtl="0">
              <a:spcBef>
                <a:spcPts val="400"/>
              </a:spcBef>
              <a:spcAft>
                <a:spcPts val="0"/>
              </a:spcAft>
              <a:buSzPts val="1100"/>
              <a:buChar char="■"/>
            </a:pPr>
            <a:r>
              <a:rPr lang="en-US" dirty="0"/>
              <a:t>Example CCI: CCI-000110</a:t>
            </a:r>
            <a:endParaRPr dirty="0"/>
          </a:p>
          <a:p>
            <a:pPr marL="1143000" lvl="2" indent="-228600" algn="l" rtl="0">
              <a:spcBef>
                <a:spcPts val="320"/>
              </a:spcBef>
              <a:spcAft>
                <a:spcPts val="0"/>
              </a:spcAft>
              <a:buSzPts val="800"/>
              <a:buChar char="■"/>
            </a:pPr>
            <a:r>
              <a:rPr lang="en-US" sz="1800" dirty="0"/>
              <a:t>Control Number AT-3  Role-Based Training</a:t>
            </a:r>
          </a:p>
          <a:p>
            <a:pPr marL="914400" lvl="2" indent="0" algn="l" rtl="0">
              <a:spcBef>
                <a:spcPts val="320"/>
              </a:spcBef>
              <a:spcAft>
                <a:spcPts val="0"/>
              </a:spcAft>
              <a:buSzPts val="800"/>
              <a:buNone/>
            </a:pPr>
            <a:endParaRPr sz="1800" dirty="0"/>
          </a:p>
          <a:p>
            <a:pPr marL="1143000" lvl="2" indent="-228600" algn="l" rtl="0">
              <a:spcBef>
                <a:spcPts val="320"/>
              </a:spcBef>
              <a:spcAft>
                <a:spcPts val="0"/>
              </a:spcAft>
              <a:buSzPts val="800"/>
              <a:buChar char="■"/>
            </a:pPr>
            <a:r>
              <a:rPr lang="en-US" dirty="0"/>
              <a:t>CCI Definition: The organization provides refresher role-based security training to personnel with assigned security roles and responsibilities in accordance with organization-defined frequency.</a:t>
            </a:r>
          </a:p>
          <a:p>
            <a:pPr marL="1143000" lvl="2" indent="-228600" algn="l" rtl="0">
              <a:spcBef>
                <a:spcPts val="320"/>
              </a:spcBef>
              <a:spcAft>
                <a:spcPts val="0"/>
              </a:spcAft>
              <a:buSzPts val="800"/>
              <a:buChar char="■"/>
            </a:pPr>
            <a:endParaRPr lang="en-US" dirty="0"/>
          </a:p>
          <a:p>
            <a:pPr marL="1143000" lvl="2" indent="-228600" algn="l" rtl="0">
              <a:spcBef>
                <a:spcPts val="320"/>
              </a:spcBef>
              <a:spcAft>
                <a:spcPts val="0"/>
              </a:spcAft>
              <a:buSzPts val="800"/>
              <a:buChar char="■"/>
            </a:pPr>
            <a:r>
              <a:rPr lang="en-US" dirty="0"/>
              <a:t>Implementation Guidance: Privileged user type security-related education/training available through DISA or other professional resources meets the provision of this control.</a:t>
            </a:r>
          </a:p>
          <a:p>
            <a:pPr marL="1143000" lvl="2" indent="-228600" algn="l" rtl="0">
              <a:spcBef>
                <a:spcPts val="320"/>
              </a:spcBef>
              <a:spcAft>
                <a:spcPts val="0"/>
              </a:spcAft>
              <a:buSzPts val="800"/>
              <a:buChar char="■"/>
            </a:pPr>
            <a:endParaRPr lang="en-US" dirty="0"/>
          </a:p>
          <a:p>
            <a:pPr marL="1143000" lvl="2" indent="-228600" algn="l" rtl="0">
              <a:spcBef>
                <a:spcPts val="320"/>
              </a:spcBef>
              <a:spcAft>
                <a:spcPts val="0"/>
              </a:spcAft>
              <a:buSzPts val="800"/>
              <a:buChar char="■"/>
            </a:pPr>
            <a:r>
              <a:rPr lang="en-US" dirty="0"/>
              <a:t>Assessment: The organization conducting the inspection/assessment obtains and examines documented records of their privileged users training.</a:t>
            </a:r>
          </a:p>
          <a:p>
            <a:pPr marL="914400" lvl="2" indent="0" algn="l" rtl="0">
              <a:spcBef>
                <a:spcPts val="320"/>
              </a:spcBef>
              <a:spcAft>
                <a:spcPts val="0"/>
              </a:spcAft>
              <a:buSzPts val="800"/>
              <a:buNone/>
            </a:pPr>
            <a:endParaRPr lang="en-US" dirty="0"/>
          </a:p>
        </p:txBody>
      </p:sp>
      <p:sp>
        <p:nvSpPr>
          <p:cNvPr id="709" name="Google Shape;709;p25"/>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CCI’s and Requirements (for DoD systems)</a:t>
            </a:r>
            <a:endParaRPr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714"/>
        <p:cNvGrpSpPr/>
        <p:nvPr/>
      </p:nvGrpSpPr>
      <p:grpSpPr>
        <a:xfrm>
          <a:off x="0" y="0"/>
          <a:ext cx="0" cy="0"/>
          <a:chOff x="0" y="0"/>
          <a:chExt cx="0" cy="0"/>
        </a:xfrm>
      </p:grpSpPr>
      <p:sp>
        <p:nvSpPr>
          <p:cNvPr id="715" name="Google Shape;715;p26"/>
          <p:cNvSpPr txBox="1">
            <a:spLocks noGrp="1"/>
          </p:cNvSpPr>
          <p:nvPr>
            <p:ph type="body" idx="1"/>
          </p:nvPr>
        </p:nvSpPr>
        <p:spPr>
          <a:xfrm>
            <a:off x="533401" y="1219202"/>
            <a:ext cx="4021137" cy="506411"/>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SzPts val="1080"/>
              <a:buNone/>
            </a:pPr>
            <a:r>
              <a:rPr lang="en-US"/>
              <a:t>Meaning and Intent </a:t>
            </a:r>
            <a:endParaRPr/>
          </a:p>
        </p:txBody>
      </p:sp>
      <p:sp>
        <p:nvSpPr>
          <p:cNvPr id="716" name="Google Shape;716;p26"/>
          <p:cNvSpPr txBox="1">
            <a:spLocks noGrp="1"/>
          </p:cNvSpPr>
          <p:nvPr>
            <p:ph type="body" idx="2"/>
          </p:nvPr>
        </p:nvSpPr>
        <p:spPr>
          <a:xfrm>
            <a:off x="533401" y="1752600"/>
            <a:ext cx="4021137" cy="48006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080"/>
              <a:buChar char="■"/>
            </a:pPr>
            <a:r>
              <a:rPr lang="en-US"/>
              <a:t>What is the control seeking to protect? </a:t>
            </a:r>
            <a:endParaRPr/>
          </a:p>
          <a:p>
            <a:pPr marL="742950" lvl="1" indent="-285750" algn="l" rtl="0">
              <a:spcBef>
                <a:spcPts val="360"/>
              </a:spcBef>
              <a:spcAft>
                <a:spcPts val="0"/>
              </a:spcAft>
              <a:buSzPts val="990"/>
              <a:buChar char="■"/>
            </a:pPr>
            <a:r>
              <a:rPr lang="en-US"/>
              <a:t>Confidentiality</a:t>
            </a:r>
            <a:endParaRPr/>
          </a:p>
          <a:p>
            <a:pPr marL="742950" lvl="1" indent="-285750" algn="l" rtl="0">
              <a:spcBef>
                <a:spcPts val="360"/>
              </a:spcBef>
              <a:spcAft>
                <a:spcPts val="0"/>
              </a:spcAft>
              <a:buSzPts val="990"/>
              <a:buChar char="■"/>
            </a:pPr>
            <a:r>
              <a:rPr lang="en-US"/>
              <a:t>Integrity </a:t>
            </a:r>
            <a:endParaRPr/>
          </a:p>
          <a:p>
            <a:pPr marL="742950" lvl="1" indent="-285750" algn="l" rtl="0">
              <a:spcBef>
                <a:spcPts val="360"/>
              </a:spcBef>
              <a:spcAft>
                <a:spcPts val="0"/>
              </a:spcAft>
              <a:buSzPts val="990"/>
              <a:buChar char="■"/>
            </a:pPr>
            <a:r>
              <a:rPr lang="en-US"/>
              <a:t>Availability</a:t>
            </a:r>
            <a:endParaRPr/>
          </a:p>
          <a:p>
            <a:pPr marL="342900" lvl="0" indent="-342900" algn="l" rtl="0">
              <a:spcBef>
                <a:spcPts val="360"/>
              </a:spcBef>
              <a:spcAft>
                <a:spcPts val="0"/>
              </a:spcAft>
              <a:buSzPts val="1080"/>
              <a:buChar char="■"/>
            </a:pPr>
            <a:r>
              <a:rPr lang="en-US"/>
              <a:t>How they support operations</a:t>
            </a:r>
            <a:endParaRPr/>
          </a:p>
          <a:p>
            <a:pPr marL="342900" lvl="0" indent="-342900" algn="l" rtl="0">
              <a:spcBef>
                <a:spcPts val="360"/>
              </a:spcBef>
              <a:spcAft>
                <a:spcPts val="0"/>
              </a:spcAft>
              <a:buSzPts val="1080"/>
              <a:buChar char="■"/>
            </a:pPr>
            <a:r>
              <a:rPr lang="en-US"/>
              <a:t>How they can be tailored</a:t>
            </a:r>
            <a:endParaRPr/>
          </a:p>
        </p:txBody>
      </p:sp>
      <p:sp>
        <p:nvSpPr>
          <p:cNvPr id="717" name="Google Shape;717;p26"/>
          <p:cNvSpPr txBox="1">
            <a:spLocks noGrp="1"/>
          </p:cNvSpPr>
          <p:nvPr>
            <p:ph type="body" idx="3"/>
          </p:nvPr>
        </p:nvSpPr>
        <p:spPr>
          <a:xfrm>
            <a:off x="4648200" y="1219202"/>
            <a:ext cx="4267200" cy="506411"/>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SzPts val="1080"/>
              <a:buNone/>
            </a:pPr>
            <a:r>
              <a:rPr lang="en-US"/>
              <a:t>Applies to Which Part(s)?</a:t>
            </a:r>
            <a:endParaRPr/>
          </a:p>
        </p:txBody>
      </p:sp>
      <p:sp>
        <p:nvSpPr>
          <p:cNvPr id="718" name="Google Shape;718;p26"/>
          <p:cNvSpPr txBox="1">
            <a:spLocks noGrp="1"/>
          </p:cNvSpPr>
          <p:nvPr>
            <p:ph type="body" idx="4"/>
          </p:nvPr>
        </p:nvSpPr>
        <p:spPr>
          <a:xfrm>
            <a:off x="4686830" y="1752600"/>
            <a:ext cx="4228571" cy="51054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080"/>
              <a:buChar char="■"/>
            </a:pPr>
            <a:r>
              <a:rPr lang="en-US"/>
              <a:t>Across the whole organization, e.g., policy</a:t>
            </a:r>
            <a:endParaRPr/>
          </a:p>
          <a:p>
            <a:pPr marL="342900" lvl="0" indent="-342900" algn="l" rtl="0">
              <a:spcBef>
                <a:spcPts val="360"/>
              </a:spcBef>
              <a:spcAft>
                <a:spcPts val="0"/>
              </a:spcAft>
              <a:buSzPts val="1080"/>
              <a:buChar char="■"/>
            </a:pPr>
            <a:r>
              <a:rPr lang="en-US"/>
              <a:t>Component by component, e.g., access control, number of failed logons</a:t>
            </a:r>
            <a:endParaRPr/>
          </a:p>
          <a:p>
            <a:pPr marL="342900" lvl="0" indent="-342900" algn="l" rtl="0">
              <a:spcBef>
                <a:spcPts val="360"/>
              </a:spcBef>
              <a:spcAft>
                <a:spcPts val="0"/>
              </a:spcAft>
              <a:buSzPts val="1080"/>
              <a:buChar char="■"/>
            </a:pPr>
            <a:r>
              <a:rPr lang="en-US"/>
              <a:t>Personnel </a:t>
            </a:r>
            <a:endParaRPr/>
          </a:p>
          <a:p>
            <a:pPr marL="342900" lvl="0" indent="-342900" algn="l" rtl="0">
              <a:spcBef>
                <a:spcPts val="360"/>
              </a:spcBef>
              <a:spcAft>
                <a:spcPts val="0"/>
              </a:spcAft>
              <a:buSzPts val="1080"/>
              <a:buChar char="■"/>
            </a:pPr>
            <a:r>
              <a:rPr lang="en-US"/>
              <a:t>Facility (physical)</a:t>
            </a:r>
            <a:endParaRPr/>
          </a:p>
          <a:p>
            <a:pPr marL="342900" lvl="0" indent="-342900" algn="l" rtl="0">
              <a:spcBef>
                <a:spcPts val="360"/>
              </a:spcBef>
              <a:spcAft>
                <a:spcPts val="0"/>
              </a:spcAft>
              <a:buSzPts val="1080"/>
              <a:buChar char="■"/>
            </a:pPr>
            <a:r>
              <a:rPr lang="en-US"/>
              <a:t>Hardware</a:t>
            </a:r>
            <a:endParaRPr/>
          </a:p>
          <a:p>
            <a:pPr marL="742950" lvl="1" indent="-285750" algn="l" rtl="0">
              <a:spcBef>
                <a:spcPts val="360"/>
              </a:spcBef>
              <a:spcAft>
                <a:spcPts val="0"/>
              </a:spcAft>
              <a:buSzPts val="990"/>
              <a:buChar char="■"/>
            </a:pPr>
            <a:r>
              <a:rPr lang="en-US"/>
              <a:t>Servers</a:t>
            </a:r>
            <a:endParaRPr/>
          </a:p>
          <a:p>
            <a:pPr marL="742950" lvl="1" indent="-285750" algn="l" rtl="0">
              <a:spcBef>
                <a:spcPts val="360"/>
              </a:spcBef>
              <a:spcAft>
                <a:spcPts val="0"/>
              </a:spcAft>
              <a:buSzPts val="990"/>
              <a:buChar char="■"/>
            </a:pPr>
            <a:r>
              <a:rPr lang="en-US"/>
              <a:t>Workstations</a:t>
            </a:r>
            <a:endParaRPr/>
          </a:p>
          <a:p>
            <a:pPr marL="742950" lvl="1" indent="-285750" algn="l" rtl="0">
              <a:spcBef>
                <a:spcPts val="360"/>
              </a:spcBef>
              <a:spcAft>
                <a:spcPts val="0"/>
              </a:spcAft>
              <a:buSzPts val="990"/>
              <a:buChar char="■"/>
            </a:pPr>
            <a:r>
              <a:rPr lang="en-US"/>
              <a:t>Network (firewall, router)</a:t>
            </a:r>
            <a:endParaRPr/>
          </a:p>
          <a:p>
            <a:pPr marL="342900" lvl="0" indent="-342900" algn="l" rtl="0">
              <a:spcBef>
                <a:spcPts val="360"/>
              </a:spcBef>
              <a:spcAft>
                <a:spcPts val="0"/>
              </a:spcAft>
              <a:buSzPts val="1080"/>
              <a:buChar char="■"/>
            </a:pPr>
            <a:r>
              <a:rPr lang="en-US"/>
              <a:t>Software</a:t>
            </a:r>
            <a:endParaRPr/>
          </a:p>
          <a:p>
            <a:pPr marL="742950" lvl="1" indent="-285750" algn="l" rtl="0">
              <a:spcBef>
                <a:spcPts val="360"/>
              </a:spcBef>
              <a:spcAft>
                <a:spcPts val="0"/>
              </a:spcAft>
              <a:buSzPts val="990"/>
              <a:buChar char="■"/>
            </a:pPr>
            <a:r>
              <a:rPr lang="en-US"/>
              <a:t>Operating System</a:t>
            </a:r>
            <a:endParaRPr/>
          </a:p>
          <a:p>
            <a:pPr marL="742950" lvl="1" indent="-285750" algn="l" rtl="0">
              <a:spcBef>
                <a:spcPts val="360"/>
              </a:spcBef>
              <a:spcAft>
                <a:spcPts val="0"/>
              </a:spcAft>
              <a:buSzPts val="990"/>
              <a:buChar char="■"/>
            </a:pPr>
            <a:r>
              <a:rPr lang="en-US"/>
              <a:t>Database</a:t>
            </a:r>
            <a:endParaRPr/>
          </a:p>
          <a:p>
            <a:pPr marL="742950" lvl="1" indent="-285750" algn="l" rtl="0">
              <a:spcBef>
                <a:spcPts val="360"/>
              </a:spcBef>
              <a:spcAft>
                <a:spcPts val="0"/>
              </a:spcAft>
              <a:buSzPts val="990"/>
              <a:buChar char="■"/>
            </a:pPr>
            <a:r>
              <a:rPr lang="en-US"/>
              <a:t>Web Server</a:t>
            </a:r>
            <a:endParaRPr/>
          </a:p>
          <a:p>
            <a:pPr marL="742950" lvl="1" indent="-285750" algn="l" rtl="0">
              <a:spcBef>
                <a:spcPts val="360"/>
              </a:spcBef>
              <a:spcAft>
                <a:spcPts val="0"/>
              </a:spcAft>
              <a:buSzPts val="990"/>
              <a:buChar char="■"/>
            </a:pPr>
            <a:r>
              <a:rPr lang="en-US"/>
              <a:t>Applications</a:t>
            </a:r>
            <a:endParaRPr/>
          </a:p>
        </p:txBody>
      </p:sp>
      <p:sp>
        <p:nvSpPr>
          <p:cNvPr id="719" name="Google Shape;719;p26"/>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What does the control mean? </a:t>
            </a:r>
            <a:br>
              <a:rPr lang="en-US"/>
            </a:br>
            <a:r>
              <a:rPr lang="en-US"/>
              <a:t>Where does the control apply?</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724"/>
        <p:cNvGrpSpPr/>
        <p:nvPr/>
      </p:nvGrpSpPr>
      <p:grpSpPr>
        <a:xfrm>
          <a:off x="0" y="0"/>
          <a:ext cx="0" cy="0"/>
          <a:chOff x="0" y="0"/>
          <a:chExt cx="0" cy="0"/>
        </a:xfrm>
      </p:grpSpPr>
      <p:sp>
        <p:nvSpPr>
          <p:cNvPr id="725" name="Google Shape;725;p27"/>
          <p:cNvSpPr txBox="1">
            <a:spLocks noGrp="1"/>
          </p:cNvSpPr>
          <p:nvPr>
            <p:ph type="body" idx="1"/>
          </p:nvPr>
        </p:nvSpPr>
        <p:spPr>
          <a:xfrm>
            <a:off x="533401" y="1219202"/>
            <a:ext cx="4021137" cy="506411"/>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SzPts val="1080"/>
              <a:buNone/>
            </a:pPr>
            <a:r>
              <a:rPr lang="en-US"/>
              <a:t>How to implement?</a:t>
            </a:r>
            <a:endParaRPr/>
          </a:p>
        </p:txBody>
      </p:sp>
      <p:sp>
        <p:nvSpPr>
          <p:cNvPr id="726" name="Google Shape;726;p27"/>
          <p:cNvSpPr txBox="1">
            <a:spLocks noGrp="1"/>
          </p:cNvSpPr>
          <p:nvPr>
            <p:ph type="body" idx="2"/>
          </p:nvPr>
        </p:nvSpPr>
        <p:spPr>
          <a:xfrm>
            <a:off x="533401" y="1752600"/>
            <a:ext cx="4021137" cy="48006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080"/>
              <a:buChar char="■"/>
            </a:pPr>
            <a:r>
              <a:rPr lang="en-US"/>
              <a:t>Technical </a:t>
            </a:r>
            <a:endParaRPr/>
          </a:p>
          <a:p>
            <a:pPr marL="742950" lvl="1" indent="-285750" algn="l" rtl="0">
              <a:spcBef>
                <a:spcPts val="360"/>
              </a:spcBef>
              <a:spcAft>
                <a:spcPts val="0"/>
              </a:spcAft>
              <a:buSzPts val="990"/>
              <a:buChar char="■"/>
            </a:pPr>
            <a:r>
              <a:rPr lang="en-US"/>
              <a:t>Apply security guidelines</a:t>
            </a:r>
            <a:endParaRPr/>
          </a:p>
          <a:p>
            <a:pPr marL="742950" lvl="1" indent="-285750" algn="l" rtl="0">
              <a:spcBef>
                <a:spcPts val="360"/>
              </a:spcBef>
              <a:spcAft>
                <a:spcPts val="0"/>
              </a:spcAft>
              <a:buSzPts val="990"/>
              <a:buChar char="■"/>
            </a:pPr>
            <a:r>
              <a:rPr lang="en-US"/>
              <a:t>Update system software</a:t>
            </a:r>
            <a:endParaRPr/>
          </a:p>
          <a:p>
            <a:pPr marL="742950" lvl="1" indent="-285750" algn="l" rtl="0">
              <a:spcBef>
                <a:spcPts val="360"/>
              </a:spcBef>
              <a:spcAft>
                <a:spcPts val="0"/>
              </a:spcAft>
              <a:buSzPts val="990"/>
              <a:buChar char="■"/>
            </a:pPr>
            <a:r>
              <a:rPr lang="en-US"/>
              <a:t>Re-engineer systems </a:t>
            </a:r>
            <a:endParaRPr/>
          </a:p>
          <a:p>
            <a:pPr marL="342900" lvl="0" indent="-342900" algn="l" rtl="0">
              <a:spcBef>
                <a:spcPts val="360"/>
              </a:spcBef>
              <a:spcAft>
                <a:spcPts val="0"/>
              </a:spcAft>
              <a:buSzPts val="1080"/>
              <a:buChar char="■"/>
            </a:pPr>
            <a:r>
              <a:rPr lang="en-US"/>
              <a:t>Documentation/Artifacts</a:t>
            </a:r>
            <a:endParaRPr/>
          </a:p>
          <a:p>
            <a:pPr marL="742950" lvl="1" indent="-285750" algn="l" rtl="0">
              <a:spcBef>
                <a:spcPts val="360"/>
              </a:spcBef>
              <a:spcAft>
                <a:spcPts val="0"/>
              </a:spcAft>
              <a:buSzPts val="990"/>
              <a:buChar char="■"/>
            </a:pPr>
            <a:r>
              <a:rPr lang="en-US"/>
              <a:t>Policies and Procedures</a:t>
            </a:r>
            <a:endParaRPr/>
          </a:p>
          <a:p>
            <a:pPr marL="742950" lvl="1" indent="-285750" algn="l" rtl="0">
              <a:spcBef>
                <a:spcPts val="360"/>
              </a:spcBef>
              <a:spcAft>
                <a:spcPts val="0"/>
              </a:spcAft>
              <a:buSzPts val="990"/>
              <a:buChar char="■"/>
            </a:pPr>
            <a:r>
              <a:rPr lang="en-US"/>
              <a:t>Local Security Plans (e.g., Contingency, Incident)</a:t>
            </a:r>
            <a:endParaRPr/>
          </a:p>
          <a:p>
            <a:pPr marL="742950" lvl="1" indent="-285750" algn="l" rtl="0">
              <a:spcBef>
                <a:spcPts val="360"/>
              </a:spcBef>
              <a:spcAft>
                <a:spcPts val="0"/>
              </a:spcAft>
              <a:buSzPts val="990"/>
              <a:buChar char="■"/>
            </a:pPr>
            <a:r>
              <a:rPr lang="en-US"/>
              <a:t>Logs</a:t>
            </a:r>
            <a:endParaRPr/>
          </a:p>
          <a:p>
            <a:pPr marL="742950" lvl="1" indent="-285750" algn="l" rtl="0">
              <a:spcBef>
                <a:spcPts val="360"/>
              </a:spcBef>
              <a:spcAft>
                <a:spcPts val="0"/>
              </a:spcAft>
              <a:buSzPts val="990"/>
              <a:buChar char="■"/>
            </a:pPr>
            <a:r>
              <a:rPr lang="en-US"/>
              <a:t>Document compliance </a:t>
            </a:r>
            <a:endParaRPr/>
          </a:p>
          <a:p>
            <a:pPr marL="342900" lvl="0" indent="-342900" algn="l" rtl="0">
              <a:spcBef>
                <a:spcPts val="360"/>
              </a:spcBef>
              <a:spcAft>
                <a:spcPts val="0"/>
              </a:spcAft>
              <a:buSzPts val="1080"/>
              <a:buChar char="■"/>
            </a:pPr>
            <a:r>
              <a:rPr lang="en-US"/>
              <a:t>Inherit from provider</a:t>
            </a:r>
            <a:endParaRPr/>
          </a:p>
          <a:p>
            <a:pPr marL="342900" lvl="0" indent="-342900" algn="l" rtl="0">
              <a:spcBef>
                <a:spcPts val="360"/>
              </a:spcBef>
              <a:spcAft>
                <a:spcPts val="0"/>
              </a:spcAft>
              <a:buSzPts val="1080"/>
              <a:buChar char="■"/>
            </a:pPr>
            <a:r>
              <a:rPr lang="en-US"/>
              <a:t>Compensating controls</a:t>
            </a:r>
            <a:endParaRPr/>
          </a:p>
          <a:p>
            <a:pPr marL="342900" lvl="0" indent="-274320" algn="l" rtl="0">
              <a:spcBef>
                <a:spcPts val="360"/>
              </a:spcBef>
              <a:spcAft>
                <a:spcPts val="0"/>
              </a:spcAft>
              <a:buSzPts val="1080"/>
              <a:buNone/>
            </a:pPr>
            <a:endParaRPr/>
          </a:p>
          <a:p>
            <a:pPr marL="342900" lvl="0" indent="-274320" algn="l" rtl="0">
              <a:spcBef>
                <a:spcPts val="360"/>
              </a:spcBef>
              <a:spcAft>
                <a:spcPts val="0"/>
              </a:spcAft>
              <a:buSzPts val="1080"/>
              <a:buNone/>
            </a:pPr>
            <a:endParaRPr/>
          </a:p>
        </p:txBody>
      </p:sp>
      <p:sp>
        <p:nvSpPr>
          <p:cNvPr id="727" name="Google Shape;727;p27"/>
          <p:cNvSpPr txBox="1">
            <a:spLocks noGrp="1"/>
          </p:cNvSpPr>
          <p:nvPr>
            <p:ph type="body" idx="3"/>
          </p:nvPr>
        </p:nvSpPr>
        <p:spPr>
          <a:xfrm>
            <a:off x="4648200" y="1219202"/>
            <a:ext cx="4267200" cy="506411"/>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SzPts val="1080"/>
              <a:buNone/>
            </a:pPr>
            <a:r>
              <a:rPr lang="en-US"/>
              <a:t>How to assess?</a:t>
            </a:r>
            <a:endParaRPr/>
          </a:p>
        </p:txBody>
      </p:sp>
      <p:sp>
        <p:nvSpPr>
          <p:cNvPr id="728" name="Google Shape;728;p27"/>
          <p:cNvSpPr txBox="1">
            <a:spLocks noGrp="1"/>
          </p:cNvSpPr>
          <p:nvPr>
            <p:ph type="body" idx="4"/>
          </p:nvPr>
        </p:nvSpPr>
        <p:spPr>
          <a:xfrm>
            <a:off x="4686830" y="1752600"/>
            <a:ext cx="4228571" cy="48006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080"/>
              <a:buChar char="■"/>
            </a:pPr>
            <a:r>
              <a:rPr lang="en-US"/>
              <a:t>Examine - Review, inspect, observe, study (e.g., policies, procedures, system backups, authenticating) </a:t>
            </a:r>
            <a:endParaRPr/>
          </a:p>
          <a:p>
            <a:pPr marL="342900" lvl="0" indent="-342900" algn="l" rtl="0">
              <a:spcBef>
                <a:spcPts val="360"/>
              </a:spcBef>
              <a:spcAft>
                <a:spcPts val="0"/>
              </a:spcAft>
              <a:buSzPts val="1080"/>
              <a:buChar char="■"/>
            </a:pPr>
            <a:r>
              <a:rPr lang="en-US"/>
              <a:t>Interview - To understand, clarify, or obtain evidence (e.g., privileged account protection, system failures) </a:t>
            </a:r>
            <a:endParaRPr/>
          </a:p>
          <a:p>
            <a:pPr marL="342900" lvl="0" indent="-342900" algn="l" rtl="0">
              <a:spcBef>
                <a:spcPts val="360"/>
              </a:spcBef>
              <a:spcAft>
                <a:spcPts val="0"/>
              </a:spcAft>
              <a:buSzPts val="1080"/>
              <a:buChar char="■"/>
            </a:pPr>
            <a:r>
              <a:rPr lang="en-US"/>
              <a:t>Test - Under specified conditions to compare actual with expected behavior (e.g., show procedure for unlocking an account)</a:t>
            </a:r>
            <a:endParaRPr/>
          </a:p>
        </p:txBody>
      </p:sp>
      <p:sp>
        <p:nvSpPr>
          <p:cNvPr id="729" name="Google Shape;729;p27"/>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br>
              <a:rPr lang="en-US"/>
            </a:br>
            <a:r>
              <a:rPr lang="en-US"/>
              <a:t>How to Implement and Assess the Control</a:t>
            </a:r>
            <a:endParaRPr/>
          </a:p>
        </p:txBody>
      </p:sp>
      <p:pic>
        <p:nvPicPr>
          <p:cNvPr id="730" name="Google Shape;730;p27"/>
          <p:cNvPicPr preferRelativeResize="0"/>
          <p:nvPr/>
        </p:nvPicPr>
        <p:blipFill rotWithShape="1">
          <a:blip r:embed="rId3">
            <a:alphaModFix/>
          </a:blip>
          <a:srcRect/>
          <a:stretch/>
        </p:blipFill>
        <p:spPr>
          <a:xfrm>
            <a:off x="3048002" y="1219202"/>
            <a:ext cx="847367" cy="828675"/>
          </a:xfrm>
          <a:prstGeom prst="ellipse">
            <a:avLst/>
          </a:prstGeom>
          <a:noFill/>
          <a:ln w="28575" cap="rnd" cmpd="sng">
            <a:solidFill>
              <a:srgbClr val="00CC00"/>
            </a:solidFill>
            <a:prstDash val="solid"/>
            <a:round/>
            <a:headEnd type="none" w="sm" len="sm"/>
            <a:tailEnd type="none" w="sm" len="sm"/>
          </a:ln>
          <a:effectLst>
            <a:outerShdw blurRad="381000" dist="292100" dir="5400000" sx="-80000" sy="-18000" rotWithShape="0">
              <a:srgbClr val="000000">
                <a:alpha val="21960"/>
              </a:srgbClr>
            </a:outerShdw>
          </a:effectLst>
        </p:spPr>
      </p:pic>
      <p:pic>
        <p:nvPicPr>
          <p:cNvPr id="731" name="Google Shape;731;p27"/>
          <p:cNvPicPr preferRelativeResize="0"/>
          <p:nvPr/>
        </p:nvPicPr>
        <p:blipFill rotWithShape="1">
          <a:blip r:embed="rId4">
            <a:alphaModFix/>
          </a:blip>
          <a:srcRect/>
          <a:stretch/>
        </p:blipFill>
        <p:spPr>
          <a:xfrm>
            <a:off x="7961313" y="1009650"/>
            <a:ext cx="801687" cy="801688"/>
          </a:xfrm>
          <a:prstGeom prst="rect">
            <a:avLst/>
          </a:prstGeom>
          <a:noFill/>
          <a:ln>
            <a:noFill/>
          </a:ln>
        </p:spPr>
      </p:pic>
      <p:sp>
        <p:nvSpPr>
          <p:cNvPr id="732" name="Google Shape;732;p27"/>
          <p:cNvSpPr txBox="1"/>
          <p:nvPr/>
        </p:nvSpPr>
        <p:spPr>
          <a:xfrm>
            <a:off x="706438" y="6080125"/>
            <a:ext cx="8229600" cy="369888"/>
          </a:xfrm>
          <a:prstGeom prst="rect">
            <a:avLst/>
          </a:prstGeom>
          <a:solidFill>
            <a:srgbClr val="F2F2F2"/>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Tahoma"/>
                <a:ea typeface="Tahoma"/>
                <a:cs typeface="Tahoma"/>
                <a:sym typeface="Tahoma"/>
              </a:rPr>
              <a:t>Next… An example Operational Control: CM-3 Configuration Change Control</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36"/>
        <p:cNvGrpSpPr/>
        <p:nvPr/>
      </p:nvGrpSpPr>
      <p:grpSpPr>
        <a:xfrm>
          <a:off x="0" y="0"/>
          <a:ext cx="0" cy="0"/>
          <a:chOff x="0" y="0"/>
          <a:chExt cx="0" cy="0"/>
        </a:xfrm>
      </p:grpSpPr>
      <p:sp>
        <p:nvSpPr>
          <p:cNvPr id="437" name="Google Shape;437;p3"/>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Where We Are In the RMF for DoD Process </a:t>
            </a:r>
            <a:endParaRPr dirty="0"/>
          </a:p>
        </p:txBody>
      </p:sp>
      <p:sp>
        <p:nvSpPr>
          <p:cNvPr id="438" name="Google Shape;438;p3"/>
          <p:cNvSpPr txBox="1"/>
          <p:nvPr/>
        </p:nvSpPr>
        <p:spPr>
          <a:xfrm>
            <a:off x="7239000" y="0"/>
            <a:ext cx="1905000" cy="3048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Clr>
                <a:schemeClr val="lt1"/>
              </a:buClr>
              <a:buSzPts val="1200"/>
              <a:buFont typeface="Noto Sans Symbols"/>
              <a:buNone/>
            </a:pPr>
            <a:fld id="{00000000-1234-1234-1234-123412341234}" type="slidenum">
              <a:rPr lang="en-US" sz="1200">
                <a:solidFill>
                  <a:schemeClr val="lt1"/>
                </a:solidFill>
                <a:latin typeface="Tahoma"/>
                <a:ea typeface="Tahoma"/>
                <a:cs typeface="Tahoma"/>
                <a:sym typeface="Tahoma"/>
              </a:rPr>
              <a:t>3</a:t>
            </a:fld>
            <a:endParaRPr sz="1200">
              <a:solidFill>
                <a:schemeClr val="lt1"/>
              </a:solidFill>
              <a:latin typeface="Tahoma"/>
              <a:ea typeface="Tahoma"/>
              <a:cs typeface="Tahoma"/>
              <a:sym typeface="Tahoma"/>
            </a:endParaRPr>
          </a:p>
        </p:txBody>
      </p:sp>
      <p:sp>
        <p:nvSpPr>
          <p:cNvPr id="3" name="Google Shape;444;p3">
            <a:extLst>
              <a:ext uri="{FF2B5EF4-FFF2-40B4-BE49-F238E27FC236}">
                <a16:creationId xmlns:a16="http://schemas.microsoft.com/office/drawing/2014/main" id="{8DABC3F4-ADA0-D1D5-0D7C-76772F6F5AF5}"/>
              </a:ext>
            </a:extLst>
          </p:cNvPr>
          <p:cNvSpPr/>
          <p:nvPr/>
        </p:nvSpPr>
        <p:spPr>
          <a:xfrm rot="1322778">
            <a:off x="2426239" y="3583960"/>
            <a:ext cx="1328769" cy="838200"/>
          </a:xfrm>
          <a:prstGeom prst="stripedRightArrow">
            <a:avLst>
              <a:gd name="adj1" fmla="val 50000"/>
              <a:gd name="adj2" fmla="val 50000"/>
            </a:avLst>
          </a:prstGeom>
          <a:solidFill>
            <a:srgbClr val="FF0000"/>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2400"/>
              <a:buFont typeface="Tahoma"/>
              <a:buNone/>
            </a:pPr>
            <a:r>
              <a:rPr lang="en-US" sz="2400" b="0" i="0" u="none" strike="noStrike" cap="none" dirty="0">
                <a:solidFill>
                  <a:schemeClr val="lt1"/>
                </a:solidFill>
                <a:latin typeface="Tahoma"/>
                <a:ea typeface="Tahoma"/>
                <a:cs typeface="Tahoma"/>
                <a:sym typeface="Tahoma"/>
              </a:rPr>
              <a:t>Select</a:t>
            </a:r>
            <a:endParaRPr dirty="0"/>
          </a:p>
        </p:txBody>
      </p:sp>
      <p:pic>
        <p:nvPicPr>
          <p:cNvPr id="5" name="Picture 4" descr="A diagram of a system&#10;&#10;Description automatically generated">
            <a:extLst>
              <a:ext uri="{FF2B5EF4-FFF2-40B4-BE49-F238E27FC236}">
                <a16:creationId xmlns:a16="http://schemas.microsoft.com/office/drawing/2014/main" id="{E758B0B2-769E-3480-E214-CF9F4479F6EA}"/>
              </a:ext>
            </a:extLst>
          </p:cNvPr>
          <p:cNvPicPr>
            <a:picLocks noChangeAspect="1"/>
          </p:cNvPicPr>
          <p:nvPr/>
        </p:nvPicPr>
        <p:blipFill>
          <a:blip r:embed="rId3"/>
          <a:stretch>
            <a:fillRect/>
          </a:stretch>
        </p:blipFill>
        <p:spPr>
          <a:xfrm>
            <a:off x="363940" y="1568669"/>
            <a:ext cx="6947879" cy="4192051"/>
          </a:xfrm>
          <a:prstGeom prst="rect">
            <a:avLst/>
          </a:prstGeom>
        </p:spPr>
      </p:pic>
      <p:pic>
        <p:nvPicPr>
          <p:cNvPr id="7" name="Picture 6" descr="A blue and white sign with text&#10;&#10;Description automatically generated">
            <a:extLst>
              <a:ext uri="{FF2B5EF4-FFF2-40B4-BE49-F238E27FC236}">
                <a16:creationId xmlns:a16="http://schemas.microsoft.com/office/drawing/2014/main" id="{94F04F01-7E77-7EA2-D5C3-B4BCC411EF66}"/>
              </a:ext>
            </a:extLst>
          </p:cNvPr>
          <p:cNvPicPr>
            <a:picLocks noChangeAspect="1"/>
          </p:cNvPicPr>
          <p:nvPr/>
        </p:nvPicPr>
        <p:blipFill>
          <a:blip r:embed="rId4"/>
          <a:stretch>
            <a:fillRect/>
          </a:stretch>
        </p:blipFill>
        <p:spPr>
          <a:xfrm>
            <a:off x="3816093" y="1943471"/>
            <a:ext cx="4528068" cy="3995713"/>
          </a:xfrm>
          <a:prstGeom prst="rect">
            <a:avLst/>
          </a:prstGeom>
        </p:spPr>
      </p:pic>
      <p:sp>
        <p:nvSpPr>
          <p:cNvPr id="9" name="TextBox 8">
            <a:extLst>
              <a:ext uri="{FF2B5EF4-FFF2-40B4-BE49-F238E27FC236}">
                <a16:creationId xmlns:a16="http://schemas.microsoft.com/office/drawing/2014/main" id="{85752DDE-6657-3232-D99D-A20D4B6D0BEF}"/>
              </a:ext>
            </a:extLst>
          </p:cNvPr>
          <p:cNvSpPr txBox="1"/>
          <p:nvPr/>
        </p:nvSpPr>
        <p:spPr>
          <a:xfrm>
            <a:off x="1491915" y="6487868"/>
            <a:ext cx="4572000" cy="307777"/>
          </a:xfrm>
          <a:prstGeom prst="rect">
            <a:avLst/>
          </a:prstGeom>
          <a:noFill/>
        </p:spPr>
        <p:txBody>
          <a:bodyPr wrap="square">
            <a:spAutoFit/>
          </a:bodyPr>
          <a:lstStyle/>
          <a:p>
            <a:pPr algn="ctr"/>
            <a:r>
              <a:rPr lang="en-US" sz="1400" dirty="0"/>
              <a:t>Source: DoD Knowledge Service</a:t>
            </a:r>
          </a:p>
        </p:txBody>
      </p:sp>
      <p:sp>
        <p:nvSpPr>
          <p:cNvPr id="10" name="Google Shape;962;p35">
            <a:extLst>
              <a:ext uri="{FF2B5EF4-FFF2-40B4-BE49-F238E27FC236}">
                <a16:creationId xmlns:a16="http://schemas.microsoft.com/office/drawing/2014/main" id="{EC66B4D7-FF1F-FD49-5B29-15581D961323}"/>
              </a:ext>
            </a:extLst>
          </p:cNvPr>
          <p:cNvSpPr/>
          <p:nvPr/>
        </p:nvSpPr>
        <p:spPr>
          <a:xfrm rot="20064087" flipH="1">
            <a:off x="6858972" y="1158903"/>
            <a:ext cx="1620485" cy="724596"/>
          </a:xfrm>
          <a:prstGeom prst="stripedRightArrow">
            <a:avLst>
              <a:gd name="adj1" fmla="val 78224"/>
              <a:gd name="adj2" fmla="val 50000"/>
            </a:avLst>
          </a:prstGeom>
          <a:solidFill>
            <a:srgbClr val="FF0000"/>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b="0" i="0" u="none" strike="noStrike" cap="none" dirty="0">
                <a:solidFill>
                  <a:schemeClr val="lt1"/>
                </a:solidFill>
                <a:latin typeface="Tahoma"/>
                <a:ea typeface="Tahoma"/>
                <a:cs typeface="Tahoma"/>
                <a:sym typeface="Tahoma"/>
              </a:rPr>
              <a:t>Select</a:t>
            </a:r>
            <a:endParaRPr sz="240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737"/>
        <p:cNvGrpSpPr/>
        <p:nvPr/>
      </p:nvGrpSpPr>
      <p:grpSpPr>
        <a:xfrm>
          <a:off x="0" y="0"/>
          <a:ext cx="0" cy="0"/>
          <a:chOff x="0" y="0"/>
          <a:chExt cx="0" cy="0"/>
        </a:xfrm>
      </p:grpSpPr>
      <p:sp>
        <p:nvSpPr>
          <p:cNvPr id="739" name="Google Shape;739;p2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br>
              <a:rPr lang="en-US" dirty="0"/>
            </a:br>
            <a:r>
              <a:rPr lang="en-US" dirty="0"/>
              <a:t>CM-3 Operational Control Example</a:t>
            </a:r>
            <a:endParaRPr dirty="0"/>
          </a:p>
        </p:txBody>
      </p:sp>
      <p:sp>
        <p:nvSpPr>
          <p:cNvPr id="742" name="Google Shape;742;p28"/>
          <p:cNvSpPr txBox="1"/>
          <p:nvPr/>
        </p:nvSpPr>
        <p:spPr>
          <a:xfrm>
            <a:off x="6785610" y="6512868"/>
            <a:ext cx="1624163"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chemeClr val="dk1"/>
                </a:solidFill>
                <a:latin typeface="Tahoma"/>
                <a:ea typeface="Tahoma"/>
                <a:cs typeface="Tahoma"/>
                <a:sym typeface="Tahoma"/>
              </a:rPr>
              <a:t>Source:  NIST SP 800-53 R5</a:t>
            </a:r>
            <a:endParaRPr dirty="0"/>
          </a:p>
        </p:txBody>
      </p:sp>
      <p:sp>
        <p:nvSpPr>
          <p:cNvPr id="4" name="TextBox 3">
            <a:extLst>
              <a:ext uri="{FF2B5EF4-FFF2-40B4-BE49-F238E27FC236}">
                <a16:creationId xmlns:a16="http://schemas.microsoft.com/office/drawing/2014/main" id="{85696F33-E797-61C8-B0AB-4A04BB8814FA}"/>
              </a:ext>
            </a:extLst>
          </p:cNvPr>
          <p:cNvSpPr txBox="1"/>
          <p:nvPr/>
        </p:nvSpPr>
        <p:spPr>
          <a:xfrm>
            <a:off x="411480" y="1039574"/>
            <a:ext cx="8526780" cy="5704126"/>
          </a:xfrm>
          <a:prstGeom prst="rect">
            <a:avLst/>
          </a:prstGeom>
          <a:noFill/>
        </p:spPr>
        <p:txBody>
          <a:bodyPr wrap="square">
            <a:spAutoFit/>
          </a:bodyPr>
          <a:lstStyle/>
          <a:p>
            <a:r>
              <a:rPr lang="en-US" sz="1600" b="1" i="0" u="none" strike="noStrike" baseline="0" dirty="0">
                <a:solidFill>
                  <a:srgbClr val="0000FF"/>
                </a:solidFill>
                <a:latin typeface="+mj-lt"/>
              </a:rPr>
              <a:t>CM-3 </a:t>
            </a:r>
            <a:r>
              <a:rPr lang="en-US" sz="1600" b="1" i="0" u="none" strike="noStrike" baseline="0" dirty="0">
                <a:solidFill>
                  <a:srgbClr val="000000"/>
                </a:solidFill>
                <a:latin typeface="+mj-lt"/>
              </a:rPr>
              <a:t>CONFIGURATION CHANGE CONTROL </a:t>
            </a:r>
            <a:endParaRPr lang="en-US" sz="1600" b="0" i="0" u="none" strike="noStrike" baseline="0" dirty="0">
              <a:solidFill>
                <a:srgbClr val="000000"/>
              </a:solidFill>
              <a:latin typeface="+mj-lt"/>
            </a:endParaRPr>
          </a:p>
          <a:p>
            <a:r>
              <a:rPr lang="en-US" b="1" dirty="0">
                <a:latin typeface="+mn-lt"/>
              </a:rPr>
              <a:t>a. </a:t>
            </a:r>
            <a:r>
              <a:rPr lang="en-US" sz="1400" b="1" i="0" u="none" strike="noStrike" baseline="0" dirty="0">
                <a:solidFill>
                  <a:srgbClr val="000000"/>
                </a:solidFill>
                <a:latin typeface="+mn-lt"/>
              </a:rPr>
              <a:t>Determine and document the types of changes to the system that are configuration-controlled; </a:t>
            </a:r>
          </a:p>
          <a:p>
            <a:pPr marL="742950" lvl="1" indent="-285750" algn="l" rtl="0">
              <a:spcBef>
                <a:spcPts val="280"/>
              </a:spcBef>
              <a:spcAft>
                <a:spcPts val="0"/>
              </a:spcAft>
              <a:buSzPts val="770"/>
              <a:buChar char="■"/>
            </a:pPr>
            <a:r>
              <a:rPr lang="en-US" dirty="0">
                <a:latin typeface="+mn-lt"/>
                <a:ea typeface="Calibri" panose="020F0502020204030204" pitchFamily="34" charset="0"/>
                <a:cs typeface="Calibri" panose="020F0502020204030204" pitchFamily="34" charset="0"/>
              </a:rPr>
              <a:t>Means-identify what types of changes are configuration controlled for system components</a:t>
            </a:r>
          </a:p>
          <a:p>
            <a:pPr marL="1143000" lvl="2" indent="-228600" algn="l" rtl="0">
              <a:spcBef>
                <a:spcPts val="240"/>
              </a:spcBef>
              <a:spcAft>
                <a:spcPts val="0"/>
              </a:spcAft>
              <a:buSzPts val="600"/>
              <a:buChar char="■"/>
            </a:pPr>
            <a:r>
              <a:rPr lang="en-US" dirty="0">
                <a:latin typeface="+mn-lt"/>
                <a:ea typeface="Calibri" panose="020F0502020204030204" pitchFamily="34" charset="0"/>
                <a:cs typeface="Calibri" panose="020F0502020204030204" pitchFamily="34" charset="0"/>
              </a:rPr>
              <a:t>Normal change</a:t>
            </a:r>
          </a:p>
          <a:p>
            <a:pPr marL="1143000" lvl="2" indent="-228600" algn="l" rtl="0">
              <a:spcBef>
                <a:spcPts val="240"/>
              </a:spcBef>
              <a:spcAft>
                <a:spcPts val="0"/>
              </a:spcAft>
              <a:buSzPts val="600"/>
              <a:buChar char="■"/>
            </a:pPr>
            <a:r>
              <a:rPr lang="en-US" dirty="0">
                <a:latin typeface="+mn-lt"/>
                <a:ea typeface="Calibri" panose="020F0502020204030204" pitchFamily="34" charset="0"/>
                <a:cs typeface="Calibri" panose="020F0502020204030204" pitchFamily="34" charset="0"/>
              </a:rPr>
              <a:t>Standard change</a:t>
            </a:r>
          </a:p>
          <a:p>
            <a:pPr marL="1143000" lvl="2" indent="-228600" algn="l" rtl="0">
              <a:spcBef>
                <a:spcPts val="240"/>
              </a:spcBef>
              <a:spcAft>
                <a:spcPts val="0"/>
              </a:spcAft>
              <a:buSzPts val="600"/>
              <a:buChar char="■"/>
            </a:pPr>
            <a:r>
              <a:rPr lang="en-US" dirty="0">
                <a:latin typeface="+mn-lt"/>
                <a:ea typeface="Calibri" panose="020F0502020204030204" pitchFamily="34" charset="0"/>
                <a:cs typeface="Calibri" panose="020F0502020204030204" pitchFamily="34" charset="0"/>
              </a:rPr>
              <a:t>Emergency change</a:t>
            </a:r>
          </a:p>
          <a:p>
            <a:pPr marL="1143000" lvl="2" indent="-228600" algn="l" rtl="0">
              <a:spcBef>
                <a:spcPts val="240"/>
              </a:spcBef>
              <a:spcAft>
                <a:spcPts val="0"/>
              </a:spcAft>
              <a:buSzPts val="600"/>
              <a:buChar char="■"/>
            </a:pPr>
            <a:r>
              <a:rPr lang="en-US" dirty="0">
                <a:latin typeface="+mn-lt"/>
                <a:ea typeface="Calibri" panose="020F0502020204030204" pitchFamily="34" charset="0"/>
                <a:cs typeface="Calibri" panose="020F0502020204030204" pitchFamily="34" charset="0"/>
              </a:rPr>
              <a:t>Other Agency-defined changes (e.g., No-impact changes, Urgent changes, etc.)</a:t>
            </a:r>
          </a:p>
          <a:p>
            <a:pPr marL="342900" indent="-342900">
              <a:buAutoNum type="alphaLcPeriod"/>
            </a:pPr>
            <a:endParaRPr lang="en-US" sz="1400" i="0" u="none" strike="noStrike" baseline="0" dirty="0">
              <a:solidFill>
                <a:srgbClr val="000000"/>
              </a:solidFill>
              <a:latin typeface="+mn-lt"/>
            </a:endParaRPr>
          </a:p>
          <a:p>
            <a:r>
              <a:rPr lang="en-US" sz="1400" b="1" i="0" u="none" strike="noStrike" baseline="0" dirty="0">
                <a:solidFill>
                  <a:srgbClr val="000000"/>
                </a:solidFill>
                <a:latin typeface="+mn-lt"/>
              </a:rPr>
              <a:t>b. Review proposed configuration-controlled changes to the system and approve or disapprove such changes with explicit consideration for security and privacy impact analyses; </a:t>
            </a:r>
          </a:p>
          <a:p>
            <a:pPr marL="742950" lvl="1" indent="-285750" algn="l" rtl="0">
              <a:spcBef>
                <a:spcPts val="280"/>
              </a:spcBef>
              <a:spcAft>
                <a:spcPts val="0"/>
              </a:spcAft>
              <a:buSzPts val="770"/>
              <a:buChar char="■"/>
            </a:pPr>
            <a:r>
              <a:rPr lang="en-US" dirty="0">
                <a:latin typeface="+mn-lt"/>
                <a:ea typeface="Calibri" panose="020F0502020204030204" pitchFamily="34" charset="0"/>
                <a:cs typeface="Calibri" panose="020F0502020204030204" pitchFamily="34" charset="0"/>
              </a:rPr>
              <a:t>Means:</a:t>
            </a:r>
          </a:p>
          <a:p>
            <a:pPr marL="1143000" lvl="2" indent="-228600" algn="l" rtl="0">
              <a:spcBef>
                <a:spcPts val="240"/>
              </a:spcBef>
              <a:spcAft>
                <a:spcPts val="0"/>
              </a:spcAft>
              <a:buSzPts val="600"/>
              <a:buChar char="■"/>
            </a:pPr>
            <a:r>
              <a:rPr lang="en-US" dirty="0">
                <a:latin typeface="+mn-lt"/>
                <a:ea typeface="Calibri" panose="020F0502020204030204" pitchFamily="34" charset="0"/>
                <a:cs typeface="Calibri" panose="020F0502020204030204" pitchFamily="34" charset="0"/>
              </a:rPr>
              <a:t>System modifications are reviewed against policies and standards</a:t>
            </a:r>
          </a:p>
          <a:p>
            <a:pPr marL="1143000" lvl="2" indent="-228600" algn="l" rtl="0">
              <a:spcBef>
                <a:spcPts val="240"/>
              </a:spcBef>
              <a:spcAft>
                <a:spcPts val="0"/>
              </a:spcAft>
              <a:buSzPts val="600"/>
              <a:buChar char="■"/>
            </a:pPr>
            <a:r>
              <a:rPr lang="en-US" dirty="0">
                <a:latin typeface="+mn-lt"/>
                <a:ea typeface="Calibri" panose="020F0502020204030204" pitchFamily="34" charset="0"/>
                <a:cs typeface="Calibri" panose="020F0502020204030204" pitchFamily="34" charset="0"/>
              </a:rPr>
              <a:t>Impact to system risk determines whether changes are approved.</a:t>
            </a:r>
          </a:p>
          <a:p>
            <a:endParaRPr lang="en-US" sz="1400" i="0" u="none" strike="noStrike" baseline="0" dirty="0">
              <a:solidFill>
                <a:srgbClr val="000000"/>
              </a:solidFill>
              <a:latin typeface="+mn-lt"/>
            </a:endParaRPr>
          </a:p>
          <a:p>
            <a:r>
              <a:rPr lang="en-US" sz="1400" b="1" i="0" u="none" strike="noStrike" baseline="0" dirty="0">
                <a:solidFill>
                  <a:srgbClr val="000000"/>
                </a:solidFill>
                <a:latin typeface="+mn-lt"/>
              </a:rPr>
              <a:t>c. Document configuration change decisions associated with the system; </a:t>
            </a:r>
          </a:p>
          <a:p>
            <a:pPr marL="742950" lvl="1" indent="-285750" algn="l" rtl="0">
              <a:spcBef>
                <a:spcPts val="280"/>
              </a:spcBef>
              <a:spcAft>
                <a:spcPts val="0"/>
              </a:spcAft>
              <a:buSzPts val="770"/>
              <a:buChar char="■"/>
            </a:pPr>
            <a:r>
              <a:rPr lang="en-US" dirty="0">
                <a:latin typeface="+mn-lt"/>
                <a:ea typeface="Calibri" panose="020F0502020204030204" pitchFamily="34" charset="0"/>
                <a:cs typeface="Calibri" panose="020F0502020204030204" pitchFamily="34" charset="0"/>
              </a:rPr>
              <a:t>Means:</a:t>
            </a:r>
          </a:p>
          <a:p>
            <a:pPr marL="1143000" lvl="2" indent="-228600" algn="l" rtl="0">
              <a:spcBef>
                <a:spcPts val="240"/>
              </a:spcBef>
              <a:spcAft>
                <a:spcPts val="0"/>
              </a:spcAft>
              <a:buSzPts val="600"/>
              <a:buChar char="■"/>
            </a:pPr>
            <a:r>
              <a:rPr lang="en-US" dirty="0">
                <a:latin typeface="+mn-lt"/>
                <a:ea typeface="Calibri" panose="020F0502020204030204" pitchFamily="34" charset="0"/>
                <a:cs typeface="Calibri" panose="020F0502020204030204" pitchFamily="34" charset="0"/>
              </a:rPr>
              <a:t>Changes to the system are documented in change control logs</a:t>
            </a:r>
          </a:p>
          <a:p>
            <a:pPr marL="1143000" lvl="2" indent="-228600" algn="l" rtl="0">
              <a:spcBef>
                <a:spcPts val="240"/>
              </a:spcBef>
              <a:spcAft>
                <a:spcPts val="0"/>
              </a:spcAft>
              <a:buSzPts val="600"/>
              <a:buChar char="■"/>
            </a:pPr>
            <a:r>
              <a:rPr lang="en-US" dirty="0">
                <a:latin typeface="+mn-lt"/>
                <a:ea typeface="Calibri" panose="020F0502020204030204" pitchFamily="34" charset="0"/>
                <a:cs typeface="Calibri" panose="020F0502020204030204" pitchFamily="34" charset="0"/>
              </a:rPr>
              <a:t>The system has an established configuration management and change management program</a:t>
            </a:r>
          </a:p>
          <a:p>
            <a:pPr marL="1143000" lvl="2" indent="-228600" algn="l" rtl="0">
              <a:spcBef>
                <a:spcPts val="240"/>
              </a:spcBef>
              <a:spcAft>
                <a:spcPts val="0"/>
              </a:spcAft>
              <a:buSzPts val="600"/>
              <a:buChar char="■"/>
            </a:pPr>
            <a:r>
              <a:rPr lang="en-US" dirty="0">
                <a:latin typeface="+mn-lt"/>
                <a:ea typeface="Calibri" panose="020F0502020204030204" pitchFamily="34" charset="0"/>
                <a:cs typeface="Calibri" panose="020F0502020204030204" pitchFamily="34" charset="0"/>
              </a:rPr>
              <a:t>Configuration Control Board decisions are properly documented</a:t>
            </a:r>
          </a:p>
          <a:p>
            <a:endParaRPr lang="en-US" sz="1400" i="0" u="none" strike="noStrike" baseline="0" dirty="0">
              <a:solidFill>
                <a:srgbClr val="000000"/>
              </a:solidFill>
              <a:latin typeface="+mn-lt"/>
            </a:endParaRPr>
          </a:p>
          <a:p>
            <a:r>
              <a:rPr lang="en-US" sz="1400" b="1" i="0" u="none" strike="noStrike" baseline="0" dirty="0">
                <a:solidFill>
                  <a:srgbClr val="000000"/>
                </a:solidFill>
                <a:latin typeface="+mn-lt"/>
              </a:rPr>
              <a:t>d. Implement approved configuration-controlled changes to the system</a:t>
            </a:r>
            <a:r>
              <a:rPr lang="en-US" sz="1400" i="0" u="none" strike="noStrike" baseline="0" dirty="0">
                <a:solidFill>
                  <a:srgbClr val="000000"/>
                </a:solidFill>
                <a:latin typeface="+mn-lt"/>
              </a:rPr>
              <a:t>; </a:t>
            </a:r>
          </a:p>
          <a:p>
            <a:pPr marL="742950" lvl="1" indent="-285750" algn="l" rtl="0">
              <a:spcBef>
                <a:spcPts val="280"/>
              </a:spcBef>
              <a:spcAft>
                <a:spcPts val="0"/>
              </a:spcAft>
              <a:buSzPts val="770"/>
              <a:buChar char="■"/>
            </a:pPr>
            <a:r>
              <a:rPr lang="en-US" dirty="0">
                <a:latin typeface="+mn-lt"/>
                <a:ea typeface="Calibri" panose="020F0502020204030204" pitchFamily="34" charset="0"/>
                <a:cs typeface="Calibri" panose="020F0502020204030204" pitchFamily="34" charset="0"/>
              </a:rPr>
              <a:t>Means:</a:t>
            </a:r>
          </a:p>
          <a:p>
            <a:pPr marL="1143000" lvl="2" indent="-228600" algn="l" rtl="0">
              <a:spcBef>
                <a:spcPts val="240"/>
              </a:spcBef>
              <a:spcAft>
                <a:spcPts val="0"/>
              </a:spcAft>
              <a:buSzPts val="600"/>
              <a:buChar char="■"/>
            </a:pPr>
            <a:r>
              <a:rPr lang="en-US" dirty="0">
                <a:latin typeface="+mn-lt"/>
                <a:ea typeface="Calibri" panose="020F0502020204030204" pitchFamily="34" charset="0"/>
                <a:cs typeface="Calibri" panose="020F0502020204030204" pitchFamily="34" charset="0"/>
              </a:rPr>
              <a:t>Approved changes are implemented</a:t>
            </a:r>
            <a:endParaRPr lang="en-US" sz="1400" i="0" u="none" strike="noStrike" baseline="0" dirty="0">
              <a:solidFill>
                <a:srgbClr val="000000"/>
              </a:solidFill>
              <a:latin typeface="+mn-lt"/>
              <a:ea typeface="Calibri" panose="020F0502020204030204" pitchFamily="34" charset="0"/>
              <a:cs typeface="Calibri" panose="020F0502020204030204" pitchFamily="34"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747"/>
        <p:cNvGrpSpPr/>
        <p:nvPr/>
      </p:nvGrpSpPr>
      <p:grpSpPr>
        <a:xfrm>
          <a:off x="0" y="0"/>
          <a:ext cx="0" cy="0"/>
          <a:chOff x="0" y="0"/>
          <a:chExt cx="0" cy="0"/>
        </a:xfrm>
      </p:grpSpPr>
      <p:sp>
        <p:nvSpPr>
          <p:cNvPr id="748" name="Google Shape;748;p29"/>
          <p:cNvSpPr txBox="1">
            <a:spLocks noGrp="1"/>
          </p:cNvSpPr>
          <p:nvPr>
            <p:ph type="body" idx="1"/>
          </p:nvPr>
        </p:nvSpPr>
        <p:spPr>
          <a:xfrm>
            <a:off x="139700" y="955674"/>
            <a:ext cx="8864600" cy="5982335"/>
          </a:xfrm>
          <a:prstGeom prst="rect">
            <a:avLst/>
          </a:prstGeom>
          <a:noFill/>
          <a:ln>
            <a:noFill/>
          </a:ln>
        </p:spPr>
        <p:txBody>
          <a:bodyPr spcFirstLastPara="1" wrap="square" lIns="91425" tIns="45700" rIns="91425" bIns="45700" anchor="t" anchorCtr="0">
            <a:noAutofit/>
          </a:bodyPr>
          <a:lstStyle/>
          <a:p>
            <a:pPr marL="175260" indent="0">
              <a:buNone/>
            </a:pPr>
            <a:r>
              <a:rPr lang="en-US" b="1" i="0" u="none" strike="noStrike" baseline="0" dirty="0">
                <a:solidFill>
                  <a:srgbClr val="000000"/>
                </a:solidFill>
                <a:latin typeface="+mn-lt"/>
                <a:ea typeface="Calibri" panose="020F0502020204030204" pitchFamily="34" charset="0"/>
                <a:cs typeface="Calibri" panose="020F0502020204030204" pitchFamily="34" charset="0"/>
              </a:rPr>
              <a:t>e. Retain records of configuration-controlled changes to the system for [</a:t>
            </a:r>
            <a:r>
              <a:rPr lang="en-US" b="1" i="1" u="none" strike="noStrike" baseline="0" dirty="0">
                <a:solidFill>
                  <a:srgbClr val="000000"/>
                </a:solidFill>
                <a:latin typeface="+mn-lt"/>
                <a:ea typeface="Calibri" panose="020F0502020204030204" pitchFamily="34" charset="0"/>
                <a:cs typeface="Calibri" panose="020F0502020204030204" pitchFamily="34" charset="0"/>
              </a:rPr>
              <a:t>Assignment: organization-defined time period</a:t>
            </a:r>
            <a:r>
              <a:rPr lang="en-US" b="1" i="0" u="none" strike="noStrike" baseline="0" dirty="0">
                <a:solidFill>
                  <a:srgbClr val="000000"/>
                </a:solidFill>
                <a:latin typeface="+mn-lt"/>
                <a:ea typeface="Calibri" panose="020F0502020204030204" pitchFamily="34" charset="0"/>
                <a:cs typeface="Calibri" panose="020F0502020204030204" pitchFamily="34" charset="0"/>
              </a:rPr>
              <a:t>]; </a:t>
            </a:r>
          </a:p>
          <a:p>
            <a:pPr marL="742950" lvl="1" indent="-285750" algn="l" rtl="0">
              <a:spcBef>
                <a:spcPts val="320"/>
              </a:spcBef>
              <a:spcAft>
                <a:spcPts val="0"/>
              </a:spcAft>
              <a:buClrTx/>
              <a:buSzPts val="880"/>
              <a:buChar char="■"/>
            </a:pPr>
            <a:r>
              <a:rPr lang="en-US" dirty="0">
                <a:latin typeface="+mn-lt"/>
                <a:ea typeface="Calibri" panose="020F0502020204030204" pitchFamily="34" charset="0"/>
                <a:cs typeface="Calibri" panose="020F0502020204030204" pitchFamily="34" charset="0"/>
              </a:rPr>
              <a:t>Means:</a:t>
            </a:r>
            <a:endParaRPr dirty="0">
              <a:latin typeface="+mn-lt"/>
              <a:ea typeface="Calibri" panose="020F0502020204030204" pitchFamily="34" charset="0"/>
              <a:cs typeface="Calibri" panose="020F0502020204030204" pitchFamily="34" charset="0"/>
            </a:endParaRPr>
          </a:p>
          <a:p>
            <a:pPr marL="1143000" lvl="2" indent="-228600" algn="l" rtl="0">
              <a:spcBef>
                <a:spcPts val="280"/>
              </a:spcBef>
              <a:spcAft>
                <a:spcPts val="0"/>
              </a:spcAft>
              <a:buClrTx/>
              <a:buSzPts val="700"/>
              <a:buChar char="■"/>
            </a:pPr>
            <a:r>
              <a:rPr lang="en-US" sz="1400" dirty="0">
                <a:latin typeface="+mn-lt"/>
                <a:ea typeface="Calibri" panose="020F0502020204030204" pitchFamily="34" charset="0"/>
                <a:cs typeface="Calibri" panose="020F0502020204030204" pitchFamily="34" charset="0"/>
              </a:rPr>
              <a:t>Documentation of system modifications are retained throughout the system lifecycle</a:t>
            </a:r>
            <a:endParaRPr sz="1400" dirty="0">
              <a:latin typeface="+mn-lt"/>
              <a:ea typeface="Calibri" panose="020F0502020204030204" pitchFamily="34" charset="0"/>
              <a:cs typeface="Calibri" panose="020F0502020204030204" pitchFamily="34" charset="0"/>
            </a:endParaRPr>
          </a:p>
          <a:p>
            <a:pPr marL="1143000" lvl="2" indent="-228600" algn="l" rtl="0">
              <a:spcBef>
                <a:spcPts val="280"/>
              </a:spcBef>
              <a:spcAft>
                <a:spcPts val="0"/>
              </a:spcAft>
              <a:buClrTx/>
              <a:buSzPts val="700"/>
              <a:buChar char="■"/>
            </a:pPr>
            <a:r>
              <a:rPr lang="en-US" sz="1400" dirty="0">
                <a:latin typeface="+mn-lt"/>
                <a:ea typeface="Calibri" panose="020F0502020204030204" pitchFamily="34" charset="0"/>
                <a:cs typeface="Calibri" panose="020F0502020204030204" pitchFamily="34" charset="0"/>
              </a:rPr>
              <a:t>Configuration documentation is reviewed for accuracy</a:t>
            </a:r>
            <a:endParaRPr sz="1400" dirty="0">
              <a:latin typeface="+mn-lt"/>
              <a:ea typeface="Calibri" panose="020F0502020204030204" pitchFamily="34" charset="0"/>
              <a:cs typeface="Calibri" panose="020F0502020204030204" pitchFamily="34" charset="0"/>
            </a:endParaRPr>
          </a:p>
          <a:p>
            <a:pPr marL="1143000" lvl="2" indent="-228600" algn="l" rtl="0">
              <a:spcBef>
                <a:spcPts val="280"/>
              </a:spcBef>
              <a:spcAft>
                <a:spcPts val="0"/>
              </a:spcAft>
              <a:buClrTx/>
              <a:buSzPts val="700"/>
              <a:buChar char="■"/>
            </a:pPr>
            <a:r>
              <a:rPr lang="en-US" sz="1400" dirty="0">
                <a:latin typeface="+mn-lt"/>
                <a:ea typeface="Calibri" panose="020F0502020204030204" pitchFamily="34" charset="0"/>
                <a:cs typeface="Calibri" panose="020F0502020204030204" pitchFamily="34" charset="0"/>
              </a:rPr>
              <a:t>Records of system reviews are retained </a:t>
            </a:r>
            <a:endParaRPr sz="1400" dirty="0">
              <a:latin typeface="+mn-lt"/>
              <a:ea typeface="Calibri" panose="020F0502020204030204" pitchFamily="34" charset="0"/>
              <a:cs typeface="Calibri" panose="020F0502020204030204" pitchFamily="34" charset="0"/>
            </a:endParaRPr>
          </a:p>
          <a:p>
            <a:pPr algn="l"/>
            <a:endParaRPr lang="en-US" i="0" u="none" strike="noStrike" baseline="0" dirty="0">
              <a:solidFill>
                <a:srgbClr val="000000"/>
              </a:solidFill>
              <a:latin typeface="+mn-lt"/>
            </a:endParaRPr>
          </a:p>
          <a:p>
            <a:pPr marL="175260" indent="0">
              <a:buNone/>
            </a:pPr>
            <a:r>
              <a:rPr lang="en-US" b="1" dirty="0">
                <a:solidFill>
                  <a:srgbClr val="000000"/>
                </a:solidFill>
                <a:latin typeface="+mn-lt"/>
                <a:ea typeface="Calibri" panose="020F0502020204030204" pitchFamily="34" charset="0"/>
                <a:cs typeface="Calibri" panose="020F0502020204030204" pitchFamily="34" charset="0"/>
              </a:rPr>
              <a:t>f. </a:t>
            </a:r>
            <a:r>
              <a:rPr lang="en-US" b="1" i="0" u="none" strike="noStrike" baseline="0" dirty="0">
                <a:solidFill>
                  <a:srgbClr val="000000"/>
                </a:solidFill>
                <a:latin typeface="+mn-lt"/>
                <a:ea typeface="Calibri" panose="020F0502020204030204" pitchFamily="34" charset="0"/>
                <a:cs typeface="Calibri" panose="020F0502020204030204" pitchFamily="34" charset="0"/>
              </a:rPr>
              <a:t>Monitor and review activities associated with configuration-controlled changes to the system;</a:t>
            </a:r>
            <a:r>
              <a:rPr lang="en-US" i="0" u="none" strike="noStrike" baseline="0" dirty="0">
                <a:solidFill>
                  <a:srgbClr val="000000"/>
                </a:solidFill>
                <a:latin typeface="+mn-lt"/>
                <a:ea typeface="Calibri" panose="020F0502020204030204" pitchFamily="34" charset="0"/>
                <a:cs typeface="Calibri" panose="020F0502020204030204" pitchFamily="34" charset="0"/>
              </a:rPr>
              <a:t> </a:t>
            </a:r>
          </a:p>
          <a:p>
            <a:pPr marL="742950" lvl="1" indent="-285750" algn="l" rtl="0">
              <a:spcBef>
                <a:spcPts val="320"/>
              </a:spcBef>
              <a:spcAft>
                <a:spcPts val="0"/>
              </a:spcAft>
              <a:buClrTx/>
              <a:buSzPts val="880"/>
              <a:buChar char="■"/>
            </a:pPr>
            <a:r>
              <a:rPr lang="en-US" dirty="0">
                <a:latin typeface="+mn-lt"/>
                <a:ea typeface="Calibri" panose="020F0502020204030204" pitchFamily="34" charset="0"/>
                <a:cs typeface="Calibri" panose="020F0502020204030204" pitchFamily="34" charset="0"/>
              </a:rPr>
              <a:t>Means:</a:t>
            </a:r>
            <a:endParaRPr dirty="0">
              <a:latin typeface="+mn-lt"/>
              <a:ea typeface="Calibri" panose="020F0502020204030204" pitchFamily="34" charset="0"/>
              <a:cs typeface="Calibri" panose="020F0502020204030204" pitchFamily="34" charset="0"/>
            </a:endParaRPr>
          </a:p>
          <a:p>
            <a:pPr marL="1143000" lvl="2" indent="-228600" algn="l" rtl="0">
              <a:spcBef>
                <a:spcPts val="280"/>
              </a:spcBef>
              <a:spcAft>
                <a:spcPts val="0"/>
              </a:spcAft>
              <a:buClrTx/>
              <a:buSzPts val="700"/>
              <a:buChar char="■"/>
            </a:pPr>
            <a:r>
              <a:rPr lang="en-US" sz="1400" dirty="0">
                <a:latin typeface="+mn-lt"/>
                <a:ea typeface="Calibri" panose="020F0502020204030204" pitchFamily="34" charset="0"/>
                <a:cs typeface="Calibri" panose="020F0502020204030204" pitchFamily="34" charset="0"/>
              </a:rPr>
              <a:t>Personnel are assigned to periodically review and audit system change records on a regular basis</a:t>
            </a:r>
            <a:endParaRPr sz="1400" dirty="0">
              <a:latin typeface="+mn-lt"/>
              <a:ea typeface="Calibri" panose="020F0502020204030204" pitchFamily="34" charset="0"/>
              <a:cs typeface="Calibri" panose="020F0502020204030204" pitchFamily="34" charset="0"/>
            </a:endParaRPr>
          </a:p>
          <a:p>
            <a:pPr marL="1143000" lvl="2" indent="-228600" algn="l" rtl="0">
              <a:spcBef>
                <a:spcPts val="280"/>
              </a:spcBef>
              <a:spcAft>
                <a:spcPts val="0"/>
              </a:spcAft>
              <a:buClrTx/>
              <a:buSzPts val="700"/>
              <a:buChar char="■"/>
            </a:pPr>
            <a:r>
              <a:rPr lang="en-US" sz="1400" dirty="0">
                <a:latin typeface="+mn-lt"/>
                <a:ea typeface="Calibri" panose="020F0502020204030204" pitchFamily="34" charset="0"/>
                <a:cs typeface="Calibri" panose="020F0502020204030204" pitchFamily="34" charset="0"/>
              </a:rPr>
              <a:t>Results of audit and reviews are recorded</a:t>
            </a:r>
            <a:endParaRPr sz="1400" dirty="0">
              <a:latin typeface="+mn-lt"/>
              <a:ea typeface="Calibri" panose="020F0502020204030204" pitchFamily="34" charset="0"/>
              <a:cs typeface="Calibri" panose="020F0502020204030204" pitchFamily="34" charset="0"/>
            </a:endParaRPr>
          </a:p>
          <a:p>
            <a:pPr marL="1143000" lvl="2" indent="-228600" algn="l" rtl="0">
              <a:spcBef>
                <a:spcPts val="280"/>
              </a:spcBef>
              <a:spcAft>
                <a:spcPts val="0"/>
              </a:spcAft>
              <a:buClrTx/>
              <a:buSzPts val="700"/>
              <a:buChar char="■"/>
            </a:pPr>
            <a:r>
              <a:rPr lang="en-US" sz="1400" dirty="0">
                <a:latin typeface="+mn-lt"/>
                <a:ea typeface="Calibri" panose="020F0502020204030204" pitchFamily="34" charset="0"/>
                <a:cs typeface="Calibri" panose="020F0502020204030204" pitchFamily="34" charset="0"/>
              </a:rPr>
              <a:t>System documentation is updated as required</a:t>
            </a:r>
            <a:endParaRPr sz="1400" dirty="0">
              <a:latin typeface="+mn-lt"/>
              <a:ea typeface="Calibri" panose="020F0502020204030204" pitchFamily="34" charset="0"/>
              <a:cs typeface="Calibri" panose="020F0502020204030204" pitchFamily="34" charset="0"/>
            </a:endParaRPr>
          </a:p>
          <a:p>
            <a:pPr algn="l"/>
            <a:endParaRPr lang="en-US" i="0" u="none" strike="noStrike" baseline="0" dirty="0">
              <a:solidFill>
                <a:srgbClr val="000000"/>
              </a:solidFill>
              <a:latin typeface="+mn-lt"/>
            </a:endParaRPr>
          </a:p>
          <a:p>
            <a:pPr marL="175260" indent="0">
              <a:buNone/>
            </a:pPr>
            <a:r>
              <a:rPr lang="en-US" b="1" i="0" u="none" strike="noStrike" baseline="0" dirty="0">
                <a:solidFill>
                  <a:srgbClr val="000000"/>
                </a:solidFill>
                <a:latin typeface="+mn-lt"/>
                <a:ea typeface="Calibri" panose="020F0502020204030204" pitchFamily="34" charset="0"/>
                <a:cs typeface="Calibri" panose="020F0502020204030204" pitchFamily="34" charset="0"/>
              </a:rPr>
              <a:t>g. Coordinate and provide oversight for configuration change control activities through [</a:t>
            </a:r>
            <a:r>
              <a:rPr lang="en-US" b="1" i="1" u="none" strike="noStrike" baseline="0" dirty="0">
                <a:solidFill>
                  <a:srgbClr val="000000"/>
                </a:solidFill>
                <a:latin typeface="+mn-lt"/>
                <a:ea typeface="Calibri" panose="020F0502020204030204" pitchFamily="34" charset="0"/>
                <a:cs typeface="Calibri" panose="020F0502020204030204" pitchFamily="34" charset="0"/>
              </a:rPr>
              <a:t>Assignment: organization-defined configuration change control element</a:t>
            </a:r>
            <a:r>
              <a:rPr lang="en-US" b="1" i="0" u="none" strike="noStrike" baseline="0" dirty="0">
                <a:solidFill>
                  <a:srgbClr val="000000"/>
                </a:solidFill>
                <a:latin typeface="+mn-lt"/>
                <a:ea typeface="Calibri" panose="020F0502020204030204" pitchFamily="34" charset="0"/>
                <a:cs typeface="Calibri" panose="020F0502020204030204" pitchFamily="34" charset="0"/>
              </a:rPr>
              <a:t>] that convenes [</a:t>
            </a:r>
            <a:r>
              <a:rPr lang="en-US" b="1" i="1" u="none" strike="noStrike" baseline="0" dirty="0">
                <a:solidFill>
                  <a:srgbClr val="000000"/>
                </a:solidFill>
                <a:latin typeface="+mn-lt"/>
                <a:ea typeface="Calibri" panose="020F0502020204030204" pitchFamily="34" charset="0"/>
                <a:cs typeface="Calibri" panose="020F0502020204030204" pitchFamily="34" charset="0"/>
              </a:rPr>
              <a:t>Selection (one or more): </a:t>
            </a:r>
            <a:r>
              <a:rPr lang="en-US" b="1" i="0" u="none" strike="noStrike" baseline="0" dirty="0">
                <a:solidFill>
                  <a:srgbClr val="000000"/>
                </a:solidFill>
                <a:latin typeface="+mn-lt"/>
                <a:ea typeface="Calibri" panose="020F0502020204030204" pitchFamily="34" charset="0"/>
                <a:cs typeface="Calibri" panose="020F0502020204030204" pitchFamily="34" charset="0"/>
              </a:rPr>
              <a:t>[</a:t>
            </a:r>
            <a:r>
              <a:rPr lang="en-US" b="1" i="1" u="none" strike="noStrike" baseline="0" dirty="0">
                <a:solidFill>
                  <a:srgbClr val="000000"/>
                </a:solidFill>
                <a:latin typeface="+mn-lt"/>
                <a:ea typeface="Calibri" panose="020F0502020204030204" pitchFamily="34" charset="0"/>
                <a:cs typeface="Calibri" panose="020F0502020204030204" pitchFamily="34" charset="0"/>
              </a:rPr>
              <a:t>Assignment: organization-defined frequency</a:t>
            </a:r>
            <a:r>
              <a:rPr lang="en-US" b="1" i="0" u="none" strike="noStrike" baseline="0" dirty="0">
                <a:solidFill>
                  <a:srgbClr val="000000"/>
                </a:solidFill>
                <a:latin typeface="+mn-lt"/>
                <a:ea typeface="Calibri" panose="020F0502020204030204" pitchFamily="34" charset="0"/>
                <a:cs typeface="Calibri" panose="020F0502020204030204" pitchFamily="34" charset="0"/>
              </a:rPr>
              <a:t>]; when [</a:t>
            </a:r>
            <a:r>
              <a:rPr lang="en-US" b="1" i="1" u="none" strike="noStrike" baseline="0" dirty="0">
                <a:solidFill>
                  <a:srgbClr val="000000"/>
                </a:solidFill>
                <a:latin typeface="+mn-lt"/>
                <a:ea typeface="Calibri" panose="020F0502020204030204" pitchFamily="34" charset="0"/>
                <a:cs typeface="Calibri" panose="020F0502020204030204" pitchFamily="34" charset="0"/>
              </a:rPr>
              <a:t>Assignment: organization-defined configuration change conditions</a:t>
            </a:r>
            <a:r>
              <a:rPr lang="en-US" b="1" i="0" u="none" strike="noStrike" baseline="0" dirty="0">
                <a:solidFill>
                  <a:srgbClr val="000000"/>
                </a:solidFill>
                <a:latin typeface="+mn-lt"/>
                <a:ea typeface="Calibri" panose="020F0502020204030204" pitchFamily="34" charset="0"/>
                <a:cs typeface="Calibri" panose="020F0502020204030204" pitchFamily="34" charset="0"/>
              </a:rPr>
              <a:t>]]. </a:t>
            </a:r>
          </a:p>
          <a:p>
            <a:pPr marL="742950" lvl="1" indent="-285750" algn="l" rtl="0">
              <a:spcBef>
                <a:spcPts val="320"/>
              </a:spcBef>
              <a:spcAft>
                <a:spcPts val="0"/>
              </a:spcAft>
              <a:buClrTx/>
              <a:buSzPts val="880"/>
              <a:buChar char="■"/>
            </a:pPr>
            <a:r>
              <a:rPr lang="en-US" dirty="0">
                <a:latin typeface="+mn-lt"/>
                <a:ea typeface="Calibri" panose="020F0502020204030204" pitchFamily="34" charset="0"/>
                <a:cs typeface="Calibri" panose="020F0502020204030204" pitchFamily="34" charset="0"/>
              </a:rPr>
              <a:t>Means:</a:t>
            </a:r>
            <a:endParaRPr dirty="0">
              <a:latin typeface="+mn-lt"/>
              <a:ea typeface="Calibri" panose="020F0502020204030204" pitchFamily="34" charset="0"/>
              <a:cs typeface="Calibri" panose="020F0502020204030204" pitchFamily="34" charset="0"/>
            </a:endParaRPr>
          </a:p>
          <a:p>
            <a:pPr marL="1143000" lvl="2" indent="-228600" algn="l" rtl="0">
              <a:spcBef>
                <a:spcPts val="280"/>
              </a:spcBef>
              <a:spcAft>
                <a:spcPts val="0"/>
              </a:spcAft>
              <a:buClrTx/>
              <a:buSzPts val="700"/>
              <a:buChar char="■"/>
            </a:pPr>
            <a:r>
              <a:rPr lang="en-US" sz="1400" dirty="0">
                <a:latin typeface="+mn-lt"/>
                <a:ea typeface="Calibri" panose="020F0502020204030204" pitchFamily="34" charset="0"/>
                <a:cs typeface="Calibri" panose="020F0502020204030204" pitchFamily="34" charset="0"/>
              </a:rPr>
              <a:t>Establish a configuration management oversight structure [organization-defined (e.g., committee; board, etc.)]</a:t>
            </a:r>
            <a:endParaRPr sz="1400" dirty="0">
              <a:latin typeface="+mn-lt"/>
              <a:ea typeface="Calibri" panose="020F0502020204030204" pitchFamily="34" charset="0"/>
              <a:cs typeface="Calibri" panose="020F0502020204030204" pitchFamily="34" charset="0"/>
            </a:endParaRPr>
          </a:p>
          <a:p>
            <a:pPr marL="1143000" lvl="2" indent="-228600" algn="l" rtl="0">
              <a:spcBef>
                <a:spcPts val="280"/>
              </a:spcBef>
              <a:spcAft>
                <a:spcPts val="0"/>
              </a:spcAft>
              <a:buClrTx/>
              <a:buSzPts val="700"/>
              <a:buChar char="■"/>
            </a:pPr>
            <a:r>
              <a:rPr lang="en-US" sz="1400" dirty="0">
                <a:latin typeface="+mn-lt"/>
                <a:ea typeface="Calibri" panose="020F0502020204030204" pitchFamily="34" charset="0"/>
                <a:cs typeface="Calibri" panose="020F0502020204030204" pitchFamily="34" charset="0"/>
              </a:rPr>
              <a:t>Board meets on an established basis [organization-defined (e.g., weekly, etc.)]</a:t>
            </a:r>
            <a:endParaRPr sz="1400" dirty="0">
              <a:latin typeface="+mn-lt"/>
              <a:ea typeface="Calibri" panose="020F0502020204030204" pitchFamily="34" charset="0"/>
              <a:cs typeface="Calibri" panose="020F0502020204030204" pitchFamily="34" charset="0"/>
            </a:endParaRPr>
          </a:p>
          <a:p>
            <a:pPr marL="1143000" lvl="2" indent="-228600" algn="l" rtl="0">
              <a:spcBef>
                <a:spcPts val="280"/>
              </a:spcBef>
              <a:spcAft>
                <a:spcPts val="0"/>
              </a:spcAft>
              <a:buClrTx/>
              <a:buSzPts val="700"/>
              <a:buChar char="■"/>
            </a:pPr>
            <a:r>
              <a:rPr lang="en-US" sz="1400" dirty="0">
                <a:latin typeface="+mn-lt"/>
                <a:ea typeface="Calibri" panose="020F0502020204030204" pitchFamily="34" charset="0"/>
                <a:cs typeface="Calibri" panose="020F0502020204030204" pitchFamily="34" charset="0"/>
              </a:rPr>
              <a:t>Board meets based on [organization-defined] criteria [organization-defined conditions (e.g., emergency changes needed; system compromised, etc.)]</a:t>
            </a:r>
            <a:endParaRPr sz="1400" dirty="0">
              <a:latin typeface="+mn-lt"/>
              <a:ea typeface="Calibri" panose="020F0502020204030204" pitchFamily="34" charset="0"/>
              <a:cs typeface="Calibri" panose="020F0502020204030204" pitchFamily="34" charset="0"/>
            </a:endParaRPr>
          </a:p>
          <a:p>
            <a:pPr marL="742950" lvl="1" indent="-236855" algn="l" rtl="0">
              <a:spcBef>
                <a:spcPts val="280"/>
              </a:spcBef>
              <a:spcAft>
                <a:spcPts val="0"/>
              </a:spcAft>
              <a:buSzPts val="770"/>
              <a:buNone/>
            </a:pPr>
            <a:endParaRPr dirty="0">
              <a:latin typeface="Calibri" panose="020F0502020204030204" pitchFamily="34" charset="0"/>
              <a:ea typeface="Calibri" panose="020F0502020204030204" pitchFamily="34" charset="0"/>
              <a:cs typeface="Calibri" panose="020F0502020204030204" pitchFamily="34" charset="0"/>
            </a:endParaRPr>
          </a:p>
          <a:p>
            <a:pPr marL="742950" lvl="1" indent="-236855" algn="l" rtl="0">
              <a:spcBef>
                <a:spcPts val="280"/>
              </a:spcBef>
              <a:spcAft>
                <a:spcPts val="0"/>
              </a:spcAft>
              <a:buSzPts val="770"/>
              <a:buNone/>
            </a:pPr>
            <a:endParaRPr dirty="0">
              <a:latin typeface="Calibri" panose="020F0502020204030204" pitchFamily="34" charset="0"/>
              <a:ea typeface="Calibri" panose="020F0502020204030204" pitchFamily="34" charset="0"/>
              <a:cs typeface="Calibri" panose="020F0502020204030204" pitchFamily="34" charset="0"/>
            </a:endParaRPr>
          </a:p>
          <a:p>
            <a:pPr marL="342900" lvl="0" indent="-289560" algn="l" rtl="0">
              <a:spcBef>
                <a:spcPts val="280"/>
              </a:spcBef>
              <a:spcAft>
                <a:spcPts val="0"/>
              </a:spcAft>
              <a:buSzPts val="840"/>
              <a:buNone/>
            </a:pPr>
            <a:endParaRPr dirty="0"/>
          </a:p>
        </p:txBody>
      </p:sp>
      <p:sp>
        <p:nvSpPr>
          <p:cNvPr id="749" name="Google Shape;749;p29"/>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CM-3 Operational Control Example  </a:t>
            </a:r>
            <a:endParaRPr dirty="0"/>
          </a:p>
        </p:txBody>
      </p:sp>
      <p:sp>
        <p:nvSpPr>
          <p:cNvPr id="750" name="Google Shape;750;p29"/>
          <p:cNvSpPr txBox="1"/>
          <p:nvPr/>
        </p:nvSpPr>
        <p:spPr>
          <a:xfrm rot="-5400000">
            <a:off x="-69850" y="5353050"/>
            <a:ext cx="758825" cy="33972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cap="small">
                <a:solidFill>
                  <a:srgbClr val="FFFFFF"/>
                </a:solidFill>
                <a:latin typeface="Tahoma"/>
                <a:ea typeface="Tahoma"/>
                <a:cs typeface="Tahoma"/>
                <a:sym typeface="Tahoma"/>
              </a:rPr>
              <a:t>Select</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756"/>
        <p:cNvGrpSpPr/>
        <p:nvPr/>
      </p:nvGrpSpPr>
      <p:grpSpPr>
        <a:xfrm>
          <a:off x="0" y="0"/>
          <a:ext cx="0" cy="0"/>
          <a:chOff x="0" y="0"/>
          <a:chExt cx="0" cy="0"/>
        </a:xfrm>
      </p:grpSpPr>
      <p:sp>
        <p:nvSpPr>
          <p:cNvPr id="757" name="Google Shape;757;p30"/>
          <p:cNvSpPr txBox="1">
            <a:spLocks noGrp="1"/>
          </p:cNvSpPr>
          <p:nvPr>
            <p:ph type="body" idx="1"/>
          </p:nvPr>
        </p:nvSpPr>
        <p:spPr>
          <a:xfrm>
            <a:off x="487363" y="1295400"/>
            <a:ext cx="8329612" cy="51816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a:t>CM-3 Configuration Change Control applies to all components within the system boundary</a:t>
            </a:r>
            <a:endParaRPr/>
          </a:p>
          <a:p>
            <a:pPr marL="742950" lvl="1" indent="-285750" algn="l" rtl="0">
              <a:spcBef>
                <a:spcPts val="480"/>
              </a:spcBef>
              <a:spcAft>
                <a:spcPts val="0"/>
              </a:spcAft>
              <a:buSzPts val="1320"/>
              <a:buChar char="■"/>
            </a:pPr>
            <a:r>
              <a:rPr lang="en-US"/>
              <a:t>Hardware</a:t>
            </a:r>
            <a:endParaRPr/>
          </a:p>
          <a:p>
            <a:pPr marL="1143000" lvl="2" indent="-228600" algn="l" rtl="0">
              <a:spcBef>
                <a:spcPts val="360"/>
              </a:spcBef>
              <a:spcAft>
                <a:spcPts val="0"/>
              </a:spcAft>
              <a:buSzPts val="900"/>
              <a:buChar char="■"/>
            </a:pPr>
            <a:r>
              <a:rPr lang="en-US"/>
              <a:t>Servers</a:t>
            </a:r>
            <a:endParaRPr/>
          </a:p>
          <a:p>
            <a:pPr marL="1143000" lvl="2" indent="-228600" algn="l" rtl="0">
              <a:spcBef>
                <a:spcPts val="360"/>
              </a:spcBef>
              <a:spcAft>
                <a:spcPts val="0"/>
              </a:spcAft>
              <a:buSzPts val="900"/>
              <a:buChar char="■"/>
            </a:pPr>
            <a:r>
              <a:rPr lang="en-US"/>
              <a:t>Workstations</a:t>
            </a:r>
            <a:endParaRPr/>
          </a:p>
          <a:p>
            <a:pPr marL="1143000" lvl="2" indent="-228600" algn="l" rtl="0">
              <a:spcBef>
                <a:spcPts val="360"/>
              </a:spcBef>
              <a:spcAft>
                <a:spcPts val="0"/>
              </a:spcAft>
              <a:buSzPts val="900"/>
              <a:buChar char="■"/>
            </a:pPr>
            <a:r>
              <a:rPr lang="en-US"/>
              <a:t>Network</a:t>
            </a:r>
            <a:endParaRPr/>
          </a:p>
          <a:p>
            <a:pPr marL="742950" lvl="1" indent="-285750" algn="l" rtl="0">
              <a:spcBef>
                <a:spcPts val="480"/>
              </a:spcBef>
              <a:spcAft>
                <a:spcPts val="0"/>
              </a:spcAft>
              <a:buSzPts val="1320"/>
              <a:buChar char="■"/>
            </a:pPr>
            <a:r>
              <a:rPr lang="en-US"/>
              <a:t>System Software</a:t>
            </a:r>
            <a:endParaRPr/>
          </a:p>
          <a:p>
            <a:pPr marL="1143000" lvl="2" indent="-228600" algn="l" rtl="0">
              <a:spcBef>
                <a:spcPts val="360"/>
              </a:spcBef>
              <a:spcAft>
                <a:spcPts val="0"/>
              </a:spcAft>
              <a:buSzPts val="900"/>
              <a:buChar char="■"/>
            </a:pPr>
            <a:r>
              <a:rPr lang="en-US"/>
              <a:t>Operating Systems</a:t>
            </a:r>
            <a:endParaRPr/>
          </a:p>
          <a:p>
            <a:pPr marL="1143000" lvl="2" indent="-228600" algn="l" rtl="0">
              <a:spcBef>
                <a:spcPts val="360"/>
              </a:spcBef>
              <a:spcAft>
                <a:spcPts val="0"/>
              </a:spcAft>
              <a:buSzPts val="900"/>
              <a:buChar char="■"/>
            </a:pPr>
            <a:r>
              <a:rPr lang="en-US"/>
              <a:t>Database</a:t>
            </a:r>
            <a:endParaRPr/>
          </a:p>
          <a:p>
            <a:pPr marL="1143000" lvl="2" indent="-228600" algn="l" rtl="0">
              <a:spcBef>
                <a:spcPts val="360"/>
              </a:spcBef>
              <a:spcAft>
                <a:spcPts val="0"/>
              </a:spcAft>
              <a:buSzPts val="900"/>
              <a:buChar char="■"/>
            </a:pPr>
            <a:r>
              <a:rPr lang="en-US"/>
              <a:t>Web Servers</a:t>
            </a:r>
            <a:endParaRPr/>
          </a:p>
          <a:p>
            <a:pPr marL="742950" lvl="1" indent="-285750" algn="l" rtl="0">
              <a:spcBef>
                <a:spcPts val="480"/>
              </a:spcBef>
              <a:spcAft>
                <a:spcPts val="0"/>
              </a:spcAft>
              <a:buSzPts val="1320"/>
              <a:buChar char="■"/>
            </a:pPr>
            <a:r>
              <a:rPr lang="en-US"/>
              <a:t>Applications</a:t>
            </a:r>
            <a:endParaRPr/>
          </a:p>
          <a:p>
            <a:pPr marL="742950" lvl="1" indent="-285750" algn="l" rtl="0">
              <a:spcBef>
                <a:spcPts val="480"/>
              </a:spcBef>
              <a:spcAft>
                <a:spcPts val="0"/>
              </a:spcAft>
              <a:buSzPts val="1320"/>
              <a:buChar char="■"/>
            </a:pPr>
            <a:r>
              <a:rPr lang="en-US"/>
              <a:t>Documentation</a:t>
            </a:r>
            <a:endParaRPr/>
          </a:p>
        </p:txBody>
      </p:sp>
      <p:sp>
        <p:nvSpPr>
          <p:cNvPr id="758" name="Google Shape;758;p30"/>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To Which Part(s) Does CM-3 APPLY?</a:t>
            </a:r>
            <a:endParaRPr/>
          </a:p>
        </p:txBody>
      </p:sp>
      <p:sp>
        <p:nvSpPr>
          <p:cNvPr id="759" name="Google Shape;759;p30"/>
          <p:cNvSpPr txBox="1"/>
          <p:nvPr/>
        </p:nvSpPr>
        <p:spPr>
          <a:xfrm rot="-5400000">
            <a:off x="-1547812" y="3840163"/>
            <a:ext cx="3779837" cy="33813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cap="small">
                <a:solidFill>
                  <a:srgbClr val="FFFFFF"/>
                </a:solidFill>
                <a:latin typeface="Tahoma"/>
                <a:ea typeface="Tahoma"/>
                <a:cs typeface="Tahoma"/>
                <a:sym typeface="Tahoma"/>
              </a:rPr>
              <a:t>Select Controls – Operational  example</a:t>
            </a:r>
            <a:endParaRPr/>
          </a:p>
        </p:txBody>
      </p:sp>
      <p:pic>
        <p:nvPicPr>
          <p:cNvPr id="760" name="Google Shape;760;p30"/>
          <p:cNvPicPr preferRelativeResize="0"/>
          <p:nvPr/>
        </p:nvPicPr>
        <p:blipFill rotWithShape="1">
          <a:blip r:embed="rId3">
            <a:alphaModFix/>
          </a:blip>
          <a:srcRect/>
          <a:stretch/>
        </p:blipFill>
        <p:spPr>
          <a:xfrm>
            <a:off x="5638800" y="2286000"/>
            <a:ext cx="1600200" cy="1373188"/>
          </a:xfrm>
          <a:prstGeom prst="rect">
            <a:avLst/>
          </a:prstGeom>
          <a:noFill/>
          <a:ln>
            <a:noFill/>
          </a:ln>
        </p:spPr>
      </p:pic>
      <p:sp>
        <p:nvSpPr>
          <p:cNvPr id="761" name="Google Shape;761;p30"/>
          <p:cNvSpPr txBox="1"/>
          <p:nvPr/>
        </p:nvSpPr>
        <p:spPr>
          <a:xfrm rot="-5400000">
            <a:off x="-1759743" y="3872706"/>
            <a:ext cx="4057650" cy="461963"/>
          </a:xfrm>
          <a:prstGeom prst="rect">
            <a:avLst/>
          </a:prstGeom>
          <a:solidFill>
            <a:srgbClr val="31859B"/>
          </a:solid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lt1"/>
              </a:buClr>
              <a:buSzPts val="2400"/>
              <a:buFont typeface="Noto Sans Symbols"/>
              <a:buNone/>
            </a:pPr>
            <a:r>
              <a:rPr lang="en-US" sz="2400">
                <a:solidFill>
                  <a:schemeClr val="lt1"/>
                </a:solidFill>
                <a:latin typeface="Tahoma"/>
                <a:ea typeface="Tahoma"/>
                <a:cs typeface="Tahoma"/>
                <a:sym typeface="Tahoma"/>
              </a:rPr>
              <a:t>Operational Control Example</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766"/>
        <p:cNvGrpSpPr/>
        <p:nvPr/>
      </p:nvGrpSpPr>
      <p:grpSpPr>
        <a:xfrm>
          <a:off x="0" y="0"/>
          <a:ext cx="0" cy="0"/>
          <a:chOff x="0" y="0"/>
          <a:chExt cx="0" cy="0"/>
        </a:xfrm>
      </p:grpSpPr>
      <p:sp>
        <p:nvSpPr>
          <p:cNvPr id="767" name="Google Shape;767;p31"/>
          <p:cNvSpPr txBox="1">
            <a:spLocks noGrp="1"/>
          </p:cNvSpPr>
          <p:nvPr>
            <p:ph type="body" idx="1"/>
          </p:nvPr>
        </p:nvSpPr>
        <p:spPr>
          <a:xfrm>
            <a:off x="486570" y="1371600"/>
            <a:ext cx="8200231" cy="4953000"/>
          </a:xfrm>
          <a:prstGeom prst="rect">
            <a:avLst/>
          </a:prstGeom>
          <a:noFill/>
          <a:ln>
            <a:noFill/>
          </a:ln>
        </p:spPr>
        <p:txBody>
          <a:bodyPr spcFirstLastPara="1" wrap="square" lIns="91425" tIns="45700" rIns="91425" bIns="45700" anchor="t" anchorCtr="0">
            <a:noAutofit/>
          </a:bodyPr>
          <a:lstStyle/>
          <a:p>
            <a:pPr marL="342900" lvl="0" indent="-266700" algn="l" rtl="0">
              <a:spcBef>
                <a:spcPts val="0"/>
              </a:spcBef>
              <a:spcAft>
                <a:spcPts val="0"/>
              </a:spcAft>
              <a:buSzPts val="1200"/>
              <a:buNone/>
            </a:pPr>
            <a:endParaRPr/>
          </a:p>
          <a:p>
            <a:pPr marL="342900" lvl="0" indent="-266700" algn="l" rtl="0">
              <a:spcBef>
                <a:spcPts val="400"/>
              </a:spcBef>
              <a:spcAft>
                <a:spcPts val="0"/>
              </a:spcAft>
              <a:buSzPts val="1200"/>
              <a:buNone/>
            </a:pPr>
            <a:endParaRPr/>
          </a:p>
        </p:txBody>
      </p:sp>
      <p:sp>
        <p:nvSpPr>
          <p:cNvPr id="768" name="Google Shape;768;p31"/>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How to Implement and Assess CM-3</a:t>
            </a:r>
            <a:endParaRPr/>
          </a:p>
        </p:txBody>
      </p:sp>
      <p:graphicFrame>
        <p:nvGraphicFramePr>
          <p:cNvPr id="769" name="Google Shape;769;p31"/>
          <p:cNvGraphicFramePr/>
          <p:nvPr>
            <p:extLst>
              <p:ext uri="{D42A27DB-BD31-4B8C-83A1-F6EECF244321}">
                <p14:modId xmlns:p14="http://schemas.microsoft.com/office/powerpoint/2010/main" val="2553189090"/>
              </p:ext>
            </p:extLst>
          </p:nvPr>
        </p:nvGraphicFramePr>
        <p:xfrm>
          <a:off x="854075" y="1096962"/>
          <a:ext cx="8131175" cy="5151450"/>
        </p:xfrm>
        <a:graphic>
          <a:graphicData uri="http://schemas.openxmlformats.org/drawingml/2006/table">
            <a:tbl>
              <a:tblPr firstRow="1" bandRow="1">
                <a:noFill/>
                <a:tableStyleId>{714FCF9E-9ADE-4784-97B3-AA63BF575339}</a:tableStyleId>
              </a:tblPr>
              <a:tblGrid>
                <a:gridCol w="3945725">
                  <a:extLst>
                    <a:ext uri="{9D8B030D-6E8A-4147-A177-3AD203B41FA5}">
                      <a16:colId xmlns:a16="http://schemas.microsoft.com/office/drawing/2014/main" val="20000"/>
                    </a:ext>
                  </a:extLst>
                </a:gridCol>
                <a:gridCol w="4185450">
                  <a:extLst>
                    <a:ext uri="{9D8B030D-6E8A-4147-A177-3AD203B41FA5}">
                      <a16:colId xmlns:a16="http://schemas.microsoft.com/office/drawing/2014/main" val="20001"/>
                    </a:ext>
                  </a:extLst>
                </a:gridCol>
              </a:tblGrid>
              <a:tr h="396275">
                <a:tc>
                  <a:txBody>
                    <a:bodyPr/>
                    <a:lstStyle/>
                    <a:p>
                      <a:pPr marL="0" marR="0" lvl="0" indent="0" algn="l" rtl="0">
                        <a:spcBef>
                          <a:spcPts val="0"/>
                        </a:spcBef>
                        <a:spcAft>
                          <a:spcPts val="0"/>
                        </a:spcAft>
                        <a:buNone/>
                      </a:pPr>
                      <a:r>
                        <a:rPr lang="en-US" sz="2000" u="none" strike="noStrike" cap="none"/>
                        <a:t>How to implement</a:t>
                      </a:r>
                      <a:endParaRPr sz="2000" b="1" u="none">
                        <a:solidFill>
                          <a:schemeClr val="dk1"/>
                        </a:solidFill>
                      </a:endParaRPr>
                    </a:p>
                  </a:txBody>
                  <a:tcPr marL="91450" marR="91450" marT="45725" marB="45725"/>
                </a:tc>
                <a:tc>
                  <a:txBody>
                    <a:bodyPr/>
                    <a:lstStyle/>
                    <a:p>
                      <a:pPr marL="0" marR="0" lvl="0" indent="0" algn="l" rtl="0">
                        <a:spcBef>
                          <a:spcPts val="0"/>
                        </a:spcBef>
                        <a:spcAft>
                          <a:spcPts val="0"/>
                        </a:spcAft>
                        <a:buNone/>
                      </a:pPr>
                      <a:r>
                        <a:rPr lang="en-US" sz="2000" u="none"/>
                        <a:t>How to assess</a:t>
                      </a:r>
                      <a:endParaRPr sz="2000" b="1" u="sng">
                        <a:solidFill>
                          <a:schemeClr val="dk1"/>
                        </a:solidFill>
                      </a:endParaRPr>
                    </a:p>
                  </a:txBody>
                  <a:tcPr marL="91450" marR="91450" marT="45725" marB="45725"/>
                </a:tc>
                <a:extLst>
                  <a:ext uri="{0D108BD9-81ED-4DB2-BD59-A6C34878D82A}">
                    <a16:rowId xmlns:a16="http://schemas.microsoft.com/office/drawing/2014/main" val="10000"/>
                  </a:ext>
                </a:extLst>
              </a:tr>
              <a:tr h="4755175">
                <a:tc>
                  <a:txBody>
                    <a:bodyPr/>
                    <a:lstStyle/>
                    <a:p>
                      <a:pPr marL="285750" marR="0" lvl="0" indent="-285750" algn="l" rtl="0">
                        <a:spcBef>
                          <a:spcPts val="0"/>
                        </a:spcBef>
                        <a:spcAft>
                          <a:spcPts val="0"/>
                        </a:spcAft>
                        <a:buClr>
                          <a:schemeClr val="dk1"/>
                        </a:buClr>
                        <a:buSzPts val="1800"/>
                        <a:buFont typeface="Arial"/>
                        <a:buChar char="•"/>
                      </a:pPr>
                      <a:r>
                        <a:rPr lang="en-US" sz="1800"/>
                        <a:t>Develop Configuration Management (CM) plan</a:t>
                      </a:r>
                      <a:endParaRPr/>
                    </a:p>
                    <a:p>
                      <a:pPr marL="285750" marR="0" lvl="0" indent="-285750" algn="l" rtl="0">
                        <a:spcBef>
                          <a:spcPts val="0"/>
                        </a:spcBef>
                        <a:spcAft>
                          <a:spcPts val="0"/>
                        </a:spcAft>
                        <a:buClr>
                          <a:schemeClr val="dk1"/>
                        </a:buClr>
                        <a:buSzPts val="1800"/>
                        <a:buFont typeface="Arial"/>
                        <a:buChar char="•"/>
                      </a:pPr>
                      <a:r>
                        <a:rPr lang="en-US" sz="1800"/>
                        <a:t>Establish Configuration Control Board (CCB)</a:t>
                      </a:r>
                      <a:endParaRPr/>
                    </a:p>
                    <a:p>
                      <a:pPr marL="285750" marR="0" lvl="0" indent="-285750" algn="l" rtl="0">
                        <a:spcBef>
                          <a:spcPts val="0"/>
                        </a:spcBef>
                        <a:spcAft>
                          <a:spcPts val="0"/>
                        </a:spcAft>
                        <a:buClr>
                          <a:schemeClr val="dk1"/>
                        </a:buClr>
                        <a:buSzPts val="1800"/>
                        <a:buFont typeface="Arial"/>
                        <a:buChar char="•"/>
                      </a:pPr>
                      <a:r>
                        <a:rPr lang="en-US" sz="1800"/>
                        <a:t>Formally track and document changes</a:t>
                      </a:r>
                      <a:endParaRPr/>
                    </a:p>
                    <a:p>
                      <a:pPr marL="285750" marR="0" lvl="0" indent="-285750" algn="l" rtl="0">
                        <a:spcBef>
                          <a:spcPts val="0"/>
                        </a:spcBef>
                        <a:spcAft>
                          <a:spcPts val="0"/>
                        </a:spcAft>
                        <a:buClr>
                          <a:schemeClr val="dk1"/>
                        </a:buClr>
                        <a:buSzPts val="1800"/>
                        <a:buFont typeface="Arial"/>
                        <a:buChar char="•"/>
                      </a:pPr>
                      <a:r>
                        <a:rPr lang="en-US" sz="1800"/>
                        <a:t>Train administrators to comply with CM Plan</a:t>
                      </a:r>
                      <a:endParaRPr sz="1800">
                        <a:solidFill>
                          <a:schemeClr val="dk1"/>
                        </a:solidFill>
                      </a:endParaRPr>
                    </a:p>
                  </a:txBody>
                  <a:tcPr marL="91450" marR="91450" marT="45725" marB="45725"/>
                </a:tc>
                <a:tc>
                  <a:txBody>
                    <a:bodyPr/>
                    <a:lstStyle/>
                    <a:p>
                      <a:pPr marL="0" marR="0" lvl="0" indent="0" algn="l" rtl="0">
                        <a:spcBef>
                          <a:spcPts val="0"/>
                        </a:spcBef>
                        <a:spcAft>
                          <a:spcPts val="0"/>
                        </a:spcAft>
                        <a:buClr>
                          <a:schemeClr val="dk1"/>
                        </a:buClr>
                        <a:buSzPts val="1800"/>
                        <a:buFont typeface="Arial"/>
                        <a:buNone/>
                      </a:pPr>
                      <a:r>
                        <a:rPr lang="en-US" sz="1800" dirty="0"/>
                        <a:t>Examine:</a:t>
                      </a:r>
                      <a:endParaRPr dirty="0"/>
                    </a:p>
                    <a:p>
                      <a:pPr marL="285750" marR="0" lvl="0" indent="-285750" algn="l" rtl="0">
                        <a:spcBef>
                          <a:spcPts val="0"/>
                        </a:spcBef>
                        <a:spcAft>
                          <a:spcPts val="0"/>
                        </a:spcAft>
                        <a:buClr>
                          <a:schemeClr val="dk1"/>
                        </a:buClr>
                        <a:buSzPts val="1800"/>
                        <a:buFont typeface="Arial"/>
                        <a:buChar char="•"/>
                      </a:pPr>
                      <a:r>
                        <a:rPr lang="en-US" sz="1800" dirty="0"/>
                        <a:t>Examine documentation for standard methods for CM</a:t>
                      </a:r>
                      <a:endParaRPr dirty="0"/>
                    </a:p>
                    <a:p>
                      <a:pPr marL="285750" marR="0" lvl="0" indent="-285750" algn="l" rtl="0">
                        <a:spcBef>
                          <a:spcPts val="0"/>
                        </a:spcBef>
                        <a:spcAft>
                          <a:spcPts val="0"/>
                        </a:spcAft>
                        <a:buClr>
                          <a:schemeClr val="dk1"/>
                        </a:buClr>
                        <a:buSzPts val="1800"/>
                        <a:buFont typeface="Arial"/>
                        <a:buChar char="•"/>
                      </a:pPr>
                      <a:r>
                        <a:rPr lang="en-US" sz="1800" dirty="0"/>
                        <a:t>Verify change control logs are maintained</a:t>
                      </a:r>
                      <a:endParaRPr dirty="0"/>
                    </a:p>
                    <a:p>
                      <a:pPr marL="285750" marR="0" lvl="0" indent="-285750" algn="l" rtl="0">
                        <a:spcBef>
                          <a:spcPts val="0"/>
                        </a:spcBef>
                        <a:spcAft>
                          <a:spcPts val="0"/>
                        </a:spcAft>
                        <a:buClr>
                          <a:schemeClr val="dk1"/>
                        </a:buClr>
                        <a:buSzPts val="1800"/>
                        <a:buFont typeface="Arial"/>
                        <a:buChar char="•"/>
                      </a:pPr>
                      <a:r>
                        <a:rPr lang="en-US" sz="1800" dirty="0"/>
                        <a:t>Review CCB records</a:t>
                      </a:r>
                      <a:endParaRPr dirty="0"/>
                    </a:p>
                    <a:p>
                      <a:pPr marL="0" marR="0" lvl="0" indent="0" algn="l" rtl="0">
                        <a:spcBef>
                          <a:spcPts val="0"/>
                        </a:spcBef>
                        <a:spcAft>
                          <a:spcPts val="0"/>
                        </a:spcAft>
                        <a:buClr>
                          <a:schemeClr val="dk1"/>
                        </a:buClr>
                        <a:buSzPts val="1800"/>
                        <a:buFont typeface="Arial"/>
                        <a:buNone/>
                      </a:pPr>
                      <a:r>
                        <a:rPr lang="en-US" sz="1800" dirty="0"/>
                        <a:t>Interview</a:t>
                      </a:r>
                      <a:endParaRPr sz="1800" dirty="0"/>
                    </a:p>
                    <a:p>
                      <a:pPr marL="285750" marR="0" lvl="0" indent="-285750" algn="l" rtl="0">
                        <a:spcBef>
                          <a:spcPts val="0"/>
                        </a:spcBef>
                        <a:spcAft>
                          <a:spcPts val="0"/>
                        </a:spcAft>
                        <a:buClr>
                          <a:schemeClr val="dk1"/>
                        </a:buClr>
                        <a:buSzPts val="1800"/>
                        <a:buFont typeface="Arial"/>
                        <a:buChar char="•"/>
                      </a:pPr>
                      <a:r>
                        <a:rPr lang="en-US" sz="1800" dirty="0"/>
                        <a:t>Security Officer to determine knowledge and understanding of CM process</a:t>
                      </a:r>
                      <a:endParaRPr dirty="0"/>
                    </a:p>
                    <a:p>
                      <a:pPr marL="285750" marR="0" lvl="0" indent="-285750" algn="l" rtl="0">
                        <a:spcBef>
                          <a:spcPts val="0"/>
                        </a:spcBef>
                        <a:spcAft>
                          <a:spcPts val="0"/>
                        </a:spcAft>
                        <a:buClr>
                          <a:schemeClr val="dk1"/>
                        </a:buClr>
                        <a:buSzPts val="1800"/>
                        <a:buFont typeface="Arial"/>
                        <a:buChar char="•"/>
                      </a:pPr>
                      <a:r>
                        <a:rPr lang="en-US" sz="1800" dirty="0"/>
                        <a:t>System Administrators (Network, Database, Web) to verify proper implementation of CM process</a:t>
                      </a:r>
                      <a:endParaRPr sz="1800" dirty="0"/>
                    </a:p>
                    <a:p>
                      <a:pPr marL="0" marR="0" lvl="0" indent="0" algn="l" rtl="0">
                        <a:lnSpc>
                          <a:spcPct val="100000"/>
                        </a:lnSpc>
                        <a:spcBef>
                          <a:spcPts val="0"/>
                        </a:spcBef>
                        <a:spcAft>
                          <a:spcPts val="0"/>
                        </a:spcAft>
                        <a:buClr>
                          <a:schemeClr val="dk1"/>
                        </a:buClr>
                        <a:buSzPts val="1800"/>
                        <a:buFont typeface="Arial"/>
                        <a:buNone/>
                      </a:pPr>
                      <a:r>
                        <a:rPr lang="en-US" sz="1800" dirty="0"/>
                        <a:t>Test</a:t>
                      </a:r>
                      <a:endParaRPr dirty="0"/>
                    </a:p>
                    <a:p>
                      <a:pPr marL="285750" marR="0" lvl="0" indent="-285750" algn="l" rtl="0">
                        <a:lnSpc>
                          <a:spcPct val="100000"/>
                        </a:lnSpc>
                        <a:spcBef>
                          <a:spcPts val="0"/>
                        </a:spcBef>
                        <a:spcAft>
                          <a:spcPts val="0"/>
                        </a:spcAft>
                        <a:buClr>
                          <a:schemeClr val="dk1"/>
                        </a:buClr>
                        <a:buSzPts val="1800"/>
                        <a:buFont typeface="Arial"/>
                        <a:buChar char="•"/>
                      </a:pPr>
                      <a:r>
                        <a:rPr lang="en-US" sz="1800" dirty="0"/>
                        <a:t>Using automated tools, verify consistent system configuration management</a:t>
                      </a:r>
                      <a:endParaRPr sz="1800" dirty="0">
                        <a:solidFill>
                          <a:schemeClr val="dk1"/>
                        </a:solidFill>
                      </a:endParaRPr>
                    </a:p>
                  </a:txBody>
                  <a:tcPr marL="91450" marR="91450" marT="45725" marB="45725"/>
                </a:tc>
                <a:extLst>
                  <a:ext uri="{0D108BD9-81ED-4DB2-BD59-A6C34878D82A}">
                    <a16:rowId xmlns:a16="http://schemas.microsoft.com/office/drawing/2014/main" val="10001"/>
                  </a:ext>
                </a:extLst>
              </a:tr>
            </a:tbl>
          </a:graphicData>
        </a:graphic>
      </p:graphicFrame>
      <p:pic>
        <p:nvPicPr>
          <p:cNvPr id="770" name="Google Shape;770;p31"/>
          <p:cNvPicPr preferRelativeResize="0"/>
          <p:nvPr/>
        </p:nvPicPr>
        <p:blipFill rotWithShape="1">
          <a:blip r:embed="rId3">
            <a:alphaModFix/>
          </a:blip>
          <a:srcRect/>
          <a:stretch/>
        </p:blipFill>
        <p:spPr>
          <a:xfrm>
            <a:off x="2514600" y="3672681"/>
            <a:ext cx="962839" cy="941601"/>
          </a:xfrm>
          <a:prstGeom prst="ellipse">
            <a:avLst/>
          </a:prstGeom>
          <a:noFill/>
          <a:ln w="28575" cap="rnd" cmpd="sng">
            <a:solidFill>
              <a:srgbClr val="00CC00"/>
            </a:solidFill>
            <a:prstDash val="solid"/>
            <a:round/>
            <a:headEnd type="none" w="sm" len="sm"/>
            <a:tailEnd type="none" w="sm" len="sm"/>
          </a:ln>
          <a:effectLst>
            <a:outerShdw blurRad="381000" dist="292100" dir="5400000" sx="-80000" sy="-18000" rotWithShape="0">
              <a:srgbClr val="000000">
                <a:alpha val="21960"/>
              </a:srgbClr>
            </a:outerShdw>
          </a:effectLst>
        </p:spPr>
      </p:pic>
      <p:pic>
        <p:nvPicPr>
          <p:cNvPr id="771" name="Google Shape;771;p31"/>
          <p:cNvPicPr preferRelativeResize="0"/>
          <p:nvPr/>
        </p:nvPicPr>
        <p:blipFill rotWithShape="1">
          <a:blip r:embed="rId4">
            <a:alphaModFix/>
          </a:blip>
          <a:srcRect/>
          <a:stretch/>
        </p:blipFill>
        <p:spPr>
          <a:xfrm>
            <a:off x="8124927" y="1524000"/>
            <a:ext cx="838200" cy="838200"/>
          </a:xfrm>
          <a:prstGeom prst="rect">
            <a:avLst/>
          </a:prstGeom>
          <a:noFill/>
          <a:ln>
            <a:noFill/>
          </a:ln>
        </p:spPr>
      </p:pic>
      <p:sp>
        <p:nvSpPr>
          <p:cNvPr id="772" name="Google Shape;772;p31"/>
          <p:cNvSpPr txBox="1"/>
          <p:nvPr/>
        </p:nvSpPr>
        <p:spPr>
          <a:xfrm rot="-5400000">
            <a:off x="-1759743" y="3872706"/>
            <a:ext cx="4057650" cy="461963"/>
          </a:xfrm>
          <a:prstGeom prst="rect">
            <a:avLst/>
          </a:prstGeom>
          <a:solidFill>
            <a:srgbClr val="31859B"/>
          </a:solid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lt1"/>
              </a:buClr>
              <a:buSzPts val="2400"/>
              <a:buFont typeface="Noto Sans Symbols"/>
              <a:buNone/>
            </a:pPr>
            <a:r>
              <a:rPr lang="en-US" sz="2400">
                <a:solidFill>
                  <a:schemeClr val="lt1"/>
                </a:solidFill>
                <a:latin typeface="Tahoma"/>
                <a:ea typeface="Tahoma"/>
                <a:cs typeface="Tahoma"/>
                <a:sym typeface="Tahoma"/>
              </a:rPr>
              <a:t>Operational Control Example</a:t>
            </a:r>
            <a:endParaRPr/>
          </a:p>
        </p:txBody>
      </p:sp>
      <p:sp>
        <p:nvSpPr>
          <p:cNvPr id="773" name="Google Shape;773;p31"/>
          <p:cNvSpPr txBox="1"/>
          <p:nvPr/>
        </p:nvSpPr>
        <p:spPr>
          <a:xfrm>
            <a:off x="747714" y="6367046"/>
            <a:ext cx="7939086" cy="5231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a:solidFill>
                  <a:srgbClr val="C00000"/>
                </a:solidFill>
                <a:latin typeface="Tahoma"/>
                <a:ea typeface="Tahoma"/>
                <a:cs typeface="Tahoma"/>
                <a:sym typeface="Tahoma"/>
              </a:rPr>
              <a:t>Artifacts:  Configuration Management Plan; CCB Charter; CCB Meeting Minutes; System Change Requests; CCB decisions tracked in automated tool</a:t>
            </a:r>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778"/>
        <p:cNvGrpSpPr/>
        <p:nvPr/>
      </p:nvGrpSpPr>
      <p:grpSpPr>
        <a:xfrm>
          <a:off x="0" y="0"/>
          <a:ext cx="0" cy="0"/>
          <a:chOff x="0" y="0"/>
          <a:chExt cx="0" cy="0"/>
        </a:xfrm>
      </p:grpSpPr>
      <p:sp>
        <p:nvSpPr>
          <p:cNvPr id="779" name="Google Shape;779;p32"/>
          <p:cNvSpPr txBox="1">
            <a:spLocks noGrp="1"/>
          </p:cNvSpPr>
          <p:nvPr>
            <p:ph type="body" idx="1"/>
          </p:nvPr>
        </p:nvSpPr>
        <p:spPr>
          <a:xfrm>
            <a:off x="573089" y="1037904"/>
            <a:ext cx="8243886" cy="537082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SzPts val="840"/>
              <a:buNone/>
            </a:pPr>
            <a:r>
              <a:rPr lang="en-US" sz="1600" b="1" i="0" u="none" strike="noStrike" baseline="0" dirty="0">
                <a:solidFill>
                  <a:srgbClr val="0000FF"/>
                </a:solidFill>
                <a:latin typeface="+mj-lt"/>
              </a:rPr>
              <a:t>CA-5 </a:t>
            </a:r>
            <a:r>
              <a:rPr lang="en-US" sz="1600" b="1" i="0" u="none" strike="noStrike" baseline="0" dirty="0">
                <a:solidFill>
                  <a:srgbClr val="000000"/>
                </a:solidFill>
                <a:latin typeface="+mj-lt"/>
              </a:rPr>
              <a:t>PLAN OF ACTION AND MILESTONES </a:t>
            </a:r>
            <a:endParaRPr lang="en-US" sz="1600" b="0" i="0" u="none" strike="noStrike" baseline="0" dirty="0">
              <a:solidFill>
                <a:srgbClr val="000000"/>
              </a:solidFill>
              <a:latin typeface="+mj-lt"/>
            </a:endParaRPr>
          </a:p>
          <a:p>
            <a:endParaRPr lang="en-US" sz="1600" b="0" i="0" u="none" strike="noStrike" baseline="0" dirty="0">
              <a:solidFill>
                <a:srgbClr val="000000"/>
              </a:solidFill>
              <a:latin typeface="+mj-lt"/>
            </a:endParaRPr>
          </a:p>
          <a:p>
            <a:pPr marL="175260" indent="0">
              <a:buNone/>
            </a:pPr>
            <a:r>
              <a:rPr lang="en-US" b="1" i="0" u="none" strike="noStrike" baseline="0" dirty="0">
                <a:solidFill>
                  <a:srgbClr val="000000"/>
                </a:solidFill>
                <a:latin typeface="+mn-lt"/>
              </a:rPr>
              <a:t>a. Develop a plan of action and milestones for the system to document the planned remediation actions of the organization to correct weaknesses or deficiencies noted during the assessment of the controls and to reduce or eliminate known vulnerabilities in the system; </a:t>
            </a:r>
          </a:p>
          <a:p>
            <a:pPr marL="0" lvl="0" indent="0" algn="l" rtl="0">
              <a:spcBef>
                <a:spcPts val="280"/>
              </a:spcBef>
              <a:spcAft>
                <a:spcPts val="0"/>
              </a:spcAft>
              <a:buClrTx/>
              <a:buSzPts val="840"/>
              <a:buNone/>
            </a:pPr>
            <a:r>
              <a:rPr lang="en-US" dirty="0">
                <a:latin typeface="+mn-lt"/>
                <a:ea typeface="Calibri" panose="020F0502020204030204" pitchFamily="34" charset="0"/>
                <a:cs typeface="Calibri" panose="020F0502020204030204" pitchFamily="34" charset="0"/>
              </a:rPr>
              <a:t>      Means:</a:t>
            </a:r>
            <a:endParaRPr dirty="0">
              <a:latin typeface="+mn-lt"/>
              <a:ea typeface="Calibri" panose="020F0502020204030204" pitchFamily="34" charset="0"/>
              <a:cs typeface="Calibri" panose="020F0502020204030204" pitchFamily="34" charset="0"/>
            </a:endParaRPr>
          </a:p>
          <a:p>
            <a:pPr marL="742950" lvl="1" indent="-285750" algn="l" rtl="0">
              <a:spcBef>
                <a:spcPts val="280"/>
              </a:spcBef>
              <a:spcAft>
                <a:spcPts val="0"/>
              </a:spcAft>
              <a:buClrTx/>
              <a:buSzPts val="770"/>
              <a:buFont typeface="Wingdings" panose="05000000000000000000" pitchFamily="2" charset="2"/>
              <a:buChar char="§"/>
            </a:pPr>
            <a:r>
              <a:rPr lang="en-US" dirty="0">
                <a:latin typeface="+mn-lt"/>
                <a:ea typeface="Calibri" panose="020F0502020204030204" pitchFamily="34" charset="0"/>
                <a:cs typeface="Calibri" panose="020F0502020204030204" pitchFamily="34" charset="0"/>
              </a:rPr>
              <a:t>Develop POAM </a:t>
            </a:r>
            <a:endParaRPr dirty="0">
              <a:latin typeface="+mn-lt"/>
              <a:ea typeface="Calibri" panose="020F0502020204030204" pitchFamily="34" charset="0"/>
              <a:cs typeface="Calibri" panose="020F0502020204030204" pitchFamily="34" charset="0"/>
            </a:endParaRPr>
          </a:p>
          <a:p>
            <a:pPr marL="742950" lvl="1" indent="-285750" algn="l" rtl="0">
              <a:spcBef>
                <a:spcPts val="280"/>
              </a:spcBef>
              <a:spcAft>
                <a:spcPts val="0"/>
              </a:spcAft>
              <a:buClrTx/>
              <a:buSzPts val="770"/>
              <a:buFont typeface="Wingdings" panose="05000000000000000000" pitchFamily="2" charset="2"/>
              <a:buChar char="§"/>
            </a:pPr>
            <a:r>
              <a:rPr lang="en-US" dirty="0">
                <a:latin typeface="+mn-lt"/>
                <a:ea typeface="Calibri" panose="020F0502020204030204" pitchFamily="34" charset="0"/>
                <a:cs typeface="Calibri" panose="020F0502020204030204" pitchFamily="34" charset="0"/>
              </a:rPr>
              <a:t>Track weaknesses</a:t>
            </a:r>
            <a:endParaRPr dirty="0">
              <a:latin typeface="+mn-lt"/>
              <a:ea typeface="Calibri" panose="020F0502020204030204" pitchFamily="34" charset="0"/>
              <a:cs typeface="Calibri" panose="020F0502020204030204" pitchFamily="34" charset="0"/>
            </a:endParaRPr>
          </a:p>
          <a:p>
            <a:pPr marL="742950" lvl="1" indent="-285750" algn="l" rtl="0">
              <a:spcBef>
                <a:spcPts val="280"/>
              </a:spcBef>
              <a:spcAft>
                <a:spcPts val="0"/>
              </a:spcAft>
              <a:buClrTx/>
              <a:buSzPts val="770"/>
              <a:buFont typeface="Wingdings" panose="05000000000000000000" pitchFamily="2" charset="2"/>
              <a:buChar char="§"/>
            </a:pPr>
            <a:r>
              <a:rPr lang="en-US" dirty="0">
                <a:latin typeface="+mn-lt"/>
                <a:ea typeface="Calibri" panose="020F0502020204030204" pitchFamily="34" charset="0"/>
                <a:cs typeface="Calibri" panose="020F0502020204030204" pitchFamily="34" charset="0"/>
              </a:rPr>
              <a:t>Assign responsibilities</a:t>
            </a:r>
            <a:endParaRPr dirty="0">
              <a:latin typeface="+mn-lt"/>
              <a:ea typeface="Calibri" panose="020F0502020204030204" pitchFamily="34" charset="0"/>
              <a:cs typeface="Calibri" panose="020F0502020204030204" pitchFamily="34" charset="0"/>
            </a:endParaRPr>
          </a:p>
          <a:p>
            <a:pPr marL="742950" lvl="1" indent="-285750" algn="l" rtl="0">
              <a:spcBef>
                <a:spcPts val="280"/>
              </a:spcBef>
              <a:spcAft>
                <a:spcPts val="0"/>
              </a:spcAft>
              <a:buClrTx/>
              <a:buSzPts val="770"/>
              <a:buFont typeface="Wingdings" panose="05000000000000000000" pitchFamily="2" charset="2"/>
              <a:buChar char="§"/>
            </a:pPr>
            <a:r>
              <a:rPr lang="en-US" dirty="0">
                <a:latin typeface="+mn-lt"/>
                <a:ea typeface="Calibri" panose="020F0502020204030204" pitchFamily="34" charset="0"/>
                <a:cs typeface="Calibri" panose="020F0502020204030204" pitchFamily="34" charset="0"/>
              </a:rPr>
              <a:t>Determine resources required to mitigate weaknesses</a:t>
            </a:r>
            <a:endParaRPr dirty="0">
              <a:latin typeface="+mn-lt"/>
              <a:ea typeface="Calibri" panose="020F0502020204030204" pitchFamily="34" charset="0"/>
              <a:cs typeface="Calibri" panose="020F0502020204030204" pitchFamily="34" charset="0"/>
            </a:endParaRPr>
          </a:p>
          <a:p>
            <a:pPr marL="742950" lvl="1" indent="-285750" algn="l" rtl="0">
              <a:spcBef>
                <a:spcPts val="280"/>
              </a:spcBef>
              <a:spcAft>
                <a:spcPts val="0"/>
              </a:spcAft>
              <a:buClrTx/>
              <a:buSzPts val="770"/>
              <a:buFont typeface="Wingdings" panose="05000000000000000000" pitchFamily="2" charset="2"/>
              <a:buChar char="§"/>
            </a:pPr>
            <a:r>
              <a:rPr lang="en-US" dirty="0">
                <a:latin typeface="+mn-lt"/>
                <a:ea typeface="Calibri" panose="020F0502020204030204" pitchFamily="34" charset="0"/>
                <a:cs typeface="Calibri" panose="020F0502020204030204" pitchFamily="34" charset="0"/>
              </a:rPr>
              <a:t>Establish milestones reduce or eliminate weaknesses</a:t>
            </a:r>
          </a:p>
          <a:p>
            <a:pPr marL="742950" lvl="1" indent="-285750" algn="l" rtl="0">
              <a:spcBef>
                <a:spcPts val="280"/>
              </a:spcBef>
              <a:spcAft>
                <a:spcPts val="0"/>
              </a:spcAft>
              <a:buSzPts val="770"/>
              <a:buChar char="■"/>
            </a:pPr>
            <a:endParaRPr lang="en-US" b="1" dirty="0">
              <a:latin typeface="+mn-lt"/>
            </a:endParaRPr>
          </a:p>
          <a:p>
            <a:pPr marL="175260" indent="0">
              <a:buNone/>
            </a:pPr>
            <a:r>
              <a:rPr lang="en-US" b="1" i="0" u="none" strike="noStrike" baseline="0" dirty="0">
                <a:solidFill>
                  <a:srgbClr val="000000"/>
                </a:solidFill>
                <a:latin typeface="+mn-lt"/>
              </a:rPr>
              <a:t>b. Update existing plan of action and milestones [</a:t>
            </a:r>
            <a:r>
              <a:rPr lang="en-US" b="1" i="1" u="none" strike="noStrike" baseline="0" dirty="0">
                <a:solidFill>
                  <a:srgbClr val="000000"/>
                </a:solidFill>
                <a:latin typeface="+mn-lt"/>
              </a:rPr>
              <a:t>Assignment: organization-defined frequency</a:t>
            </a:r>
            <a:r>
              <a:rPr lang="en-US" b="1" i="0" u="none" strike="noStrike" baseline="0" dirty="0">
                <a:solidFill>
                  <a:srgbClr val="000000"/>
                </a:solidFill>
                <a:latin typeface="+mn-lt"/>
              </a:rPr>
              <a:t>] based on the findings from control assessments, independent audits or reviews, and continuous monitoring activities. </a:t>
            </a:r>
          </a:p>
          <a:p>
            <a:pPr marL="175260" indent="0">
              <a:buClrTx/>
              <a:buNone/>
            </a:pPr>
            <a:r>
              <a:rPr lang="en-US" dirty="0">
                <a:solidFill>
                  <a:srgbClr val="000000"/>
                </a:solidFill>
                <a:latin typeface="+mn-lt"/>
              </a:rPr>
              <a:t>  </a:t>
            </a:r>
            <a:r>
              <a:rPr lang="en-US" dirty="0">
                <a:solidFill>
                  <a:srgbClr val="000000"/>
                </a:solidFill>
                <a:latin typeface="+mn-lt"/>
                <a:ea typeface="Calibri" panose="020F0502020204030204" pitchFamily="34" charset="0"/>
                <a:cs typeface="Calibri" panose="020F0502020204030204" pitchFamily="34" charset="0"/>
              </a:rPr>
              <a:t>Means:</a:t>
            </a:r>
            <a:endParaRPr lang="en-US" dirty="0">
              <a:latin typeface="+mn-lt"/>
              <a:ea typeface="Calibri" panose="020F0502020204030204" pitchFamily="34" charset="0"/>
              <a:cs typeface="Calibri" panose="020F0502020204030204" pitchFamily="34" charset="0"/>
            </a:endParaRPr>
          </a:p>
          <a:p>
            <a:pPr marL="742950" lvl="1" indent="-285750">
              <a:spcBef>
                <a:spcPts val="0"/>
              </a:spcBef>
              <a:buClrTx/>
              <a:buSzPct val="90000"/>
              <a:buFont typeface="Wingdings" panose="05000000000000000000" pitchFamily="2" charset="2"/>
              <a:buChar char="§"/>
            </a:pPr>
            <a:r>
              <a:rPr lang="en-US" u="none" dirty="0">
                <a:latin typeface="+mn-lt"/>
                <a:ea typeface="Calibri" panose="020F0502020204030204" pitchFamily="34" charset="0"/>
                <a:cs typeface="Calibri" panose="020F0502020204030204" pitchFamily="34" charset="0"/>
              </a:rPr>
              <a:t>Review and update the POAM based on pre-determined timeframe</a:t>
            </a:r>
            <a:endParaRPr lang="en-US" dirty="0">
              <a:latin typeface="+mn-lt"/>
              <a:ea typeface="Calibri" panose="020F0502020204030204" pitchFamily="34" charset="0"/>
              <a:cs typeface="Calibri" panose="020F0502020204030204" pitchFamily="34" charset="0"/>
            </a:endParaRPr>
          </a:p>
          <a:p>
            <a:pPr marL="742950" lvl="1" indent="-285750">
              <a:spcBef>
                <a:spcPts val="0"/>
              </a:spcBef>
              <a:buClrTx/>
              <a:buSzPct val="90000"/>
              <a:buFont typeface="Wingdings" panose="05000000000000000000" pitchFamily="2" charset="2"/>
              <a:buChar char="§"/>
            </a:pPr>
            <a:r>
              <a:rPr lang="en-US" u="none" dirty="0">
                <a:latin typeface="+mn-lt"/>
                <a:ea typeface="Calibri" panose="020F0502020204030204" pitchFamily="34" charset="0"/>
                <a:cs typeface="Calibri" panose="020F0502020204030204" pitchFamily="34" charset="0"/>
              </a:rPr>
              <a:t>Establish procedures to ensure POAM review is incorporated during continuous monitoring System Development Life Cycle</a:t>
            </a:r>
            <a:endParaRPr lang="en-US" dirty="0">
              <a:latin typeface="+mn-lt"/>
              <a:ea typeface="Calibri" panose="020F0502020204030204" pitchFamily="34" charset="0"/>
              <a:cs typeface="Calibri" panose="020F0502020204030204" pitchFamily="34" charset="0"/>
            </a:endParaRPr>
          </a:p>
          <a:p>
            <a:pPr marL="285750" indent="-285750">
              <a:buSzPts val="770"/>
            </a:pPr>
            <a:endParaRPr dirty="0"/>
          </a:p>
          <a:p>
            <a:pPr marL="342900" lvl="0" indent="-289560" algn="l" rtl="0">
              <a:spcBef>
                <a:spcPts val="280"/>
              </a:spcBef>
              <a:spcAft>
                <a:spcPts val="0"/>
              </a:spcAft>
              <a:buSzPts val="840"/>
              <a:buNone/>
            </a:pPr>
            <a:endParaRPr dirty="0"/>
          </a:p>
        </p:txBody>
      </p:sp>
      <p:sp>
        <p:nvSpPr>
          <p:cNvPr id="780" name="Google Shape;780;p32"/>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What does CA-5 Plan of Action and Milestones MEAN?</a:t>
            </a:r>
            <a:endParaRPr dirty="0"/>
          </a:p>
        </p:txBody>
      </p:sp>
      <p:sp>
        <p:nvSpPr>
          <p:cNvPr id="781" name="Google Shape;781;p32"/>
          <p:cNvSpPr txBox="1"/>
          <p:nvPr/>
        </p:nvSpPr>
        <p:spPr>
          <a:xfrm rot="-5400000">
            <a:off x="-1785143" y="3877468"/>
            <a:ext cx="4254500" cy="461963"/>
          </a:xfrm>
          <a:prstGeom prst="rect">
            <a:avLst/>
          </a:prstGeom>
          <a:solidFill>
            <a:srgbClr val="C2D59B"/>
          </a:solid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2400"/>
              <a:buFont typeface="Noto Sans Symbols"/>
              <a:buNone/>
            </a:pPr>
            <a:r>
              <a:rPr lang="en-US" sz="2400">
                <a:solidFill>
                  <a:schemeClr val="dk1"/>
                </a:solidFill>
                <a:latin typeface="Tahoma"/>
                <a:ea typeface="Tahoma"/>
                <a:cs typeface="Tahoma"/>
                <a:sym typeface="Tahoma"/>
              </a:rPr>
              <a:t>Management Control Example</a:t>
            </a:r>
            <a:endParaRPr/>
          </a:p>
        </p:txBody>
      </p:sp>
      <p:sp>
        <p:nvSpPr>
          <p:cNvPr id="783" name="Google Shape;783;p32"/>
          <p:cNvSpPr txBox="1"/>
          <p:nvPr/>
        </p:nvSpPr>
        <p:spPr>
          <a:xfrm>
            <a:off x="6316980" y="6524298"/>
            <a:ext cx="1624163"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chemeClr val="dk1"/>
                </a:solidFill>
                <a:latin typeface="Tahoma"/>
                <a:ea typeface="Tahoma"/>
                <a:cs typeface="Tahoma"/>
                <a:sym typeface="Tahoma"/>
              </a:rPr>
              <a:t>Source:  NIST SP 800-53 R5</a:t>
            </a:r>
            <a:endParaRPr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801"/>
        <p:cNvGrpSpPr/>
        <p:nvPr/>
      </p:nvGrpSpPr>
      <p:grpSpPr>
        <a:xfrm>
          <a:off x="0" y="0"/>
          <a:ext cx="0" cy="0"/>
          <a:chOff x="0" y="0"/>
          <a:chExt cx="0" cy="0"/>
        </a:xfrm>
      </p:grpSpPr>
      <p:sp>
        <p:nvSpPr>
          <p:cNvPr id="802" name="Google Shape;802;p34"/>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CA-5 Plan of Action and Milestones </a:t>
            </a:r>
            <a:endParaRPr/>
          </a:p>
        </p:txBody>
      </p:sp>
      <p:graphicFrame>
        <p:nvGraphicFramePr>
          <p:cNvPr id="803" name="Google Shape;803;p34"/>
          <p:cNvGraphicFramePr/>
          <p:nvPr/>
        </p:nvGraphicFramePr>
        <p:xfrm>
          <a:off x="914400" y="1752600"/>
          <a:ext cx="8001000" cy="4449825"/>
        </p:xfrm>
        <a:graphic>
          <a:graphicData uri="http://schemas.openxmlformats.org/drawingml/2006/table">
            <a:tbl>
              <a:tblPr firstRow="1" bandRow="1">
                <a:noFill/>
                <a:tableStyleId>{8E212716-8DD4-42E2-988F-1645A963AE03}</a:tableStyleId>
              </a:tblPr>
              <a:tblGrid>
                <a:gridCol w="3657600">
                  <a:extLst>
                    <a:ext uri="{9D8B030D-6E8A-4147-A177-3AD203B41FA5}">
                      <a16:colId xmlns:a16="http://schemas.microsoft.com/office/drawing/2014/main" val="20000"/>
                    </a:ext>
                  </a:extLst>
                </a:gridCol>
                <a:gridCol w="457200">
                  <a:extLst>
                    <a:ext uri="{9D8B030D-6E8A-4147-A177-3AD203B41FA5}">
                      <a16:colId xmlns:a16="http://schemas.microsoft.com/office/drawing/2014/main" val="20001"/>
                    </a:ext>
                  </a:extLst>
                </a:gridCol>
                <a:gridCol w="3886200">
                  <a:extLst>
                    <a:ext uri="{9D8B030D-6E8A-4147-A177-3AD203B41FA5}">
                      <a16:colId xmlns:a16="http://schemas.microsoft.com/office/drawing/2014/main" val="20002"/>
                    </a:ext>
                  </a:extLst>
                </a:gridCol>
              </a:tblGrid>
              <a:tr h="396125">
                <a:tc>
                  <a:txBody>
                    <a:bodyPr/>
                    <a:lstStyle/>
                    <a:p>
                      <a:pPr marL="0" marR="0" lvl="0" indent="0" algn="l" rtl="0">
                        <a:spcBef>
                          <a:spcPts val="0"/>
                        </a:spcBef>
                        <a:spcAft>
                          <a:spcPts val="0"/>
                        </a:spcAft>
                        <a:buNone/>
                      </a:pPr>
                      <a:r>
                        <a:rPr lang="en-US" sz="2000" u="none">
                          <a:solidFill>
                            <a:schemeClr val="lt1"/>
                          </a:solidFill>
                        </a:rPr>
                        <a:t>IMPLEMENT CA-5</a:t>
                      </a:r>
                      <a:endParaRPr/>
                    </a:p>
                  </a:txBody>
                  <a:tcPr marL="91450" marR="91450" marT="45650" marB="45650"/>
                </a:tc>
                <a:tc>
                  <a:txBody>
                    <a:bodyPr/>
                    <a:lstStyle/>
                    <a:p>
                      <a:pPr marL="0" marR="0" lvl="0" indent="0" algn="l" rtl="0">
                        <a:spcBef>
                          <a:spcPts val="0"/>
                        </a:spcBef>
                        <a:spcAft>
                          <a:spcPts val="0"/>
                        </a:spcAft>
                        <a:buNone/>
                      </a:pPr>
                      <a:endParaRPr sz="2000" u="sng">
                        <a:solidFill>
                          <a:schemeClr val="dk1"/>
                        </a:solidFill>
                      </a:endParaRPr>
                    </a:p>
                  </a:txBody>
                  <a:tcPr marL="91450" marR="91450" marT="45650" marB="45650"/>
                </a:tc>
                <a:tc>
                  <a:txBody>
                    <a:bodyPr/>
                    <a:lstStyle/>
                    <a:p>
                      <a:pPr marL="0" marR="0" lvl="0" indent="0" algn="l" rtl="0">
                        <a:spcBef>
                          <a:spcPts val="0"/>
                        </a:spcBef>
                        <a:spcAft>
                          <a:spcPts val="0"/>
                        </a:spcAft>
                        <a:buNone/>
                      </a:pPr>
                      <a:r>
                        <a:rPr lang="en-US" sz="2000" u="none">
                          <a:solidFill>
                            <a:schemeClr val="lt1"/>
                          </a:solidFill>
                        </a:rPr>
                        <a:t>ASSESS CA-5</a:t>
                      </a:r>
                      <a:endParaRPr/>
                    </a:p>
                  </a:txBody>
                  <a:tcPr marL="91450" marR="91450" marT="45650" marB="45650"/>
                </a:tc>
                <a:extLst>
                  <a:ext uri="{0D108BD9-81ED-4DB2-BD59-A6C34878D82A}">
                    <a16:rowId xmlns:a16="http://schemas.microsoft.com/office/drawing/2014/main" val="10000"/>
                  </a:ext>
                </a:extLst>
              </a:tr>
              <a:tr h="4053650">
                <a:tc>
                  <a:txBody>
                    <a:bodyPr/>
                    <a:lstStyle/>
                    <a:p>
                      <a:pPr marL="285750" marR="0" lvl="0" indent="-285750" algn="l" rtl="0">
                        <a:spcBef>
                          <a:spcPts val="0"/>
                        </a:spcBef>
                        <a:spcAft>
                          <a:spcPts val="0"/>
                        </a:spcAft>
                        <a:buClr>
                          <a:schemeClr val="dk1"/>
                        </a:buClr>
                        <a:buSzPts val="2000"/>
                        <a:buFont typeface="Arial"/>
                        <a:buChar char="•"/>
                      </a:pPr>
                      <a:r>
                        <a:rPr lang="en-US" sz="2000" dirty="0">
                          <a:solidFill>
                            <a:schemeClr val="dk1"/>
                          </a:solidFill>
                        </a:rPr>
                        <a:t>Develop POAM in accordance with OMB 03-19 or local policy</a:t>
                      </a:r>
                      <a:endParaRPr dirty="0"/>
                    </a:p>
                    <a:p>
                      <a:pPr marL="285750" marR="0" lvl="0" indent="-285750" algn="l" rtl="0">
                        <a:spcBef>
                          <a:spcPts val="0"/>
                        </a:spcBef>
                        <a:spcAft>
                          <a:spcPts val="0"/>
                        </a:spcAft>
                        <a:buClr>
                          <a:schemeClr val="dk1"/>
                        </a:buClr>
                        <a:buSzPts val="2000"/>
                        <a:buFont typeface="Arial"/>
                        <a:buChar char="•"/>
                      </a:pPr>
                      <a:r>
                        <a:rPr lang="en-US" sz="2000" dirty="0">
                          <a:solidFill>
                            <a:schemeClr val="dk1"/>
                          </a:solidFill>
                        </a:rPr>
                        <a:t>Establish processes to ensure risk remediation is properly documented</a:t>
                      </a:r>
                      <a:endParaRPr dirty="0"/>
                    </a:p>
                    <a:p>
                      <a:pPr marL="285750" marR="0" lvl="0" indent="-285750" algn="l" rtl="0">
                        <a:spcBef>
                          <a:spcPts val="0"/>
                        </a:spcBef>
                        <a:spcAft>
                          <a:spcPts val="0"/>
                        </a:spcAft>
                        <a:buClr>
                          <a:schemeClr val="dk1"/>
                        </a:buClr>
                        <a:buSzPts val="2000"/>
                        <a:buFont typeface="Arial"/>
                        <a:buChar char="•"/>
                      </a:pPr>
                      <a:r>
                        <a:rPr lang="en-US" sz="2000" dirty="0">
                          <a:solidFill>
                            <a:schemeClr val="dk1"/>
                          </a:solidFill>
                        </a:rPr>
                        <a:t>Assign responsibility for managing and tracking risk</a:t>
                      </a:r>
                      <a:endParaRPr dirty="0"/>
                    </a:p>
                    <a:p>
                      <a:pPr marL="285750" marR="0" lvl="0" indent="-285750" algn="l" rtl="0">
                        <a:spcBef>
                          <a:spcPts val="0"/>
                        </a:spcBef>
                        <a:spcAft>
                          <a:spcPts val="0"/>
                        </a:spcAft>
                        <a:buClr>
                          <a:schemeClr val="dk1"/>
                        </a:buClr>
                        <a:buSzPts val="2000"/>
                        <a:buFont typeface="Arial"/>
                        <a:buChar char="•"/>
                      </a:pPr>
                      <a:r>
                        <a:rPr lang="en-US" sz="2000" dirty="0">
                          <a:solidFill>
                            <a:schemeClr val="dk1"/>
                          </a:solidFill>
                        </a:rPr>
                        <a:t>Conduct consistent periodic POAM reviews </a:t>
                      </a:r>
                      <a:endParaRPr dirty="0"/>
                    </a:p>
                    <a:p>
                      <a:pPr marL="0" marR="0" lvl="0" indent="0" algn="l" rtl="0">
                        <a:spcBef>
                          <a:spcPts val="0"/>
                        </a:spcBef>
                        <a:spcAft>
                          <a:spcPts val="0"/>
                        </a:spcAft>
                        <a:buNone/>
                      </a:pPr>
                      <a:endParaRPr sz="2000" dirty="0">
                        <a:solidFill>
                          <a:schemeClr val="dk1"/>
                        </a:solidFill>
                      </a:endParaRPr>
                    </a:p>
                  </a:txBody>
                  <a:tcPr marL="91450" marR="91450" marT="45650" marB="45650"/>
                </a:tc>
                <a:tc>
                  <a:txBody>
                    <a:bodyPr/>
                    <a:lstStyle/>
                    <a:p>
                      <a:pPr marL="0" marR="0" lvl="0" indent="0" algn="l" rtl="0">
                        <a:spcBef>
                          <a:spcPts val="0"/>
                        </a:spcBef>
                        <a:spcAft>
                          <a:spcPts val="0"/>
                        </a:spcAft>
                        <a:buNone/>
                      </a:pPr>
                      <a:endParaRPr sz="2000">
                        <a:solidFill>
                          <a:schemeClr val="dk1"/>
                        </a:solidFill>
                      </a:endParaRPr>
                    </a:p>
                  </a:txBody>
                  <a:tcPr marL="91450" marR="91450" marT="45650" marB="45650"/>
                </a:tc>
                <a:tc>
                  <a:txBody>
                    <a:bodyPr/>
                    <a:lstStyle/>
                    <a:p>
                      <a:pPr marL="0" marR="0" lvl="0" indent="0" algn="l" rtl="0">
                        <a:spcBef>
                          <a:spcPts val="0"/>
                        </a:spcBef>
                        <a:spcAft>
                          <a:spcPts val="0"/>
                        </a:spcAft>
                        <a:buClr>
                          <a:schemeClr val="dk1"/>
                        </a:buClr>
                        <a:buSzPts val="2000"/>
                        <a:buFont typeface="Arial"/>
                        <a:buNone/>
                      </a:pPr>
                      <a:r>
                        <a:rPr lang="en-US" sz="2000" dirty="0">
                          <a:solidFill>
                            <a:schemeClr val="dk1"/>
                          </a:solidFill>
                        </a:rPr>
                        <a:t>Examine:</a:t>
                      </a:r>
                      <a:endParaRPr dirty="0"/>
                    </a:p>
                    <a:p>
                      <a:pPr marL="285750" marR="0" lvl="0" indent="-285750" algn="l" rtl="0">
                        <a:spcBef>
                          <a:spcPts val="0"/>
                        </a:spcBef>
                        <a:spcAft>
                          <a:spcPts val="0"/>
                        </a:spcAft>
                        <a:buClr>
                          <a:schemeClr val="dk1"/>
                        </a:buClr>
                        <a:buSzPts val="2000"/>
                        <a:buFont typeface="Arial"/>
                        <a:buChar char="•"/>
                      </a:pPr>
                      <a:r>
                        <a:rPr lang="en-US" sz="2000" dirty="0">
                          <a:solidFill>
                            <a:schemeClr val="dk1"/>
                          </a:solidFill>
                        </a:rPr>
                        <a:t>Verify POAM exists</a:t>
                      </a:r>
                      <a:endParaRPr dirty="0"/>
                    </a:p>
                    <a:p>
                      <a:pPr marL="285750" marR="0" lvl="0" indent="-285750" algn="l" rtl="0">
                        <a:spcBef>
                          <a:spcPts val="0"/>
                        </a:spcBef>
                        <a:spcAft>
                          <a:spcPts val="0"/>
                        </a:spcAft>
                        <a:buClr>
                          <a:schemeClr val="dk1"/>
                        </a:buClr>
                        <a:buSzPts val="2000"/>
                        <a:buFont typeface="Arial"/>
                        <a:buChar char="•"/>
                      </a:pPr>
                      <a:r>
                        <a:rPr lang="en-US" sz="2000" dirty="0">
                          <a:solidFill>
                            <a:schemeClr val="dk1"/>
                          </a:solidFill>
                        </a:rPr>
                        <a:t>Review POAM for accuracy</a:t>
                      </a:r>
                      <a:endParaRPr dirty="0"/>
                    </a:p>
                    <a:p>
                      <a:pPr marL="285750" marR="0" lvl="0" indent="-285750" algn="l" rtl="0">
                        <a:spcBef>
                          <a:spcPts val="0"/>
                        </a:spcBef>
                        <a:spcAft>
                          <a:spcPts val="0"/>
                        </a:spcAft>
                        <a:buClr>
                          <a:schemeClr val="dk1"/>
                        </a:buClr>
                        <a:buSzPts val="2000"/>
                        <a:buFont typeface="Arial"/>
                        <a:buChar char="•"/>
                      </a:pPr>
                      <a:r>
                        <a:rPr lang="en-US" sz="2000" dirty="0">
                          <a:solidFill>
                            <a:schemeClr val="dk1"/>
                          </a:solidFill>
                        </a:rPr>
                        <a:t>Local policy and procedures for tracking risk</a:t>
                      </a:r>
                      <a:endParaRPr dirty="0"/>
                    </a:p>
                    <a:p>
                      <a:pPr marL="0" marR="0" lvl="0" indent="0" algn="l" rtl="0">
                        <a:spcBef>
                          <a:spcPts val="0"/>
                        </a:spcBef>
                        <a:spcAft>
                          <a:spcPts val="0"/>
                        </a:spcAft>
                        <a:buClr>
                          <a:schemeClr val="dk1"/>
                        </a:buClr>
                        <a:buSzPts val="2000"/>
                        <a:buFont typeface="Arial"/>
                        <a:buNone/>
                      </a:pPr>
                      <a:r>
                        <a:rPr lang="en-US" sz="2000" dirty="0">
                          <a:solidFill>
                            <a:schemeClr val="dk1"/>
                          </a:solidFill>
                        </a:rPr>
                        <a:t>Interview: </a:t>
                      </a:r>
                      <a:endParaRPr dirty="0"/>
                    </a:p>
                    <a:p>
                      <a:pPr marL="342900" marR="0" lvl="0" indent="-342900" algn="l" rtl="0">
                        <a:spcBef>
                          <a:spcPts val="0"/>
                        </a:spcBef>
                        <a:spcAft>
                          <a:spcPts val="0"/>
                        </a:spcAft>
                        <a:buClr>
                          <a:schemeClr val="dk1"/>
                        </a:buClr>
                        <a:buSzPts val="2000"/>
                        <a:buFont typeface="Arial"/>
                        <a:buChar char="•"/>
                      </a:pPr>
                      <a:r>
                        <a:rPr lang="en-US" sz="2000" dirty="0">
                          <a:solidFill>
                            <a:schemeClr val="dk1"/>
                          </a:solidFill>
                        </a:rPr>
                        <a:t>System Owner to verify understanding of risk management</a:t>
                      </a:r>
                      <a:endParaRPr dirty="0"/>
                    </a:p>
                    <a:p>
                      <a:pPr marL="285750" marR="0" lvl="0" indent="-285750" algn="l" rtl="0">
                        <a:spcBef>
                          <a:spcPts val="0"/>
                        </a:spcBef>
                        <a:spcAft>
                          <a:spcPts val="0"/>
                        </a:spcAft>
                        <a:buClr>
                          <a:schemeClr val="dk1"/>
                        </a:buClr>
                        <a:buSzPts val="2000"/>
                        <a:buFont typeface="Arial"/>
                        <a:buChar char="•"/>
                      </a:pPr>
                      <a:r>
                        <a:rPr lang="en-US" sz="2000" dirty="0">
                          <a:solidFill>
                            <a:schemeClr val="dk1"/>
                          </a:solidFill>
                        </a:rPr>
                        <a:t>Security Officer to determine consistent method for documenting risk</a:t>
                      </a:r>
                      <a:endParaRPr sz="2000" dirty="0">
                        <a:solidFill>
                          <a:schemeClr val="dk1"/>
                        </a:solidFill>
                      </a:endParaRPr>
                    </a:p>
                    <a:p>
                      <a:pPr marL="285750" marR="0" lvl="0" indent="-158750" algn="l" rtl="0">
                        <a:spcBef>
                          <a:spcPts val="0"/>
                        </a:spcBef>
                        <a:spcAft>
                          <a:spcPts val="0"/>
                        </a:spcAft>
                        <a:buClr>
                          <a:schemeClr val="dk1"/>
                        </a:buClr>
                        <a:buSzPts val="2000"/>
                        <a:buFont typeface="Arial"/>
                        <a:buNone/>
                      </a:pPr>
                      <a:endParaRPr sz="2000" dirty="0">
                        <a:solidFill>
                          <a:schemeClr val="dk1"/>
                        </a:solidFill>
                      </a:endParaRPr>
                    </a:p>
                  </a:txBody>
                  <a:tcPr marL="91450" marR="91450" marT="45650" marB="45650"/>
                </a:tc>
                <a:extLst>
                  <a:ext uri="{0D108BD9-81ED-4DB2-BD59-A6C34878D82A}">
                    <a16:rowId xmlns:a16="http://schemas.microsoft.com/office/drawing/2014/main" val="10001"/>
                  </a:ext>
                </a:extLst>
              </a:tr>
            </a:tbl>
          </a:graphicData>
        </a:graphic>
      </p:graphicFrame>
      <p:sp>
        <p:nvSpPr>
          <p:cNvPr id="804" name="Google Shape;804;p34"/>
          <p:cNvSpPr txBox="1"/>
          <p:nvPr/>
        </p:nvSpPr>
        <p:spPr>
          <a:xfrm rot="-5400000">
            <a:off x="-1550987" y="3846513"/>
            <a:ext cx="3786187" cy="33813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cap="small">
                <a:solidFill>
                  <a:srgbClr val="FFFFFF"/>
                </a:solidFill>
                <a:latin typeface="Tahoma"/>
                <a:ea typeface="Tahoma"/>
                <a:cs typeface="Tahoma"/>
                <a:sym typeface="Tahoma"/>
              </a:rPr>
              <a:t>Select Controls – Management  example</a:t>
            </a:r>
            <a:endParaRPr/>
          </a:p>
        </p:txBody>
      </p:sp>
      <p:pic>
        <p:nvPicPr>
          <p:cNvPr id="805" name="Google Shape;805;p34"/>
          <p:cNvPicPr preferRelativeResize="0"/>
          <p:nvPr/>
        </p:nvPicPr>
        <p:blipFill rotWithShape="1">
          <a:blip r:embed="rId3">
            <a:alphaModFix/>
          </a:blip>
          <a:srcRect/>
          <a:stretch/>
        </p:blipFill>
        <p:spPr>
          <a:xfrm>
            <a:off x="1905000" y="5387042"/>
            <a:ext cx="990600" cy="968749"/>
          </a:xfrm>
          <a:prstGeom prst="ellipse">
            <a:avLst/>
          </a:prstGeom>
          <a:noFill/>
          <a:ln w="28575" cap="rnd" cmpd="sng">
            <a:solidFill>
              <a:srgbClr val="00CC00"/>
            </a:solidFill>
            <a:prstDash val="solid"/>
            <a:round/>
            <a:headEnd type="none" w="sm" len="sm"/>
            <a:tailEnd type="none" w="sm" len="sm"/>
          </a:ln>
          <a:effectLst>
            <a:outerShdw blurRad="381000" dist="292100" dir="5400000" sx="-80000" sy="-18000" rotWithShape="0">
              <a:srgbClr val="000000">
                <a:alpha val="21960"/>
              </a:srgbClr>
            </a:outerShdw>
          </a:effectLst>
        </p:spPr>
      </p:pic>
      <p:pic>
        <p:nvPicPr>
          <p:cNvPr id="806" name="Google Shape;806;p34"/>
          <p:cNvPicPr preferRelativeResize="0"/>
          <p:nvPr/>
        </p:nvPicPr>
        <p:blipFill rotWithShape="1">
          <a:blip r:embed="rId4">
            <a:alphaModFix/>
          </a:blip>
          <a:srcRect/>
          <a:stretch/>
        </p:blipFill>
        <p:spPr>
          <a:xfrm>
            <a:off x="7696200" y="1598613"/>
            <a:ext cx="881063" cy="881062"/>
          </a:xfrm>
          <a:prstGeom prst="rect">
            <a:avLst/>
          </a:prstGeom>
          <a:noFill/>
          <a:ln>
            <a:noFill/>
          </a:ln>
        </p:spPr>
      </p:pic>
      <p:sp>
        <p:nvSpPr>
          <p:cNvPr id="807" name="Google Shape;807;p34"/>
          <p:cNvSpPr txBox="1"/>
          <p:nvPr/>
        </p:nvSpPr>
        <p:spPr>
          <a:xfrm rot="-5400000">
            <a:off x="-1785143" y="3877468"/>
            <a:ext cx="4254500" cy="461963"/>
          </a:xfrm>
          <a:prstGeom prst="rect">
            <a:avLst/>
          </a:prstGeom>
          <a:solidFill>
            <a:srgbClr val="C2D59B"/>
          </a:solid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2400"/>
              <a:buFont typeface="Noto Sans Symbols"/>
              <a:buNone/>
            </a:pPr>
            <a:r>
              <a:rPr lang="en-US" sz="2400">
                <a:solidFill>
                  <a:schemeClr val="dk1"/>
                </a:solidFill>
                <a:latin typeface="Tahoma"/>
                <a:ea typeface="Tahoma"/>
                <a:cs typeface="Tahoma"/>
                <a:sym typeface="Tahoma"/>
              </a:rPr>
              <a:t>Management Control Example</a:t>
            </a:r>
            <a:endParaRPr/>
          </a:p>
        </p:txBody>
      </p:sp>
      <p:sp>
        <p:nvSpPr>
          <p:cNvPr id="808" name="Google Shape;808;p34"/>
          <p:cNvSpPr txBox="1"/>
          <p:nvPr/>
        </p:nvSpPr>
        <p:spPr>
          <a:xfrm>
            <a:off x="2705893" y="6235700"/>
            <a:ext cx="4624387" cy="5231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dirty="0">
                <a:solidFill>
                  <a:srgbClr val="C00000"/>
                </a:solidFill>
                <a:latin typeface="Tahoma"/>
                <a:ea typeface="Tahoma"/>
                <a:cs typeface="Tahoma"/>
                <a:sym typeface="Tahoma"/>
              </a:rPr>
              <a:t>Artifacts: Document that further explains POA&amp;M process and POA&amp;M development.</a:t>
            </a:r>
            <a:endParaRPr 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813"/>
        <p:cNvGrpSpPr/>
        <p:nvPr/>
      </p:nvGrpSpPr>
      <p:grpSpPr>
        <a:xfrm>
          <a:off x="0" y="0"/>
          <a:ext cx="0" cy="0"/>
          <a:chOff x="0" y="0"/>
          <a:chExt cx="0" cy="0"/>
        </a:xfrm>
      </p:grpSpPr>
      <p:sp>
        <p:nvSpPr>
          <p:cNvPr id="814" name="Google Shape;814;p35"/>
          <p:cNvSpPr txBox="1">
            <a:spLocks noGrp="1"/>
          </p:cNvSpPr>
          <p:nvPr>
            <p:ph type="body" idx="1"/>
          </p:nvPr>
        </p:nvSpPr>
        <p:spPr>
          <a:xfrm>
            <a:off x="533401" y="1384302"/>
            <a:ext cx="8200231" cy="4760913"/>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SzPts val="1080"/>
              <a:buNone/>
            </a:pPr>
            <a:r>
              <a:rPr lang="en-US" sz="1600" b="1" i="0" u="none" strike="noStrike" baseline="0" dirty="0">
                <a:solidFill>
                  <a:srgbClr val="0000FF"/>
                </a:solidFill>
                <a:latin typeface="+mj-lt"/>
              </a:rPr>
              <a:t>AU-5 </a:t>
            </a:r>
            <a:r>
              <a:rPr lang="en-US" sz="1600" b="1" i="0" u="none" strike="noStrike" baseline="0" dirty="0">
                <a:solidFill>
                  <a:srgbClr val="000000"/>
                </a:solidFill>
                <a:latin typeface="+mj-lt"/>
              </a:rPr>
              <a:t>RESPONSE TO AUDIT LOGGING PROCESS FAILURES </a:t>
            </a:r>
          </a:p>
          <a:p>
            <a:pPr marL="0" lvl="0" indent="0" algn="l" rtl="0">
              <a:spcBef>
                <a:spcPts val="0"/>
              </a:spcBef>
              <a:spcAft>
                <a:spcPts val="0"/>
              </a:spcAft>
              <a:buSzPts val="1080"/>
              <a:buNone/>
            </a:pPr>
            <a:endParaRPr lang="en-US" sz="1800" b="1" i="0" u="none" strike="noStrike" baseline="0" dirty="0">
              <a:solidFill>
                <a:srgbClr val="000000"/>
              </a:solidFill>
              <a:latin typeface="Calibri" panose="020F0502020204030204" pitchFamily="34" charset="0"/>
            </a:endParaRPr>
          </a:p>
          <a:p>
            <a:pPr marL="0" lvl="0" indent="0" algn="l" rtl="0">
              <a:spcBef>
                <a:spcPts val="0"/>
              </a:spcBef>
              <a:spcAft>
                <a:spcPts val="0"/>
              </a:spcAft>
              <a:buSzPts val="1080"/>
              <a:buNone/>
            </a:pPr>
            <a:r>
              <a:rPr lang="en-US" sz="1800" b="1" i="0" u="none" strike="noStrike" baseline="0" dirty="0">
                <a:solidFill>
                  <a:srgbClr val="000000"/>
                </a:solidFill>
                <a:latin typeface="Calibri" panose="020F0502020204030204" pitchFamily="34" charset="0"/>
              </a:rPr>
              <a:t>   </a:t>
            </a:r>
            <a:r>
              <a:rPr lang="en-US" sz="1400" b="1" i="0" u="none" strike="noStrike" baseline="0" dirty="0">
                <a:solidFill>
                  <a:srgbClr val="000000"/>
                </a:solidFill>
                <a:latin typeface="+mn-lt"/>
              </a:rPr>
              <a:t>a. Alert [</a:t>
            </a:r>
            <a:r>
              <a:rPr lang="en-US" sz="1400" b="1" i="1" u="none" strike="noStrike" baseline="0" dirty="0">
                <a:solidFill>
                  <a:srgbClr val="000000"/>
                </a:solidFill>
                <a:latin typeface="+mn-lt"/>
              </a:rPr>
              <a:t>Assignment: organization-defined personnel or roles</a:t>
            </a:r>
            <a:r>
              <a:rPr lang="en-US" sz="1400" b="1" i="0" u="none" strike="noStrike" baseline="0" dirty="0">
                <a:solidFill>
                  <a:srgbClr val="000000"/>
                </a:solidFill>
                <a:latin typeface="+mn-lt"/>
              </a:rPr>
              <a:t>] within [</a:t>
            </a:r>
            <a:r>
              <a:rPr lang="en-US" sz="1400" b="1" i="1" u="none" strike="noStrike" baseline="0" dirty="0">
                <a:solidFill>
                  <a:srgbClr val="000000"/>
                </a:solidFill>
                <a:latin typeface="+mn-lt"/>
              </a:rPr>
              <a:t>Assignment: organization-defined time period</a:t>
            </a:r>
            <a:r>
              <a:rPr lang="en-US" sz="1400" b="1" i="0" u="none" strike="noStrike" baseline="0" dirty="0">
                <a:solidFill>
                  <a:srgbClr val="000000"/>
                </a:solidFill>
                <a:latin typeface="+mn-lt"/>
              </a:rPr>
              <a:t>] in the event of an audit logging process failure. </a:t>
            </a:r>
          </a:p>
          <a:p>
            <a:pPr marL="457200" lvl="1" indent="0" algn="l" rtl="0">
              <a:spcBef>
                <a:spcPts val="320"/>
              </a:spcBef>
              <a:spcAft>
                <a:spcPts val="0"/>
              </a:spcAft>
              <a:buClrTx/>
              <a:buSzPts val="880"/>
              <a:buNone/>
            </a:pPr>
            <a:r>
              <a:rPr lang="en-US" sz="1400" dirty="0">
                <a:latin typeface="+mn-lt"/>
                <a:ea typeface="Calibri" panose="020F0502020204030204" pitchFamily="34" charset="0"/>
                <a:cs typeface="Calibri" panose="020F0502020204030204" pitchFamily="34" charset="0"/>
              </a:rPr>
              <a:t> Means: </a:t>
            </a:r>
            <a:endParaRPr sz="1400" dirty="0">
              <a:latin typeface="+mn-lt"/>
              <a:ea typeface="Calibri" panose="020F0502020204030204" pitchFamily="34" charset="0"/>
              <a:cs typeface="Calibri" panose="020F0502020204030204" pitchFamily="34" charset="0"/>
            </a:endParaRPr>
          </a:p>
          <a:p>
            <a:pPr marL="1143000" lvl="2" indent="-228600" algn="l" rtl="0">
              <a:spcBef>
                <a:spcPts val="240"/>
              </a:spcBef>
              <a:spcAft>
                <a:spcPts val="0"/>
              </a:spcAft>
              <a:buClrTx/>
              <a:buSzPts val="600"/>
              <a:buChar char="■"/>
            </a:pPr>
            <a:r>
              <a:rPr lang="en-US" sz="1400" dirty="0">
                <a:latin typeface="+mn-lt"/>
                <a:ea typeface="Calibri" panose="020F0502020204030204" pitchFamily="34" charset="0"/>
                <a:cs typeface="Calibri" panose="020F0502020204030204" pitchFamily="34" charset="0"/>
              </a:rPr>
              <a:t>Processes and procedures are in place to alert personnel in response to audit processing alerts </a:t>
            </a:r>
          </a:p>
          <a:p>
            <a:pPr marL="1143000" lvl="2" indent="-228600" algn="l" rtl="0">
              <a:spcBef>
                <a:spcPts val="240"/>
              </a:spcBef>
              <a:spcAft>
                <a:spcPts val="0"/>
              </a:spcAft>
              <a:buSzPts val="600"/>
              <a:buChar char="■"/>
            </a:pPr>
            <a:endParaRPr lang="en-US" sz="1400" b="1" dirty="0">
              <a:latin typeface="+mn-lt"/>
              <a:ea typeface="Calibri" panose="020F0502020204030204" pitchFamily="34" charset="0"/>
              <a:cs typeface="Calibri" panose="020F0502020204030204" pitchFamily="34" charset="0"/>
            </a:endParaRPr>
          </a:p>
          <a:p>
            <a:pPr marL="160020" indent="0">
              <a:buNone/>
            </a:pPr>
            <a:r>
              <a:rPr lang="en-US" sz="1400" b="1" i="0" u="none" strike="noStrike" baseline="0" dirty="0">
                <a:solidFill>
                  <a:srgbClr val="000000"/>
                </a:solidFill>
                <a:latin typeface="+mn-lt"/>
              </a:rPr>
              <a:t>b. Take the following additional actions: [</a:t>
            </a:r>
            <a:r>
              <a:rPr lang="en-US" sz="1400" b="1" i="1" u="none" strike="noStrike" baseline="0" dirty="0">
                <a:solidFill>
                  <a:srgbClr val="000000"/>
                </a:solidFill>
                <a:latin typeface="+mn-lt"/>
              </a:rPr>
              <a:t>Assignment: organization-defined additional actions</a:t>
            </a:r>
            <a:r>
              <a:rPr lang="en-US" sz="1400" b="1" i="0" u="none" strike="noStrike" baseline="0" dirty="0">
                <a:solidFill>
                  <a:srgbClr val="000000"/>
                </a:solidFill>
                <a:latin typeface="+mn-lt"/>
              </a:rPr>
              <a:t>]. </a:t>
            </a:r>
          </a:p>
          <a:p>
            <a:pPr marL="457200" lvl="1" indent="0" algn="l" rtl="0">
              <a:spcBef>
                <a:spcPts val="320"/>
              </a:spcBef>
              <a:spcAft>
                <a:spcPts val="0"/>
              </a:spcAft>
              <a:buClrTx/>
              <a:buSzPts val="880"/>
              <a:buNone/>
            </a:pPr>
            <a:r>
              <a:rPr lang="en-US" sz="1400" dirty="0">
                <a:latin typeface="+mn-lt"/>
                <a:ea typeface="Calibri" panose="020F0502020204030204" pitchFamily="34" charset="0"/>
                <a:cs typeface="Calibri" panose="020F0502020204030204" pitchFamily="34" charset="0"/>
              </a:rPr>
              <a:t>Means: </a:t>
            </a:r>
            <a:endParaRPr sz="1400" dirty="0">
              <a:latin typeface="+mn-lt"/>
              <a:ea typeface="Calibri" panose="020F0502020204030204" pitchFamily="34" charset="0"/>
              <a:cs typeface="Calibri" panose="020F0502020204030204" pitchFamily="34" charset="0"/>
            </a:endParaRPr>
          </a:p>
          <a:p>
            <a:pPr marL="1143000" lvl="2" indent="-228600" algn="l" rtl="0">
              <a:spcBef>
                <a:spcPts val="240"/>
              </a:spcBef>
              <a:spcAft>
                <a:spcPts val="0"/>
              </a:spcAft>
              <a:buClrTx/>
              <a:buSzPts val="600"/>
              <a:buChar char="■"/>
            </a:pPr>
            <a:r>
              <a:rPr lang="en-US" sz="1400" dirty="0">
                <a:latin typeface="+mn-lt"/>
                <a:ea typeface="Calibri" panose="020F0502020204030204" pitchFamily="34" charset="0"/>
                <a:cs typeface="Calibri" panose="020F0502020204030204" pitchFamily="34" charset="0"/>
              </a:rPr>
              <a:t>Shutdown system</a:t>
            </a:r>
            <a:endParaRPr sz="1400" dirty="0">
              <a:latin typeface="+mn-lt"/>
              <a:ea typeface="Calibri" panose="020F0502020204030204" pitchFamily="34" charset="0"/>
              <a:cs typeface="Calibri" panose="020F0502020204030204" pitchFamily="34" charset="0"/>
            </a:endParaRPr>
          </a:p>
          <a:p>
            <a:pPr marL="1143000" lvl="2" indent="-228600" algn="l" rtl="0">
              <a:spcBef>
                <a:spcPts val="240"/>
              </a:spcBef>
              <a:spcAft>
                <a:spcPts val="0"/>
              </a:spcAft>
              <a:buClrTx/>
              <a:buSzPts val="600"/>
              <a:buChar char="■"/>
            </a:pPr>
            <a:r>
              <a:rPr lang="en-US" sz="1400" dirty="0">
                <a:latin typeface="+mn-lt"/>
                <a:ea typeface="Calibri" panose="020F0502020204030204" pitchFamily="34" charset="0"/>
                <a:cs typeface="Calibri" panose="020F0502020204030204" pitchFamily="34" charset="0"/>
              </a:rPr>
              <a:t>Overwrite oldest audit records </a:t>
            </a:r>
            <a:endParaRPr sz="1400" dirty="0">
              <a:latin typeface="+mn-lt"/>
              <a:ea typeface="Calibri" panose="020F0502020204030204" pitchFamily="34" charset="0"/>
              <a:cs typeface="Calibri" panose="020F0502020204030204" pitchFamily="34" charset="0"/>
            </a:endParaRPr>
          </a:p>
          <a:p>
            <a:pPr marL="1143000" lvl="2" indent="-228600" algn="l" rtl="0">
              <a:spcBef>
                <a:spcPts val="240"/>
              </a:spcBef>
              <a:spcAft>
                <a:spcPts val="0"/>
              </a:spcAft>
              <a:buClrTx/>
              <a:buSzPts val="600"/>
              <a:buChar char="■"/>
            </a:pPr>
            <a:r>
              <a:rPr lang="en-US" sz="1400" dirty="0">
                <a:latin typeface="+mn-lt"/>
                <a:ea typeface="Calibri" panose="020F0502020204030204" pitchFamily="34" charset="0"/>
                <a:cs typeface="Calibri" panose="020F0502020204030204" pitchFamily="34" charset="0"/>
              </a:rPr>
              <a:t>Stop generating records	</a:t>
            </a:r>
            <a:endParaRPr sz="1400" dirty="0">
              <a:latin typeface="+mn-lt"/>
              <a:ea typeface="Calibri" panose="020F0502020204030204" pitchFamily="34" charset="0"/>
              <a:cs typeface="Calibri" panose="020F0502020204030204" pitchFamily="34" charset="0"/>
            </a:endParaRPr>
          </a:p>
          <a:p>
            <a:pPr marL="342900" lvl="0" indent="-274320" algn="l" rtl="0">
              <a:spcBef>
                <a:spcPts val="360"/>
              </a:spcBef>
              <a:spcAft>
                <a:spcPts val="0"/>
              </a:spcAft>
              <a:buSzPts val="1080"/>
              <a:buNone/>
            </a:pPr>
            <a:endParaRPr dirty="0"/>
          </a:p>
        </p:txBody>
      </p:sp>
      <p:sp>
        <p:nvSpPr>
          <p:cNvPr id="815" name="Google Shape;815;p35"/>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AU-5 Technical Control Example</a:t>
            </a:r>
            <a:endParaRPr/>
          </a:p>
        </p:txBody>
      </p:sp>
      <p:sp>
        <p:nvSpPr>
          <p:cNvPr id="816" name="Google Shape;816;p35"/>
          <p:cNvSpPr txBox="1"/>
          <p:nvPr/>
        </p:nvSpPr>
        <p:spPr>
          <a:xfrm rot="-5400000">
            <a:off x="-1265238" y="3592513"/>
            <a:ext cx="3146425" cy="400050"/>
          </a:xfrm>
          <a:prstGeom prst="rect">
            <a:avLst/>
          </a:prstGeom>
          <a:solidFill>
            <a:srgbClr val="9982B4"/>
          </a:solid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lt1"/>
              </a:buClr>
              <a:buSzPts val="2000"/>
              <a:buFont typeface="Noto Sans Symbols"/>
              <a:buNone/>
            </a:pPr>
            <a:r>
              <a:rPr lang="en-US" sz="2000">
                <a:solidFill>
                  <a:schemeClr val="lt1"/>
                </a:solidFill>
                <a:latin typeface="Tahoma"/>
                <a:ea typeface="Tahoma"/>
                <a:cs typeface="Tahoma"/>
                <a:sym typeface="Tahoma"/>
              </a:rPr>
              <a:t>Technical Control Example</a:t>
            </a:r>
            <a:endParaRPr/>
          </a:p>
        </p:txBody>
      </p:sp>
      <p:sp>
        <p:nvSpPr>
          <p:cNvPr id="818" name="Google Shape;818;p35"/>
          <p:cNvSpPr txBox="1"/>
          <p:nvPr/>
        </p:nvSpPr>
        <p:spPr>
          <a:xfrm>
            <a:off x="6442710" y="6607179"/>
            <a:ext cx="1624163"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chemeClr val="dk1"/>
                </a:solidFill>
                <a:latin typeface="Tahoma"/>
                <a:ea typeface="Tahoma"/>
                <a:cs typeface="Tahoma"/>
                <a:sym typeface="Tahoma"/>
              </a:rPr>
              <a:t>Source:  NIST SP 800-53 R5</a:t>
            </a:r>
            <a:endParaRPr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823"/>
        <p:cNvGrpSpPr/>
        <p:nvPr/>
      </p:nvGrpSpPr>
      <p:grpSpPr>
        <a:xfrm>
          <a:off x="0" y="0"/>
          <a:ext cx="0" cy="0"/>
          <a:chOff x="0" y="0"/>
          <a:chExt cx="0" cy="0"/>
        </a:xfrm>
      </p:grpSpPr>
      <p:sp>
        <p:nvSpPr>
          <p:cNvPr id="824" name="Google Shape;824;p36"/>
          <p:cNvSpPr txBox="1">
            <a:spLocks noGrp="1"/>
          </p:cNvSpPr>
          <p:nvPr>
            <p:ph type="body" idx="1"/>
          </p:nvPr>
        </p:nvSpPr>
        <p:spPr>
          <a:xfrm>
            <a:off x="533401" y="1384302"/>
            <a:ext cx="8200231" cy="4760913"/>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080"/>
              <a:buChar char="■"/>
            </a:pPr>
            <a:r>
              <a:rPr lang="en-US"/>
              <a:t>AU-5 Response to Auditing Process Failures applies to:</a:t>
            </a:r>
            <a:endParaRPr/>
          </a:p>
          <a:p>
            <a:pPr marL="342900" lvl="0" indent="-342900" algn="l" rtl="0">
              <a:spcBef>
                <a:spcPts val="360"/>
              </a:spcBef>
              <a:spcAft>
                <a:spcPts val="0"/>
              </a:spcAft>
              <a:buSzPts val="1080"/>
              <a:buChar char="■"/>
            </a:pPr>
            <a:r>
              <a:rPr lang="en-US"/>
              <a:t>All IT components within the system boundary </a:t>
            </a:r>
            <a:endParaRPr/>
          </a:p>
          <a:p>
            <a:pPr marL="742950" lvl="1" indent="-285750" algn="l" rtl="0">
              <a:spcBef>
                <a:spcPts val="320"/>
              </a:spcBef>
              <a:spcAft>
                <a:spcPts val="0"/>
              </a:spcAft>
              <a:buSzPts val="880"/>
              <a:buChar char="■"/>
            </a:pPr>
            <a:r>
              <a:rPr lang="en-US"/>
              <a:t>Windows/Linux/Solaris Servers</a:t>
            </a:r>
            <a:endParaRPr/>
          </a:p>
          <a:p>
            <a:pPr marL="742950" lvl="1" indent="-285750" algn="l" rtl="0">
              <a:spcBef>
                <a:spcPts val="320"/>
              </a:spcBef>
              <a:spcAft>
                <a:spcPts val="0"/>
              </a:spcAft>
              <a:buSzPts val="880"/>
              <a:buChar char="■"/>
            </a:pPr>
            <a:r>
              <a:rPr lang="en-US"/>
              <a:t>Workstations</a:t>
            </a:r>
            <a:endParaRPr/>
          </a:p>
          <a:p>
            <a:pPr marL="742950" lvl="1" indent="-285750" algn="l" rtl="0">
              <a:spcBef>
                <a:spcPts val="320"/>
              </a:spcBef>
              <a:spcAft>
                <a:spcPts val="0"/>
              </a:spcAft>
              <a:buSzPts val="880"/>
              <a:buChar char="■"/>
            </a:pPr>
            <a:r>
              <a:rPr lang="en-US"/>
              <a:t>Routers/Firewalls/Switches</a:t>
            </a:r>
            <a:endParaRPr/>
          </a:p>
          <a:p>
            <a:pPr marL="742950" lvl="1" indent="-285750" algn="l" rtl="0">
              <a:spcBef>
                <a:spcPts val="320"/>
              </a:spcBef>
              <a:spcAft>
                <a:spcPts val="0"/>
              </a:spcAft>
              <a:buSzPts val="880"/>
              <a:buChar char="■"/>
            </a:pPr>
            <a:r>
              <a:rPr lang="en-US"/>
              <a:t>Database Servers</a:t>
            </a:r>
            <a:endParaRPr/>
          </a:p>
          <a:p>
            <a:pPr marL="742950" lvl="1" indent="-285750" algn="l" rtl="0">
              <a:spcBef>
                <a:spcPts val="320"/>
              </a:spcBef>
              <a:spcAft>
                <a:spcPts val="0"/>
              </a:spcAft>
              <a:buSzPts val="880"/>
              <a:buChar char="■"/>
            </a:pPr>
            <a:r>
              <a:rPr lang="en-US"/>
              <a:t>Web Servers</a:t>
            </a:r>
            <a:endParaRPr/>
          </a:p>
          <a:p>
            <a:pPr marL="742950" lvl="1" indent="-285750" algn="l" rtl="0">
              <a:spcBef>
                <a:spcPts val="320"/>
              </a:spcBef>
              <a:spcAft>
                <a:spcPts val="0"/>
              </a:spcAft>
              <a:buSzPts val="880"/>
              <a:buChar char="■"/>
            </a:pPr>
            <a:r>
              <a:rPr lang="en-US"/>
              <a:t>Applications</a:t>
            </a:r>
            <a:endParaRPr/>
          </a:p>
          <a:p>
            <a:pPr marL="342900" lvl="0" indent="-342900" algn="l" rtl="0">
              <a:spcBef>
                <a:spcPts val="360"/>
              </a:spcBef>
              <a:spcAft>
                <a:spcPts val="0"/>
              </a:spcAft>
              <a:buSzPts val="1080"/>
              <a:buChar char="■"/>
            </a:pPr>
            <a:r>
              <a:rPr lang="en-US"/>
              <a:t>May apply to other components</a:t>
            </a:r>
            <a:endParaRPr/>
          </a:p>
          <a:p>
            <a:pPr marL="742950" lvl="1" indent="-285750" algn="l" rtl="0">
              <a:spcBef>
                <a:spcPts val="320"/>
              </a:spcBef>
              <a:spcAft>
                <a:spcPts val="0"/>
              </a:spcAft>
              <a:buSzPts val="880"/>
              <a:buChar char="■"/>
            </a:pPr>
            <a:r>
              <a:rPr lang="en-US"/>
              <a:t>Building access systems</a:t>
            </a:r>
            <a:endParaRPr/>
          </a:p>
          <a:p>
            <a:pPr marL="742950" lvl="1" indent="-285750" algn="l" rtl="0">
              <a:spcBef>
                <a:spcPts val="320"/>
              </a:spcBef>
              <a:spcAft>
                <a:spcPts val="0"/>
              </a:spcAft>
              <a:buSzPts val="880"/>
              <a:buChar char="■"/>
            </a:pPr>
            <a:r>
              <a:rPr lang="en-US"/>
              <a:t>HVAC</a:t>
            </a:r>
            <a:endParaRPr/>
          </a:p>
          <a:p>
            <a:pPr marL="742950" lvl="1" indent="-229869" algn="l" rtl="0">
              <a:spcBef>
                <a:spcPts val="320"/>
              </a:spcBef>
              <a:spcAft>
                <a:spcPts val="0"/>
              </a:spcAft>
              <a:buSzPts val="880"/>
              <a:buNone/>
            </a:pPr>
            <a:endParaRPr/>
          </a:p>
        </p:txBody>
      </p:sp>
      <p:sp>
        <p:nvSpPr>
          <p:cNvPr id="825" name="Google Shape;825;p36"/>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AU-5 APPLIES to What Part(s)?</a:t>
            </a:r>
            <a:endParaRPr/>
          </a:p>
        </p:txBody>
      </p:sp>
      <p:sp>
        <p:nvSpPr>
          <p:cNvPr id="826" name="Google Shape;826;p36"/>
          <p:cNvSpPr txBox="1"/>
          <p:nvPr/>
        </p:nvSpPr>
        <p:spPr>
          <a:xfrm rot="-5400000">
            <a:off x="-1219994" y="3591719"/>
            <a:ext cx="3146425" cy="401638"/>
          </a:xfrm>
          <a:prstGeom prst="rect">
            <a:avLst/>
          </a:prstGeom>
          <a:solidFill>
            <a:srgbClr val="9982B4"/>
          </a:solid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lt1"/>
              </a:buClr>
              <a:buSzPts val="2000"/>
              <a:buFont typeface="Noto Sans Symbols"/>
              <a:buNone/>
            </a:pPr>
            <a:r>
              <a:rPr lang="en-US" sz="2000">
                <a:solidFill>
                  <a:schemeClr val="lt1"/>
                </a:solidFill>
                <a:latin typeface="Tahoma"/>
                <a:ea typeface="Tahoma"/>
                <a:cs typeface="Tahoma"/>
                <a:sym typeface="Tahoma"/>
              </a:rPr>
              <a:t>Technical Control Example</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831"/>
        <p:cNvGrpSpPr/>
        <p:nvPr/>
      </p:nvGrpSpPr>
      <p:grpSpPr>
        <a:xfrm>
          <a:off x="0" y="0"/>
          <a:ext cx="0" cy="0"/>
          <a:chOff x="0" y="0"/>
          <a:chExt cx="0" cy="0"/>
        </a:xfrm>
      </p:grpSpPr>
      <p:graphicFrame>
        <p:nvGraphicFramePr>
          <p:cNvPr id="832" name="Google Shape;832;p37"/>
          <p:cNvGraphicFramePr/>
          <p:nvPr>
            <p:extLst>
              <p:ext uri="{D42A27DB-BD31-4B8C-83A1-F6EECF244321}">
                <p14:modId xmlns:p14="http://schemas.microsoft.com/office/powerpoint/2010/main" val="2136092192"/>
              </p:ext>
            </p:extLst>
          </p:nvPr>
        </p:nvGraphicFramePr>
        <p:xfrm>
          <a:off x="762000" y="3580873"/>
          <a:ext cx="7902550" cy="2807807"/>
        </p:xfrm>
        <a:graphic>
          <a:graphicData uri="http://schemas.openxmlformats.org/drawingml/2006/table">
            <a:tbl>
              <a:tblPr firstRow="1" bandRow="1">
                <a:noFill/>
                <a:tableStyleId>{714FCF9E-9ADE-4784-97B3-AA63BF575339}</a:tableStyleId>
              </a:tblPr>
              <a:tblGrid>
                <a:gridCol w="2907775">
                  <a:extLst>
                    <a:ext uri="{9D8B030D-6E8A-4147-A177-3AD203B41FA5}">
                      <a16:colId xmlns:a16="http://schemas.microsoft.com/office/drawing/2014/main" val="20000"/>
                    </a:ext>
                  </a:extLst>
                </a:gridCol>
                <a:gridCol w="523300">
                  <a:extLst>
                    <a:ext uri="{9D8B030D-6E8A-4147-A177-3AD203B41FA5}">
                      <a16:colId xmlns:a16="http://schemas.microsoft.com/office/drawing/2014/main" val="20001"/>
                    </a:ext>
                  </a:extLst>
                </a:gridCol>
                <a:gridCol w="4471475">
                  <a:extLst>
                    <a:ext uri="{9D8B030D-6E8A-4147-A177-3AD203B41FA5}">
                      <a16:colId xmlns:a16="http://schemas.microsoft.com/office/drawing/2014/main" val="20002"/>
                    </a:ext>
                  </a:extLst>
                </a:gridCol>
              </a:tblGrid>
              <a:tr h="374246">
                <a:tc>
                  <a:txBody>
                    <a:bodyPr/>
                    <a:lstStyle/>
                    <a:p>
                      <a:pPr marL="0" marR="0" lvl="0" indent="0" algn="l" rtl="0">
                        <a:spcBef>
                          <a:spcPts val="0"/>
                        </a:spcBef>
                        <a:spcAft>
                          <a:spcPts val="0"/>
                        </a:spcAft>
                        <a:buNone/>
                      </a:pPr>
                      <a:r>
                        <a:rPr lang="en-US" sz="1800" u="none">
                          <a:solidFill>
                            <a:schemeClr val="dk1"/>
                          </a:solidFill>
                        </a:rPr>
                        <a:t>Implement</a:t>
                      </a:r>
                      <a:endParaRPr/>
                    </a:p>
                  </a:txBody>
                  <a:tcPr marL="44025" marR="44025" marT="45675" marB="4567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endParaRPr sz="1800" u="none" dirty="0">
                        <a:solidFill>
                          <a:schemeClr val="dk1"/>
                        </a:solidFill>
                      </a:endParaRPr>
                    </a:p>
                  </a:txBody>
                  <a:tcPr marL="44025" marR="44025" marT="45675" marB="4567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1800" u="none" dirty="0">
                          <a:solidFill>
                            <a:schemeClr val="dk1"/>
                          </a:solidFill>
                        </a:rPr>
                        <a:t>Assess</a:t>
                      </a:r>
                      <a:endParaRPr dirty="0"/>
                    </a:p>
                  </a:txBody>
                  <a:tcPr marL="44025" marR="44025" marT="45675" marB="4567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2433561">
                <a:tc>
                  <a:txBody>
                    <a:bodyPr/>
                    <a:lstStyle/>
                    <a:p>
                      <a:pPr marL="177800" marR="0" lvl="0" indent="-177800" algn="l" rtl="0">
                        <a:spcBef>
                          <a:spcPts val="0"/>
                        </a:spcBef>
                        <a:spcAft>
                          <a:spcPts val="0"/>
                        </a:spcAft>
                        <a:buClr>
                          <a:srgbClr val="0033CC"/>
                        </a:buClr>
                        <a:buSzPts val="1600"/>
                        <a:buFont typeface="Noto Sans Symbols"/>
                        <a:buChar char="▪"/>
                      </a:pPr>
                      <a:r>
                        <a:rPr lang="en-US" sz="1600"/>
                        <a:t>Ensure systems are configured to collect and retain audit information</a:t>
                      </a:r>
                      <a:endParaRPr/>
                    </a:p>
                    <a:p>
                      <a:pPr marL="177800" marR="0" lvl="0" indent="-177800" algn="l" rtl="0">
                        <a:spcBef>
                          <a:spcPts val="0"/>
                        </a:spcBef>
                        <a:spcAft>
                          <a:spcPts val="0"/>
                        </a:spcAft>
                        <a:buClr>
                          <a:srgbClr val="0033CC"/>
                        </a:buClr>
                        <a:buSzPts val="1600"/>
                        <a:buFont typeface="Noto Sans Symbols"/>
                        <a:buChar char="▪"/>
                      </a:pPr>
                      <a:r>
                        <a:rPr lang="en-US" sz="1600"/>
                        <a:t>Establish alert processes and procedures</a:t>
                      </a:r>
                      <a:endParaRPr/>
                    </a:p>
                    <a:p>
                      <a:pPr marL="177800" marR="0" lvl="0" indent="-177800" algn="l" rtl="0">
                        <a:spcBef>
                          <a:spcPts val="0"/>
                        </a:spcBef>
                        <a:spcAft>
                          <a:spcPts val="0"/>
                        </a:spcAft>
                        <a:buClr>
                          <a:srgbClr val="0033CC"/>
                        </a:buClr>
                        <a:buSzPts val="1600"/>
                        <a:buFont typeface="Noto Sans Symbols"/>
                        <a:buChar char="▪"/>
                      </a:pPr>
                      <a:r>
                        <a:rPr lang="en-US" sz="1600"/>
                        <a:t>Develop policies and procedures to respond to audit alerts</a:t>
                      </a:r>
                      <a:endParaRPr/>
                    </a:p>
                  </a:txBody>
                  <a:tcPr marL="44025" marR="44025" marT="45675" marB="4567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endParaRPr sz="1800"/>
                    </a:p>
                  </a:txBody>
                  <a:tcPr marL="44025" marR="44025" marT="45675" marB="4567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1600"/>
                        <a:buFont typeface="Arial"/>
                        <a:buNone/>
                      </a:pPr>
                      <a:r>
                        <a:rPr lang="en-US" sz="1600" dirty="0"/>
                        <a:t>Examine</a:t>
                      </a:r>
                      <a:endParaRPr dirty="0"/>
                    </a:p>
                    <a:p>
                      <a:pPr marL="177800" marR="0" lvl="0" indent="-177800" algn="l" rtl="0">
                        <a:spcBef>
                          <a:spcPts val="0"/>
                        </a:spcBef>
                        <a:spcAft>
                          <a:spcPts val="0"/>
                        </a:spcAft>
                        <a:buClr>
                          <a:srgbClr val="0033CC"/>
                        </a:buClr>
                        <a:buSzPts val="1600"/>
                        <a:buFont typeface="Noto Sans Symbols"/>
                        <a:buChar char="▪"/>
                      </a:pPr>
                      <a:r>
                        <a:rPr lang="en-US" sz="1600" dirty="0"/>
                        <a:t>Audit records to verify proper content</a:t>
                      </a:r>
                      <a:endParaRPr dirty="0"/>
                    </a:p>
                    <a:p>
                      <a:pPr marL="177800" marR="0" lvl="0" indent="-177800" algn="l" rtl="0">
                        <a:spcBef>
                          <a:spcPts val="0"/>
                        </a:spcBef>
                        <a:spcAft>
                          <a:spcPts val="0"/>
                        </a:spcAft>
                        <a:buClr>
                          <a:srgbClr val="0033CC"/>
                        </a:buClr>
                        <a:buSzPts val="1600"/>
                        <a:buFont typeface="Noto Sans Symbols"/>
                        <a:buChar char="▪"/>
                      </a:pPr>
                      <a:r>
                        <a:rPr lang="en-US" sz="1600" dirty="0"/>
                        <a:t>Audit response policies and procedures</a:t>
                      </a:r>
                      <a:endParaRPr dirty="0"/>
                    </a:p>
                    <a:p>
                      <a:pPr marL="177800" marR="0" lvl="0" indent="-177800" algn="l" rtl="0">
                        <a:spcBef>
                          <a:spcPts val="0"/>
                        </a:spcBef>
                        <a:spcAft>
                          <a:spcPts val="0"/>
                        </a:spcAft>
                        <a:buClr>
                          <a:srgbClr val="0033CC"/>
                        </a:buClr>
                        <a:buSzPts val="1600"/>
                        <a:buFont typeface="Noto Sans Symbols"/>
                        <a:buChar char="▪"/>
                      </a:pPr>
                      <a:r>
                        <a:rPr lang="en-US" sz="1600" dirty="0"/>
                        <a:t>Verify all components are included in the reporting plan</a:t>
                      </a:r>
                      <a:endParaRPr dirty="0"/>
                    </a:p>
                    <a:p>
                      <a:pPr marL="0" marR="0" lvl="0" indent="0" algn="l" rtl="0">
                        <a:spcBef>
                          <a:spcPts val="0"/>
                        </a:spcBef>
                        <a:spcAft>
                          <a:spcPts val="0"/>
                        </a:spcAft>
                        <a:buClr>
                          <a:schemeClr val="dk1"/>
                        </a:buClr>
                        <a:buSzPts val="1600"/>
                        <a:buFont typeface="Arial"/>
                        <a:buNone/>
                      </a:pPr>
                      <a:r>
                        <a:rPr lang="en-US" sz="1600" dirty="0"/>
                        <a:t>Interview</a:t>
                      </a:r>
                      <a:endParaRPr dirty="0"/>
                    </a:p>
                    <a:p>
                      <a:pPr marL="177800" marR="0" lvl="0" indent="-177800" algn="l" rtl="0">
                        <a:spcBef>
                          <a:spcPts val="0"/>
                        </a:spcBef>
                        <a:spcAft>
                          <a:spcPts val="0"/>
                        </a:spcAft>
                        <a:buClr>
                          <a:srgbClr val="0033CC"/>
                        </a:buClr>
                        <a:buSzPts val="1600"/>
                        <a:buFont typeface="Noto Sans Symbols"/>
                        <a:buChar char="▪"/>
                      </a:pPr>
                      <a:r>
                        <a:rPr lang="en-US" sz="1600" dirty="0"/>
                        <a:t>System Administrators and personnel responsible for monitoring audit records to verify understanding of reporting procedures</a:t>
                      </a:r>
                      <a:endParaRPr sz="1600" dirty="0"/>
                    </a:p>
                  </a:txBody>
                  <a:tcPr marL="44025" marR="44025" marT="45675" marB="4567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833" name="Google Shape;833;p37"/>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AU-5 Control Enhancements</a:t>
            </a:r>
            <a:endParaRPr dirty="0"/>
          </a:p>
        </p:txBody>
      </p:sp>
      <p:sp>
        <p:nvSpPr>
          <p:cNvPr id="835" name="Google Shape;835;p37"/>
          <p:cNvSpPr/>
          <p:nvPr/>
        </p:nvSpPr>
        <p:spPr>
          <a:xfrm>
            <a:off x="762000" y="2390775"/>
            <a:ext cx="7902550" cy="886353"/>
          </a:xfrm>
          <a:prstGeom prst="rect">
            <a:avLst/>
          </a:prstGeom>
          <a:noFill/>
          <a:ln w="57150" cap="flat" cmpd="sng">
            <a:solidFill>
              <a:srgbClr val="FF000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Noto Sans Symbols"/>
              <a:buNone/>
            </a:pPr>
            <a:endParaRPr sz="2400">
              <a:solidFill>
                <a:srgbClr val="000000"/>
              </a:solidFill>
              <a:latin typeface="Tahoma"/>
              <a:ea typeface="Tahoma"/>
              <a:cs typeface="Tahoma"/>
              <a:sym typeface="Tahoma"/>
            </a:endParaRPr>
          </a:p>
        </p:txBody>
      </p:sp>
      <p:pic>
        <p:nvPicPr>
          <p:cNvPr id="837" name="Google Shape;837;p37"/>
          <p:cNvPicPr preferRelativeResize="0"/>
          <p:nvPr/>
        </p:nvPicPr>
        <p:blipFill rotWithShape="1">
          <a:blip r:embed="rId3">
            <a:alphaModFix/>
          </a:blip>
          <a:srcRect/>
          <a:stretch/>
        </p:blipFill>
        <p:spPr>
          <a:xfrm>
            <a:off x="3257881" y="4051466"/>
            <a:ext cx="723900" cy="707932"/>
          </a:xfrm>
          <a:prstGeom prst="ellipse">
            <a:avLst/>
          </a:prstGeom>
          <a:noFill/>
          <a:ln w="28575" cap="rnd" cmpd="sng">
            <a:solidFill>
              <a:srgbClr val="00CC00"/>
            </a:solidFill>
            <a:prstDash val="solid"/>
            <a:round/>
            <a:headEnd type="none" w="sm" len="sm"/>
            <a:tailEnd type="none" w="sm" len="sm"/>
          </a:ln>
          <a:effectLst>
            <a:outerShdw blurRad="381000" dist="292100" dir="5400000" sx="-80000" sy="-18000" rotWithShape="0">
              <a:srgbClr val="000000">
                <a:alpha val="21960"/>
              </a:srgbClr>
            </a:outerShdw>
          </a:effectLst>
        </p:spPr>
      </p:pic>
      <p:pic>
        <p:nvPicPr>
          <p:cNvPr id="838" name="Google Shape;838;p37"/>
          <p:cNvPicPr preferRelativeResize="0"/>
          <p:nvPr/>
        </p:nvPicPr>
        <p:blipFill rotWithShape="1">
          <a:blip r:embed="rId4">
            <a:alphaModFix/>
          </a:blip>
          <a:srcRect/>
          <a:stretch/>
        </p:blipFill>
        <p:spPr>
          <a:xfrm>
            <a:off x="7704137" y="3725982"/>
            <a:ext cx="677863" cy="679450"/>
          </a:xfrm>
          <a:prstGeom prst="rect">
            <a:avLst/>
          </a:prstGeom>
          <a:noFill/>
          <a:ln>
            <a:noFill/>
          </a:ln>
        </p:spPr>
      </p:pic>
      <p:sp>
        <p:nvSpPr>
          <p:cNvPr id="839" name="Google Shape;839;p37"/>
          <p:cNvSpPr txBox="1"/>
          <p:nvPr/>
        </p:nvSpPr>
        <p:spPr>
          <a:xfrm rot="-5400000">
            <a:off x="-1257300" y="3763963"/>
            <a:ext cx="3146425" cy="400050"/>
          </a:xfrm>
          <a:prstGeom prst="rect">
            <a:avLst/>
          </a:prstGeom>
          <a:solidFill>
            <a:srgbClr val="9982B4"/>
          </a:solid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lt1"/>
              </a:buClr>
              <a:buSzPts val="2000"/>
              <a:buFont typeface="Noto Sans Symbols"/>
              <a:buNone/>
            </a:pPr>
            <a:r>
              <a:rPr lang="en-US" sz="2000">
                <a:solidFill>
                  <a:schemeClr val="lt1"/>
                </a:solidFill>
                <a:latin typeface="Tahoma"/>
                <a:ea typeface="Tahoma"/>
                <a:cs typeface="Tahoma"/>
                <a:sym typeface="Tahoma"/>
              </a:rPr>
              <a:t>Technical Control Example</a:t>
            </a:r>
            <a:endParaRPr/>
          </a:p>
        </p:txBody>
      </p:sp>
      <p:sp>
        <p:nvSpPr>
          <p:cNvPr id="4" name="TextBox 3">
            <a:extLst>
              <a:ext uri="{FF2B5EF4-FFF2-40B4-BE49-F238E27FC236}">
                <a16:creationId xmlns:a16="http://schemas.microsoft.com/office/drawing/2014/main" id="{0EA58B39-32F5-2CF7-AE55-F2DF4CA1B8D4}"/>
              </a:ext>
            </a:extLst>
          </p:cNvPr>
          <p:cNvSpPr txBox="1"/>
          <p:nvPr/>
        </p:nvSpPr>
        <p:spPr>
          <a:xfrm>
            <a:off x="864103" y="1310169"/>
            <a:ext cx="7952872" cy="954107"/>
          </a:xfrm>
          <a:prstGeom prst="rect">
            <a:avLst/>
          </a:prstGeom>
          <a:noFill/>
        </p:spPr>
        <p:txBody>
          <a:bodyPr wrap="square">
            <a:spAutoFit/>
          </a:bodyPr>
          <a:lstStyle/>
          <a:p>
            <a:r>
              <a:rPr lang="en-US" sz="1400" b="1" i="0" u="none" strike="noStrike" baseline="0" dirty="0">
                <a:solidFill>
                  <a:srgbClr val="000000"/>
                </a:solidFill>
                <a:latin typeface="Calibri" panose="020F0502020204030204" pitchFamily="34" charset="0"/>
              </a:rPr>
              <a:t>(</a:t>
            </a:r>
            <a:r>
              <a:rPr lang="en-US" sz="1400" b="1" i="0" u="none" strike="noStrike" baseline="0" dirty="0">
                <a:solidFill>
                  <a:srgbClr val="000000"/>
                </a:solidFill>
                <a:latin typeface="+mn-lt"/>
              </a:rPr>
              <a:t>1) Provide a warning to [</a:t>
            </a:r>
            <a:r>
              <a:rPr lang="en-US" sz="1400" b="1" i="1" u="none" strike="noStrike" baseline="0" dirty="0">
                <a:solidFill>
                  <a:srgbClr val="000000"/>
                </a:solidFill>
                <a:latin typeface="+mn-lt"/>
              </a:rPr>
              <a:t>Assignment: organization-defined personnel, roles, and/or locations</a:t>
            </a:r>
            <a:r>
              <a:rPr lang="en-US" sz="1400" b="1" i="0" u="none" strike="noStrike" baseline="0" dirty="0">
                <a:solidFill>
                  <a:srgbClr val="000000"/>
                </a:solidFill>
                <a:latin typeface="+mn-lt"/>
              </a:rPr>
              <a:t>] within [</a:t>
            </a:r>
            <a:r>
              <a:rPr lang="en-US" sz="1400" b="1" i="1" u="none" strike="noStrike" baseline="0" dirty="0">
                <a:solidFill>
                  <a:srgbClr val="000000"/>
                </a:solidFill>
                <a:latin typeface="+mn-lt"/>
              </a:rPr>
              <a:t>Assignment: organization-defined time period</a:t>
            </a:r>
            <a:r>
              <a:rPr lang="en-US" sz="1400" b="1" i="0" u="none" strike="noStrike" baseline="0" dirty="0">
                <a:solidFill>
                  <a:srgbClr val="000000"/>
                </a:solidFill>
                <a:latin typeface="+mn-lt"/>
              </a:rPr>
              <a:t>] when allocated audit log storage volume reaches [</a:t>
            </a:r>
            <a:r>
              <a:rPr lang="en-US" sz="1400" b="1" i="1" u="none" strike="noStrike" baseline="0" dirty="0">
                <a:solidFill>
                  <a:srgbClr val="000000"/>
                </a:solidFill>
                <a:latin typeface="+mn-lt"/>
              </a:rPr>
              <a:t>Assignment: organization-defined percentage</a:t>
            </a:r>
            <a:r>
              <a:rPr lang="en-US" sz="1400" b="1" i="0" u="none" strike="noStrike" baseline="0" dirty="0">
                <a:solidFill>
                  <a:srgbClr val="000000"/>
                </a:solidFill>
                <a:latin typeface="+mn-lt"/>
              </a:rPr>
              <a:t>] of repository maximum audit log storage capacity. </a:t>
            </a:r>
            <a:endParaRPr lang="en-US" dirty="0">
              <a:latin typeface="+mn-lt"/>
            </a:endParaRPr>
          </a:p>
        </p:txBody>
      </p:sp>
      <p:sp>
        <p:nvSpPr>
          <p:cNvPr id="6" name="TextBox 5">
            <a:extLst>
              <a:ext uri="{FF2B5EF4-FFF2-40B4-BE49-F238E27FC236}">
                <a16:creationId xmlns:a16="http://schemas.microsoft.com/office/drawing/2014/main" id="{7234C22B-A2E1-016F-AC2D-E99B9974C999}"/>
              </a:ext>
            </a:extLst>
          </p:cNvPr>
          <p:cNvSpPr txBox="1"/>
          <p:nvPr/>
        </p:nvSpPr>
        <p:spPr>
          <a:xfrm>
            <a:off x="957740" y="2384044"/>
            <a:ext cx="7952872" cy="954107"/>
          </a:xfrm>
          <a:prstGeom prst="rect">
            <a:avLst/>
          </a:prstGeom>
          <a:noFill/>
        </p:spPr>
        <p:txBody>
          <a:bodyPr wrap="square">
            <a:spAutoFit/>
          </a:bodyPr>
          <a:lstStyle/>
          <a:p>
            <a:r>
              <a:rPr lang="en-US" sz="1400" b="1" i="0" u="none" strike="noStrike" baseline="0" dirty="0">
                <a:solidFill>
                  <a:srgbClr val="000000"/>
                </a:solidFill>
                <a:latin typeface="Calibri" panose="020F0502020204030204" pitchFamily="34" charset="0"/>
              </a:rPr>
              <a:t>(</a:t>
            </a:r>
            <a:r>
              <a:rPr lang="en-US" sz="1400" b="1" i="0" u="none" strike="noStrike" baseline="0" dirty="0">
                <a:solidFill>
                  <a:srgbClr val="000000"/>
                </a:solidFill>
                <a:latin typeface="+mn-lt"/>
              </a:rPr>
              <a:t>2) Provide an alert within [</a:t>
            </a:r>
            <a:r>
              <a:rPr lang="en-US" sz="1400" b="1" i="1" u="none" strike="noStrike" baseline="0" dirty="0">
                <a:solidFill>
                  <a:srgbClr val="000000"/>
                </a:solidFill>
                <a:latin typeface="+mn-lt"/>
              </a:rPr>
              <a:t>Assignment: organization-defined real-time period</a:t>
            </a:r>
            <a:r>
              <a:rPr lang="en-US" sz="1400" b="1" i="0" u="none" strike="noStrike" baseline="0" dirty="0">
                <a:solidFill>
                  <a:srgbClr val="000000"/>
                </a:solidFill>
                <a:latin typeface="+mn-lt"/>
              </a:rPr>
              <a:t>] to [</a:t>
            </a:r>
            <a:r>
              <a:rPr lang="en-US" sz="1400" b="1" i="1" u="none" strike="noStrike" baseline="0" dirty="0">
                <a:solidFill>
                  <a:srgbClr val="000000"/>
                </a:solidFill>
                <a:latin typeface="+mn-lt"/>
              </a:rPr>
              <a:t>Assignment: organization-defined personnel, roles, and/or locations</a:t>
            </a:r>
            <a:r>
              <a:rPr lang="en-US" sz="1400" b="1" i="0" u="none" strike="noStrike" baseline="0" dirty="0">
                <a:solidFill>
                  <a:srgbClr val="000000"/>
                </a:solidFill>
                <a:latin typeface="+mn-lt"/>
              </a:rPr>
              <a:t>] when the following audit failure events occur: [</a:t>
            </a:r>
            <a:r>
              <a:rPr lang="en-US" sz="1400" b="1" i="1" u="none" strike="noStrike" baseline="0" dirty="0">
                <a:solidFill>
                  <a:srgbClr val="000000"/>
                </a:solidFill>
                <a:latin typeface="+mn-lt"/>
              </a:rPr>
              <a:t>Assignment: organization-defined audit logging failure events requiring real-time alerts</a:t>
            </a:r>
            <a:r>
              <a:rPr lang="en-US" sz="1400" b="1" i="0" u="none" strike="noStrike" baseline="0" dirty="0">
                <a:solidFill>
                  <a:srgbClr val="000000"/>
                </a:solidFill>
                <a:latin typeface="+mn-lt"/>
              </a:rPr>
              <a:t>]. </a:t>
            </a:r>
            <a:endParaRPr lang="en-US" dirty="0">
              <a:latin typeface="+mn-lt"/>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867"/>
        <p:cNvGrpSpPr/>
        <p:nvPr/>
      </p:nvGrpSpPr>
      <p:grpSpPr>
        <a:xfrm>
          <a:off x="0" y="0"/>
          <a:ext cx="0" cy="0"/>
          <a:chOff x="0" y="0"/>
          <a:chExt cx="0" cy="0"/>
        </a:xfrm>
      </p:grpSpPr>
      <p:sp>
        <p:nvSpPr>
          <p:cNvPr id="868" name="Google Shape;868;p40"/>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Course Activity</a:t>
            </a:r>
            <a:endParaRPr/>
          </a:p>
        </p:txBody>
      </p:sp>
      <p:sp>
        <p:nvSpPr>
          <p:cNvPr id="869" name="Google Shape;869;p40"/>
          <p:cNvSpPr txBox="1">
            <a:spLocks noGrp="1"/>
          </p:cNvSpPr>
          <p:nvPr>
            <p:ph type="body" idx="1"/>
          </p:nvPr>
        </p:nvSpPr>
        <p:spPr>
          <a:xfrm>
            <a:off x="646114" y="1219201"/>
            <a:ext cx="5675312" cy="4760913"/>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a:t>Refer to Course Guide “Identify PCOMS Security Control Requirements”</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49"/>
        <p:cNvGrpSpPr/>
        <p:nvPr/>
      </p:nvGrpSpPr>
      <p:grpSpPr>
        <a:xfrm>
          <a:off x="0" y="0"/>
          <a:ext cx="0" cy="0"/>
          <a:chOff x="0" y="0"/>
          <a:chExt cx="0" cy="0"/>
        </a:xfrm>
      </p:grpSpPr>
      <p:sp>
        <p:nvSpPr>
          <p:cNvPr id="450" name="Google Shape;450;p4"/>
          <p:cNvSpPr txBox="1">
            <a:spLocks noGrp="1"/>
          </p:cNvSpPr>
          <p:nvPr>
            <p:ph type="body" idx="1"/>
          </p:nvPr>
        </p:nvSpPr>
        <p:spPr>
          <a:xfrm>
            <a:off x="487363" y="1158240"/>
            <a:ext cx="8329612" cy="51816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dirty="0"/>
              <a:t>RMF Knowledge Service https://rmfks.osd.mil </a:t>
            </a:r>
            <a:endParaRPr dirty="0"/>
          </a:p>
          <a:p>
            <a:pPr marL="342900" lvl="0" indent="-342900" algn="l" rtl="0">
              <a:spcBef>
                <a:spcPts val="480"/>
              </a:spcBef>
              <a:spcAft>
                <a:spcPts val="0"/>
              </a:spcAft>
              <a:buSzPts val="1440"/>
              <a:buChar char="■"/>
            </a:pPr>
            <a:r>
              <a:rPr lang="en-US" dirty="0"/>
              <a:t>DoDI 8510.01 RMF for DoD IT</a:t>
            </a:r>
          </a:p>
          <a:p>
            <a:pPr marL="342900" lvl="0" indent="-342900" algn="l" rtl="0">
              <a:spcBef>
                <a:spcPts val="480"/>
              </a:spcBef>
              <a:spcAft>
                <a:spcPts val="0"/>
              </a:spcAft>
              <a:buSzPts val="1440"/>
              <a:buChar char="■"/>
            </a:pPr>
            <a:r>
              <a:rPr lang="en-US" dirty="0"/>
              <a:t>FIPS Pub 200 Minimum Security Requirements for Federal Information and Information Systems</a:t>
            </a:r>
            <a:endParaRPr dirty="0"/>
          </a:p>
          <a:p>
            <a:pPr marL="342900" lvl="0" indent="-342900" algn="l" rtl="0">
              <a:spcBef>
                <a:spcPts val="480"/>
              </a:spcBef>
              <a:spcAft>
                <a:spcPts val="0"/>
              </a:spcAft>
              <a:buSzPts val="1440"/>
              <a:buChar char="■"/>
            </a:pPr>
            <a:r>
              <a:rPr lang="en-US" dirty="0"/>
              <a:t>CNSSI 1253 Security Categorization and Control Selection for National Security Systems</a:t>
            </a:r>
            <a:endParaRPr dirty="0"/>
          </a:p>
          <a:p>
            <a:pPr marL="342900" lvl="0" indent="-342900" algn="l" rtl="0">
              <a:spcBef>
                <a:spcPts val="480"/>
              </a:spcBef>
              <a:spcAft>
                <a:spcPts val="0"/>
              </a:spcAft>
              <a:buSzPts val="1440"/>
              <a:buChar char="■"/>
            </a:pPr>
            <a:r>
              <a:rPr lang="en-US" dirty="0"/>
              <a:t>NIST SP 800-37 R2, Risk Management Framework for Information Systems and Organizations: A System Lifecycle Approach for Security and Privacy </a:t>
            </a:r>
            <a:endParaRPr dirty="0"/>
          </a:p>
          <a:p>
            <a:pPr marL="342900" lvl="0" indent="-342900" algn="l" rtl="0">
              <a:spcBef>
                <a:spcPts val="480"/>
              </a:spcBef>
              <a:spcAft>
                <a:spcPts val="0"/>
              </a:spcAft>
              <a:buSzPts val="1440"/>
              <a:buChar char="■"/>
            </a:pPr>
            <a:r>
              <a:rPr lang="en-US" dirty="0"/>
              <a:t>NIST SP 800-53 R4, Security and Privacy Controls for Federal Information Systems and Organizations</a:t>
            </a:r>
          </a:p>
          <a:p>
            <a:pPr marL="342900" lvl="0" indent="-342900" algn="l" rtl="0">
              <a:spcBef>
                <a:spcPts val="480"/>
              </a:spcBef>
              <a:spcAft>
                <a:spcPts val="0"/>
              </a:spcAft>
              <a:buSzPts val="1440"/>
              <a:buChar char="■"/>
            </a:pPr>
            <a:r>
              <a:rPr lang="en-US" dirty="0"/>
              <a:t>NIST SP 800-53 R5, Security and Privacy Controls for Information Systems and Organizations</a:t>
            </a:r>
            <a:endParaRPr dirty="0"/>
          </a:p>
          <a:p>
            <a:pPr marL="342900" lvl="0" indent="-251459" algn="l" rtl="0">
              <a:spcBef>
                <a:spcPts val="480"/>
              </a:spcBef>
              <a:spcAft>
                <a:spcPts val="0"/>
              </a:spcAft>
              <a:buSzPts val="1440"/>
              <a:buNone/>
            </a:pPr>
            <a:endParaRPr dirty="0"/>
          </a:p>
        </p:txBody>
      </p:sp>
      <p:sp>
        <p:nvSpPr>
          <p:cNvPr id="451" name="Google Shape;451;p4"/>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br>
              <a:rPr lang="en-US" dirty="0"/>
            </a:br>
            <a:r>
              <a:rPr lang="en-US" dirty="0"/>
              <a:t>Primary Guidance</a:t>
            </a:r>
            <a:endParaRPr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875"/>
        <p:cNvGrpSpPr/>
        <p:nvPr/>
      </p:nvGrpSpPr>
      <p:grpSpPr>
        <a:xfrm>
          <a:off x="0" y="0"/>
          <a:ext cx="0" cy="0"/>
          <a:chOff x="0" y="0"/>
          <a:chExt cx="0" cy="0"/>
        </a:xfrm>
      </p:grpSpPr>
      <p:sp>
        <p:nvSpPr>
          <p:cNvPr id="876" name="Google Shape;876;p41"/>
          <p:cNvSpPr txBox="1">
            <a:spLocks noGrp="1"/>
          </p:cNvSpPr>
          <p:nvPr>
            <p:ph type="body" idx="1"/>
          </p:nvPr>
        </p:nvSpPr>
        <p:spPr>
          <a:xfrm>
            <a:off x="496888" y="1273603"/>
            <a:ext cx="6198870" cy="4932357"/>
          </a:xfrm>
          <a:prstGeom prst="rect">
            <a:avLst/>
          </a:prstGeom>
          <a:noFill/>
          <a:ln>
            <a:noFill/>
          </a:ln>
        </p:spPr>
        <p:txBody>
          <a:bodyPr spcFirstLastPara="1" wrap="square" lIns="91425" tIns="45700" rIns="91425" bIns="45700" anchor="t" anchorCtr="0">
            <a:noAutofit/>
          </a:bodyPr>
          <a:lstStyle/>
          <a:p>
            <a:pPr marL="228600" lvl="0" indent="-228600" algn="l" rtl="0">
              <a:spcBef>
                <a:spcPts val="0"/>
              </a:spcBef>
              <a:spcAft>
                <a:spcPts val="0"/>
              </a:spcAft>
              <a:buSzPts val="1440"/>
              <a:buChar char="■"/>
            </a:pPr>
            <a:r>
              <a:rPr lang="en-US" dirty="0"/>
              <a:t>What are some examples of control families in the NSS and NIST control baselines?</a:t>
            </a:r>
            <a:endParaRPr dirty="0"/>
          </a:p>
          <a:p>
            <a:pPr marL="228600" lvl="0" indent="-228600" algn="l" rtl="0">
              <a:spcBef>
                <a:spcPts val="480"/>
              </a:spcBef>
              <a:spcAft>
                <a:spcPts val="0"/>
              </a:spcAft>
              <a:buSzPts val="1440"/>
              <a:buChar char="■"/>
            </a:pPr>
            <a:r>
              <a:rPr lang="en-US" dirty="0"/>
              <a:t>What drives the flexibility of the RMF controls? </a:t>
            </a:r>
            <a:endParaRPr dirty="0"/>
          </a:p>
          <a:p>
            <a:pPr marL="228600" lvl="0" indent="-228600" algn="l" rtl="0">
              <a:spcBef>
                <a:spcPts val="480"/>
              </a:spcBef>
              <a:spcAft>
                <a:spcPts val="0"/>
              </a:spcAft>
              <a:buSzPts val="1440"/>
              <a:buChar char="■"/>
            </a:pPr>
            <a:r>
              <a:rPr lang="en-US" dirty="0"/>
              <a:t>What are some examples of organization defined parameters? </a:t>
            </a:r>
          </a:p>
          <a:p>
            <a:pPr marL="228600" lvl="0" indent="-228600" algn="l" rtl="0">
              <a:spcBef>
                <a:spcPts val="480"/>
              </a:spcBef>
              <a:spcAft>
                <a:spcPts val="0"/>
              </a:spcAft>
              <a:buSzPts val="1440"/>
              <a:buChar char="■"/>
            </a:pPr>
            <a:r>
              <a:rPr lang="en-US" sz="2400" spc="-70" dirty="0">
                <a:effectLst/>
                <a:latin typeface="Tahoma" panose="020B0604030504040204" pitchFamily="34" charset="0"/>
                <a:ea typeface="Tahoma" panose="020B0604030504040204" pitchFamily="34" charset="0"/>
                <a:cs typeface="Tahoma" panose="020B0604030504040204" pitchFamily="34" charset="0"/>
              </a:rPr>
              <a:t>What are the four elements of dissecting a security control? You need to think about</a:t>
            </a:r>
            <a:r>
              <a:rPr lang="en-US" sz="2400" spc="-175" dirty="0">
                <a:effectLst/>
                <a:latin typeface="Tahoma" panose="020B0604030504040204" pitchFamily="34" charset="0"/>
                <a:ea typeface="Tahoma" panose="020B0604030504040204" pitchFamily="34" charset="0"/>
                <a:cs typeface="Tahoma" panose="020B0604030504040204" pitchFamily="34" charset="0"/>
              </a:rPr>
              <a:t> </a:t>
            </a:r>
            <a:r>
              <a:rPr lang="en-US" sz="2400" spc="-70" dirty="0">
                <a:effectLst/>
                <a:latin typeface="Tahoma" panose="020B0604030504040204" pitchFamily="34" charset="0"/>
                <a:ea typeface="Tahoma" panose="020B0604030504040204" pitchFamily="34" charset="0"/>
                <a:cs typeface="Tahoma" panose="020B0604030504040204" pitchFamily="34" charset="0"/>
              </a:rPr>
              <a:t>what?</a:t>
            </a:r>
            <a:r>
              <a:rPr lang="en-US" sz="2400" spc="-70" dirty="0">
                <a:effectLst/>
                <a:latin typeface="Calibri" panose="020F0502020204030204" pitchFamily="34" charset="0"/>
                <a:ea typeface="Calibri" panose="020F0502020204030204" pitchFamily="34" charset="0"/>
              </a:rPr>
              <a:t> </a:t>
            </a:r>
            <a:endParaRPr dirty="0"/>
          </a:p>
          <a:p>
            <a:pPr marL="228600" lvl="0" indent="-228600" algn="l" rtl="0">
              <a:spcBef>
                <a:spcPts val="480"/>
              </a:spcBef>
              <a:spcAft>
                <a:spcPts val="0"/>
              </a:spcAft>
              <a:buSzPts val="1440"/>
              <a:buChar char="■"/>
            </a:pPr>
            <a:r>
              <a:rPr lang="en-US" dirty="0"/>
              <a:t>What are the three primary ways you can assess a control?</a:t>
            </a:r>
            <a:endParaRPr dirty="0"/>
          </a:p>
        </p:txBody>
      </p:sp>
      <p:sp>
        <p:nvSpPr>
          <p:cNvPr id="877" name="Google Shape;877;p41"/>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REVIEW</a:t>
            </a:r>
            <a:endParaRPr dirty="0"/>
          </a:p>
        </p:txBody>
      </p:sp>
      <p:sp>
        <p:nvSpPr>
          <p:cNvPr id="878" name="Google Shape;878;p41"/>
          <p:cNvSpPr txBox="1"/>
          <p:nvPr/>
        </p:nvSpPr>
        <p:spPr>
          <a:xfrm rot="-5400000">
            <a:off x="-929481" y="4364831"/>
            <a:ext cx="2514600" cy="33813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cap="small">
                <a:solidFill>
                  <a:srgbClr val="FFFFFF"/>
                </a:solidFill>
                <a:latin typeface="Tahoma"/>
                <a:ea typeface="Tahoma"/>
                <a:cs typeface="Tahoma"/>
                <a:sym typeface="Tahoma"/>
              </a:rPr>
              <a:t>Select Controls – Review</a:t>
            </a:r>
            <a:endParaRPr/>
          </a:p>
        </p:txBody>
      </p:sp>
      <p:sp>
        <p:nvSpPr>
          <p:cNvPr id="879" name="Google Shape;879;p41"/>
          <p:cNvSpPr txBox="1"/>
          <p:nvPr/>
        </p:nvSpPr>
        <p:spPr>
          <a:xfrm>
            <a:off x="3429000" y="6357938"/>
            <a:ext cx="3697288" cy="46196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C00000"/>
              </a:buClr>
              <a:buSzPts val="2400"/>
              <a:buFont typeface="Noto Sans Symbols"/>
              <a:buNone/>
            </a:pPr>
            <a:r>
              <a:rPr lang="en-US" sz="2400">
                <a:solidFill>
                  <a:srgbClr val="C00000"/>
                </a:solidFill>
                <a:latin typeface="Tahoma"/>
                <a:ea typeface="Tahoma"/>
                <a:cs typeface="Tahoma"/>
                <a:sym typeface="Tahoma"/>
              </a:rPr>
              <a:t>Next… The Select Process</a:t>
            </a:r>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893"/>
        <p:cNvGrpSpPr/>
        <p:nvPr/>
      </p:nvGrpSpPr>
      <p:grpSpPr>
        <a:xfrm>
          <a:off x="0" y="0"/>
          <a:ext cx="0" cy="0"/>
          <a:chOff x="0" y="0"/>
          <a:chExt cx="0" cy="0"/>
        </a:xfrm>
      </p:grpSpPr>
      <p:sp>
        <p:nvSpPr>
          <p:cNvPr id="894" name="Google Shape;894;p43"/>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Select the Baseline</a:t>
            </a:r>
            <a:endParaRPr/>
          </a:p>
        </p:txBody>
      </p:sp>
      <p:grpSp>
        <p:nvGrpSpPr>
          <p:cNvPr id="895" name="Google Shape;895;p43"/>
          <p:cNvGrpSpPr/>
          <p:nvPr/>
        </p:nvGrpSpPr>
        <p:grpSpPr>
          <a:xfrm>
            <a:off x="3650674" y="1296337"/>
            <a:ext cx="1859160" cy="5478727"/>
            <a:chOff x="2507674" y="937"/>
            <a:chExt cx="1859160" cy="5478727"/>
          </a:xfrm>
        </p:grpSpPr>
        <p:sp>
          <p:nvSpPr>
            <p:cNvPr id="896" name="Google Shape;896;p43"/>
            <p:cNvSpPr/>
            <p:nvPr/>
          </p:nvSpPr>
          <p:spPr>
            <a:xfrm>
              <a:off x="2507674" y="937"/>
              <a:ext cx="1859160" cy="464790"/>
            </a:xfrm>
            <a:prstGeom prst="roundRect">
              <a:avLst>
                <a:gd name="adj" fmla="val 10000"/>
              </a:avLst>
            </a:prstGeom>
            <a:solidFill>
              <a:schemeClr val="accent1"/>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7" name="Google Shape;897;p43"/>
            <p:cNvSpPr txBox="1"/>
            <p:nvPr/>
          </p:nvSpPr>
          <p:spPr>
            <a:xfrm>
              <a:off x="2521287" y="14550"/>
              <a:ext cx="1831934" cy="437564"/>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chemeClr val="lt1"/>
                </a:buClr>
                <a:buSzPts val="1600"/>
                <a:buFont typeface="Calibri"/>
                <a:buNone/>
              </a:pPr>
              <a:r>
                <a:rPr lang="en-US" sz="1600" b="0" i="0" u="none" cap="small">
                  <a:solidFill>
                    <a:schemeClr val="lt1"/>
                  </a:solidFill>
                  <a:latin typeface="Calibri"/>
                  <a:ea typeface="Calibri"/>
                  <a:cs typeface="Calibri"/>
                  <a:sym typeface="Calibri"/>
                </a:rPr>
                <a:t>Select Baseline</a:t>
              </a:r>
              <a:endParaRPr/>
            </a:p>
          </p:txBody>
        </p:sp>
        <p:sp>
          <p:nvSpPr>
            <p:cNvPr id="898" name="Google Shape;898;p43"/>
            <p:cNvSpPr/>
            <p:nvPr/>
          </p:nvSpPr>
          <p:spPr>
            <a:xfrm rot="5400000">
              <a:off x="3349861" y="503613"/>
              <a:ext cx="131082" cy="125042"/>
            </a:xfrm>
            <a:prstGeom prst="rightArrow">
              <a:avLst>
                <a:gd name="adj1" fmla="val 66700"/>
                <a:gd name="adj2" fmla="val 50000"/>
              </a:avLst>
            </a:prstGeom>
            <a:solidFill>
              <a:srgbClr val="B1C0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9" name="Google Shape;899;p43"/>
            <p:cNvSpPr/>
            <p:nvPr/>
          </p:nvSpPr>
          <p:spPr>
            <a:xfrm>
              <a:off x="2507674" y="628404"/>
              <a:ext cx="1859160" cy="464790"/>
            </a:xfrm>
            <a:prstGeom prst="roundRect">
              <a:avLst>
                <a:gd name="adj" fmla="val 10000"/>
              </a:avLst>
            </a:prstGeom>
            <a:solidFill>
              <a:srgbClr val="CFD7E7">
                <a:alpha val="89803"/>
              </a:srgbClr>
            </a:solidFill>
            <a:ln w="17125"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0" name="Google Shape;900;p43"/>
            <p:cNvSpPr txBox="1"/>
            <p:nvPr/>
          </p:nvSpPr>
          <p:spPr>
            <a:xfrm>
              <a:off x="2521287" y="642017"/>
              <a:ext cx="1831934" cy="437564"/>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chemeClr val="dk1"/>
                </a:buClr>
                <a:buSzPts val="1600"/>
                <a:buFont typeface="Calibri"/>
                <a:buNone/>
              </a:pPr>
              <a:r>
                <a:rPr lang="en-US" sz="1600" b="0" i="0" u="none" cap="small">
                  <a:solidFill>
                    <a:schemeClr val="dk1"/>
                  </a:solidFill>
                  <a:latin typeface="Calibri"/>
                  <a:ea typeface="Calibri"/>
                  <a:cs typeface="Calibri"/>
                  <a:sym typeface="Calibri"/>
                </a:rPr>
                <a:t>Apply overlays</a:t>
              </a:r>
              <a:endParaRPr/>
            </a:p>
          </p:txBody>
        </p:sp>
        <p:sp>
          <p:nvSpPr>
            <p:cNvPr id="901" name="Google Shape;901;p43"/>
            <p:cNvSpPr/>
            <p:nvPr/>
          </p:nvSpPr>
          <p:spPr>
            <a:xfrm rot="5400000">
              <a:off x="3396585" y="1133863"/>
              <a:ext cx="81338" cy="81338"/>
            </a:xfrm>
            <a:prstGeom prst="rightArrow">
              <a:avLst>
                <a:gd name="adj1" fmla="val 66700"/>
                <a:gd name="adj2" fmla="val 50000"/>
              </a:avLst>
            </a:prstGeom>
            <a:solidFill>
              <a:srgbClr val="B1C0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2" name="Google Shape;902;p43"/>
            <p:cNvSpPr/>
            <p:nvPr/>
          </p:nvSpPr>
          <p:spPr>
            <a:xfrm>
              <a:off x="2507674" y="1255871"/>
              <a:ext cx="1859160" cy="464790"/>
            </a:xfrm>
            <a:prstGeom prst="roundRect">
              <a:avLst>
                <a:gd name="adj" fmla="val 10000"/>
              </a:avLst>
            </a:prstGeom>
            <a:solidFill>
              <a:srgbClr val="CFD7E7">
                <a:alpha val="89803"/>
              </a:srgbClr>
            </a:solidFill>
            <a:ln w="17125"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3" name="Google Shape;903;p43"/>
            <p:cNvSpPr txBox="1"/>
            <p:nvPr/>
          </p:nvSpPr>
          <p:spPr>
            <a:xfrm>
              <a:off x="2521287" y="1269484"/>
              <a:ext cx="1831934" cy="437564"/>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chemeClr val="dk1"/>
                </a:buClr>
                <a:buSzPts val="1600"/>
                <a:buFont typeface="Calibri"/>
                <a:buNone/>
              </a:pPr>
              <a:r>
                <a:rPr lang="en-US" sz="1600" b="0" i="0" u="none" cap="small">
                  <a:solidFill>
                    <a:schemeClr val="dk1"/>
                  </a:solidFill>
                  <a:latin typeface="Calibri"/>
                  <a:ea typeface="Calibri"/>
                  <a:cs typeface="Calibri"/>
                  <a:sym typeface="Calibri"/>
                </a:rPr>
                <a:t>TAILOR</a:t>
              </a:r>
              <a:endParaRPr/>
            </a:p>
          </p:txBody>
        </p:sp>
        <p:sp>
          <p:nvSpPr>
            <p:cNvPr id="904" name="Google Shape;904;p43"/>
            <p:cNvSpPr/>
            <p:nvPr/>
          </p:nvSpPr>
          <p:spPr>
            <a:xfrm rot="5400000">
              <a:off x="3349861" y="1758547"/>
              <a:ext cx="131082" cy="125042"/>
            </a:xfrm>
            <a:prstGeom prst="rightArrow">
              <a:avLst>
                <a:gd name="adj1" fmla="val 66700"/>
                <a:gd name="adj2" fmla="val 50000"/>
              </a:avLst>
            </a:prstGeom>
            <a:solidFill>
              <a:srgbClr val="B1C0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5" name="Google Shape;905;p43"/>
            <p:cNvSpPr/>
            <p:nvPr/>
          </p:nvSpPr>
          <p:spPr>
            <a:xfrm>
              <a:off x="2507674" y="1883338"/>
              <a:ext cx="1859160" cy="464790"/>
            </a:xfrm>
            <a:prstGeom prst="roundRect">
              <a:avLst>
                <a:gd name="adj" fmla="val 10000"/>
              </a:avLst>
            </a:prstGeom>
            <a:solidFill>
              <a:srgbClr val="CFD7E7">
                <a:alpha val="89803"/>
              </a:srgbClr>
            </a:solidFill>
            <a:ln w="17125"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6" name="Google Shape;906;p43"/>
            <p:cNvSpPr txBox="1"/>
            <p:nvPr/>
          </p:nvSpPr>
          <p:spPr>
            <a:xfrm>
              <a:off x="2521287" y="1896951"/>
              <a:ext cx="1831934" cy="437564"/>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chemeClr val="dk1"/>
                </a:buClr>
                <a:buSzPts val="1600"/>
                <a:buFont typeface="Calibri"/>
                <a:buNone/>
              </a:pPr>
              <a:r>
                <a:rPr lang="en-US" sz="1600" b="0" i="0" u="none" cap="small">
                  <a:solidFill>
                    <a:schemeClr val="dk1"/>
                  </a:solidFill>
                  <a:latin typeface="Calibri"/>
                  <a:ea typeface="Calibri"/>
                  <a:cs typeface="Calibri"/>
                  <a:sym typeface="Calibri"/>
                </a:rPr>
                <a:t>Apply scoping considerations</a:t>
              </a:r>
              <a:endParaRPr/>
            </a:p>
          </p:txBody>
        </p:sp>
        <p:sp>
          <p:nvSpPr>
            <p:cNvPr id="907" name="Google Shape;907;p43"/>
            <p:cNvSpPr/>
            <p:nvPr/>
          </p:nvSpPr>
          <p:spPr>
            <a:xfrm rot="5400000">
              <a:off x="3396585" y="2388797"/>
              <a:ext cx="81338" cy="81338"/>
            </a:xfrm>
            <a:prstGeom prst="rightArrow">
              <a:avLst>
                <a:gd name="adj1" fmla="val 66700"/>
                <a:gd name="adj2" fmla="val 50000"/>
              </a:avLst>
            </a:prstGeom>
            <a:solidFill>
              <a:srgbClr val="B1C0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8" name="Google Shape;908;p43"/>
            <p:cNvSpPr/>
            <p:nvPr/>
          </p:nvSpPr>
          <p:spPr>
            <a:xfrm>
              <a:off x="2507674" y="2510804"/>
              <a:ext cx="1859160" cy="464790"/>
            </a:xfrm>
            <a:prstGeom prst="roundRect">
              <a:avLst>
                <a:gd name="adj" fmla="val 10000"/>
              </a:avLst>
            </a:prstGeom>
            <a:solidFill>
              <a:srgbClr val="CFD7E7">
                <a:alpha val="89803"/>
              </a:srgbClr>
            </a:solidFill>
            <a:ln w="17125"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9" name="Google Shape;909;p43"/>
            <p:cNvSpPr txBox="1"/>
            <p:nvPr/>
          </p:nvSpPr>
          <p:spPr>
            <a:xfrm>
              <a:off x="2521287" y="2524417"/>
              <a:ext cx="1831934" cy="437564"/>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chemeClr val="dk1"/>
                </a:buClr>
                <a:buSzPts val="1600"/>
                <a:buFont typeface="Calibri"/>
                <a:buNone/>
              </a:pPr>
              <a:r>
                <a:rPr lang="en-US" sz="1600" b="0" i="0" u="none" cap="small" dirty="0">
                  <a:solidFill>
                    <a:schemeClr val="dk1"/>
                  </a:solidFill>
                  <a:latin typeface="Calibri"/>
                  <a:ea typeface="Calibri"/>
                  <a:cs typeface="Calibri"/>
                  <a:sym typeface="Calibri"/>
                </a:rPr>
                <a:t>Supplement Control Baseline</a:t>
              </a:r>
              <a:endParaRPr dirty="0"/>
            </a:p>
          </p:txBody>
        </p:sp>
        <p:sp>
          <p:nvSpPr>
            <p:cNvPr id="910" name="Google Shape;910;p43"/>
            <p:cNvSpPr/>
            <p:nvPr/>
          </p:nvSpPr>
          <p:spPr>
            <a:xfrm rot="5400000">
              <a:off x="3349861" y="3013480"/>
              <a:ext cx="131082" cy="125042"/>
            </a:xfrm>
            <a:prstGeom prst="rightArrow">
              <a:avLst>
                <a:gd name="adj1" fmla="val 66700"/>
                <a:gd name="adj2" fmla="val 50000"/>
              </a:avLst>
            </a:prstGeom>
            <a:solidFill>
              <a:srgbClr val="B1C0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1" name="Google Shape;911;p43"/>
            <p:cNvSpPr/>
            <p:nvPr/>
          </p:nvSpPr>
          <p:spPr>
            <a:xfrm>
              <a:off x="2507674" y="3138271"/>
              <a:ext cx="1859160" cy="464790"/>
            </a:xfrm>
            <a:prstGeom prst="roundRect">
              <a:avLst>
                <a:gd name="adj" fmla="val 10000"/>
              </a:avLst>
            </a:prstGeom>
            <a:solidFill>
              <a:srgbClr val="CFD7E7">
                <a:alpha val="89803"/>
              </a:srgbClr>
            </a:solidFill>
            <a:ln w="17125"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2" name="Google Shape;912;p43"/>
            <p:cNvSpPr txBox="1"/>
            <p:nvPr/>
          </p:nvSpPr>
          <p:spPr>
            <a:xfrm>
              <a:off x="2521287" y="3151884"/>
              <a:ext cx="1831934" cy="437564"/>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chemeClr val="dk1"/>
                </a:buClr>
                <a:buSzPts val="1600"/>
                <a:buFont typeface="Calibri"/>
                <a:buNone/>
              </a:pPr>
              <a:r>
                <a:rPr lang="en-US" sz="1600" b="0" i="0" u="none" cap="small" dirty="0">
                  <a:solidFill>
                    <a:schemeClr val="dk1"/>
                  </a:solidFill>
                  <a:latin typeface="Calibri"/>
                  <a:ea typeface="Calibri"/>
                  <a:cs typeface="Calibri"/>
                  <a:sym typeface="Calibri"/>
                </a:rPr>
                <a:t>Compensating Controls</a:t>
              </a:r>
              <a:endParaRPr dirty="0"/>
            </a:p>
          </p:txBody>
        </p:sp>
        <p:sp>
          <p:nvSpPr>
            <p:cNvPr id="913" name="Google Shape;913;p43"/>
            <p:cNvSpPr/>
            <p:nvPr/>
          </p:nvSpPr>
          <p:spPr>
            <a:xfrm rot="5400000">
              <a:off x="3348184" y="3640947"/>
              <a:ext cx="131082" cy="125042"/>
            </a:xfrm>
            <a:prstGeom prst="rightArrow">
              <a:avLst>
                <a:gd name="adj1" fmla="val 66700"/>
                <a:gd name="adj2" fmla="val 50000"/>
              </a:avLst>
            </a:prstGeom>
            <a:solidFill>
              <a:srgbClr val="B1C0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4" name="Google Shape;914;p43"/>
            <p:cNvSpPr/>
            <p:nvPr/>
          </p:nvSpPr>
          <p:spPr>
            <a:xfrm>
              <a:off x="2507674" y="3765738"/>
              <a:ext cx="1859160" cy="464790"/>
            </a:xfrm>
            <a:prstGeom prst="roundRect">
              <a:avLst>
                <a:gd name="adj" fmla="val 10000"/>
              </a:avLst>
            </a:prstGeom>
            <a:solidFill>
              <a:srgbClr val="CFD7E7">
                <a:alpha val="89803"/>
              </a:srgbClr>
            </a:solidFill>
            <a:ln w="17125"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5" name="Google Shape;915;p43"/>
            <p:cNvSpPr txBox="1"/>
            <p:nvPr/>
          </p:nvSpPr>
          <p:spPr>
            <a:xfrm>
              <a:off x="2521287" y="3779351"/>
              <a:ext cx="1831934" cy="437564"/>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chemeClr val="dk1"/>
                </a:buClr>
                <a:buSzPts val="1600"/>
                <a:buFont typeface="Calibri"/>
                <a:buNone/>
              </a:pPr>
              <a:r>
                <a:rPr lang="en-US" sz="1600" b="0" i="0" u="none" cap="small">
                  <a:solidFill>
                    <a:schemeClr val="dk1"/>
                  </a:solidFill>
                  <a:latin typeface="Calibri"/>
                  <a:ea typeface="Calibri"/>
                  <a:cs typeface="Calibri"/>
                  <a:sym typeface="Calibri"/>
                </a:rPr>
                <a:t>Organization defined parameters</a:t>
              </a:r>
              <a:endParaRPr/>
            </a:p>
          </p:txBody>
        </p:sp>
        <p:sp>
          <p:nvSpPr>
            <p:cNvPr id="916" name="Google Shape;916;p43"/>
            <p:cNvSpPr/>
            <p:nvPr/>
          </p:nvSpPr>
          <p:spPr>
            <a:xfrm rot="5400000">
              <a:off x="3396585" y="4271197"/>
              <a:ext cx="81338" cy="81338"/>
            </a:xfrm>
            <a:prstGeom prst="rightArrow">
              <a:avLst>
                <a:gd name="adj1" fmla="val 66700"/>
                <a:gd name="adj2" fmla="val 50000"/>
              </a:avLst>
            </a:prstGeom>
            <a:solidFill>
              <a:srgbClr val="B1C0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7" name="Google Shape;917;p43"/>
            <p:cNvSpPr/>
            <p:nvPr/>
          </p:nvSpPr>
          <p:spPr>
            <a:xfrm>
              <a:off x="2507674" y="4393205"/>
              <a:ext cx="1859160" cy="464790"/>
            </a:xfrm>
            <a:prstGeom prst="roundRect">
              <a:avLst>
                <a:gd name="adj" fmla="val 10000"/>
              </a:avLst>
            </a:prstGeom>
            <a:solidFill>
              <a:srgbClr val="CFD7E7">
                <a:alpha val="89803"/>
              </a:srgbClr>
            </a:solidFill>
            <a:ln w="17125"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8" name="Google Shape;918;p43"/>
            <p:cNvSpPr txBox="1"/>
            <p:nvPr/>
          </p:nvSpPr>
          <p:spPr>
            <a:xfrm>
              <a:off x="2521287" y="4406818"/>
              <a:ext cx="1831934" cy="437564"/>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chemeClr val="dk1"/>
                </a:buClr>
                <a:buSzPts val="1600"/>
                <a:buFont typeface="Calibri"/>
                <a:buNone/>
              </a:pPr>
              <a:r>
                <a:rPr lang="en-US" sz="1600" b="0" i="0" u="none" cap="small">
                  <a:solidFill>
                    <a:schemeClr val="dk1"/>
                  </a:solidFill>
                  <a:latin typeface="Calibri"/>
                  <a:ea typeface="Calibri"/>
                  <a:cs typeface="Calibri"/>
                  <a:sym typeface="Calibri"/>
                </a:rPr>
                <a:t>Common controls</a:t>
              </a:r>
              <a:endParaRPr/>
            </a:p>
          </p:txBody>
        </p:sp>
        <p:sp>
          <p:nvSpPr>
            <p:cNvPr id="919" name="Google Shape;919;p43"/>
            <p:cNvSpPr/>
            <p:nvPr/>
          </p:nvSpPr>
          <p:spPr>
            <a:xfrm rot="5400000">
              <a:off x="3399484" y="4895765"/>
              <a:ext cx="75540" cy="81338"/>
            </a:xfrm>
            <a:prstGeom prst="rightArrow">
              <a:avLst>
                <a:gd name="adj1" fmla="val 66700"/>
                <a:gd name="adj2" fmla="val 50000"/>
              </a:avLst>
            </a:prstGeom>
            <a:solidFill>
              <a:srgbClr val="B1C0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0" name="Google Shape;920;p43"/>
            <p:cNvSpPr/>
            <p:nvPr/>
          </p:nvSpPr>
          <p:spPr>
            <a:xfrm>
              <a:off x="2507674" y="5014874"/>
              <a:ext cx="1859160" cy="464790"/>
            </a:xfrm>
            <a:prstGeom prst="roundRect">
              <a:avLst>
                <a:gd name="adj" fmla="val 10000"/>
              </a:avLst>
            </a:prstGeom>
            <a:solidFill>
              <a:srgbClr val="CFD7E7">
                <a:alpha val="89803"/>
              </a:srgbClr>
            </a:solidFill>
            <a:ln w="17125"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1" name="Google Shape;921;p43"/>
            <p:cNvSpPr txBox="1"/>
            <p:nvPr/>
          </p:nvSpPr>
          <p:spPr>
            <a:xfrm>
              <a:off x="2521287" y="5028487"/>
              <a:ext cx="1831934" cy="437564"/>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chemeClr val="dk1"/>
                </a:buClr>
                <a:buSzPts val="1600"/>
                <a:buFont typeface="Calibri"/>
                <a:buNone/>
              </a:pPr>
              <a:r>
                <a:rPr lang="en-US" sz="1600" b="0" i="0" u="none" cap="small">
                  <a:solidFill>
                    <a:schemeClr val="dk1"/>
                  </a:solidFill>
                  <a:latin typeface="Calibri"/>
                  <a:ea typeface="Calibri"/>
                  <a:cs typeface="Calibri"/>
                  <a:sym typeface="Calibri"/>
                </a:rPr>
                <a:t>Document</a:t>
              </a:r>
              <a:endParaRPr/>
            </a:p>
          </p:txBody>
        </p:sp>
      </p:grpSp>
      <p:sp>
        <p:nvSpPr>
          <p:cNvPr id="922" name="Google Shape;922;p43"/>
          <p:cNvSpPr/>
          <p:nvPr/>
        </p:nvSpPr>
        <p:spPr>
          <a:xfrm>
            <a:off x="2971800" y="1325563"/>
            <a:ext cx="490538" cy="381000"/>
          </a:xfrm>
          <a:prstGeom prst="rightArrow">
            <a:avLst>
              <a:gd name="adj1" fmla="val 50000"/>
              <a:gd name="adj2" fmla="val 49998"/>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Noto Sans Symbols"/>
              <a:buNone/>
            </a:pPr>
            <a:endParaRPr sz="2400">
              <a:solidFill>
                <a:schemeClr val="dk1"/>
              </a:solidFill>
              <a:latin typeface="Tahoma"/>
              <a:ea typeface="Tahoma"/>
              <a:cs typeface="Tahoma"/>
              <a:sym typeface="Tahoma"/>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936"/>
        <p:cNvGrpSpPr/>
        <p:nvPr/>
      </p:nvGrpSpPr>
      <p:grpSpPr>
        <a:xfrm>
          <a:off x="0" y="0"/>
          <a:ext cx="0" cy="0"/>
          <a:chOff x="0" y="0"/>
          <a:chExt cx="0" cy="0"/>
        </a:xfrm>
      </p:grpSpPr>
      <p:sp>
        <p:nvSpPr>
          <p:cNvPr id="937" name="Google Shape;937;p45"/>
          <p:cNvSpPr txBox="1">
            <a:spLocks noGrp="1"/>
          </p:cNvSpPr>
          <p:nvPr>
            <p:ph type="title"/>
          </p:nvPr>
        </p:nvSpPr>
        <p:spPr>
          <a:xfrm>
            <a:off x="1219199" y="0"/>
            <a:ext cx="7684769" cy="544676"/>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DoD or NSS Control Baseline - CNSSI 1253, Appendix D</a:t>
            </a:r>
            <a:endParaRPr dirty="0"/>
          </a:p>
        </p:txBody>
      </p:sp>
      <p:sp>
        <p:nvSpPr>
          <p:cNvPr id="941" name="Google Shape;941;p45"/>
          <p:cNvSpPr txBox="1"/>
          <p:nvPr/>
        </p:nvSpPr>
        <p:spPr>
          <a:xfrm>
            <a:off x="76334" y="1965960"/>
            <a:ext cx="2397125" cy="3539390"/>
          </a:xfrm>
          <a:prstGeom prst="rect">
            <a:avLst/>
          </a:prstGeom>
          <a:solidFill>
            <a:srgbClr val="DAE5F1"/>
          </a:solid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1600"/>
              <a:buFont typeface="Noto Sans Symbols"/>
              <a:buNone/>
            </a:pPr>
            <a:r>
              <a:rPr lang="en-US" sz="1600" dirty="0">
                <a:solidFill>
                  <a:schemeClr val="dk1"/>
                </a:solidFill>
                <a:latin typeface="Tahoma"/>
                <a:ea typeface="Tahoma"/>
                <a:cs typeface="Tahoma"/>
                <a:sym typeface="Tahoma"/>
              </a:rPr>
              <a:t>CNSSI Appendix D aligns security control by CIA</a:t>
            </a:r>
            <a:endParaRPr dirty="0"/>
          </a:p>
          <a:p>
            <a:pPr marL="0" marR="0" lvl="0" indent="0" algn="l" rtl="0">
              <a:spcBef>
                <a:spcPts val="0"/>
              </a:spcBef>
              <a:spcAft>
                <a:spcPts val="0"/>
              </a:spcAft>
              <a:buClr>
                <a:schemeClr val="dk1"/>
              </a:buClr>
              <a:buSzPts val="1600"/>
              <a:buFont typeface="Noto Sans Symbols"/>
              <a:buNone/>
            </a:pPr>
            <a:endParaRPr sz="1600" dirty="0">
              <a:solidFill>
                <a:schemeClr val="dk1"/>
              </a:solidFill>
              <a:latin typeface="Tahoma"/>
              <a:ea typeface="Tahoma"/>
              <a:cs typeface="Tahoma"/>
              <a:sym typeface="Tahoma"/>
            </a:endParaRPr>
          </a:p>
          <a:p>
            <a:pPr marL="0" marR="0" lvl="0" indent="0" algn="l" rtl="0">
              <a:spcBef>
                <a:spcPts val="0"/>
              </a:spcBef>
              <a:spcAft>
                <a:spcPts val="0"/>
              </a:spcAft>
              <a:buClr>
                <a:schemeClr val="dk1"/>
              </a:buClr>
              <a:buSzPts val="1600"/>
              <a:buFont typeface="Noto Sans Symbols"/>
              <a:buNone/>
            </a:pPr>
            <a:r>
              <a:rPr lang="en-US" sz="1600" b="1" dirty="0">
                <a:solidFill>
                  <a:schemeClr val="dk1"/>
                </a:solidFill>
                <a:latin typeface="Tahoma"/>
                <a:ea typeface="Tahoma"/>
                <a:cs typeface="Tahoma"/>
                <a:sym typeface="Tahoma"/>
              </a:rPr>
              <a:t>Key:</a:t>
            </a:r>
            <a:endParaRPr dirty="0"/>
          </a:p>
          <a:p>
            <a:pPr marL="174625" marR="0" lvl="0" indent="-174625" algn="l" rtl="0">
              <a:spcBef>
                <a:spcPts val="0"/>
              </a:spcBef>
              <a:spcAft>
                <a:spcPts val="0"/>
              </a:spcAft>
              <a:buClr>
                <a:srgbClr val="0033CC"/>
              </a:buClr>
              <a:buSzPts val="1200"/>
              <a:buFont typeface="Noto Sans Symbols"/>
              <a:buChar char="■"/>
            </a:pPr>
            <a:r>
              <a:rPr lang="en-US" sz="1600" dirty="0">
                <a:solidFill>
                  <a:schemeClr val="dk1"/>
                </a:solidFill>
                <a:latin typeface="Tahoma"/>
                <a:ea typeface="Tahoma"/>
                <a:cs typeface="Tahoma"/>
                <a:sym typeface="Tahoma"/>
              </a:rPr>
              <a:t>“X” is NIST Non NSS baseline</a:t>
            </a:r>
            <a:endParaRPr dirty="0"/>
          </a:p>
          <a:p>
            <a:pPr marL="174625" marR="0" lvl="0" indent="-98425" algn="l" rtl="0">
              <a:spcBef>
                <a:spcPts val="0"/>
              </a:spcBef>
              <a:spcAft>
                <a:spcPts val="0"/>
              </a:spcAft>
              <a:buClr>
                <a:srgbClr val="0033CC"/>
              </a:buClr>
              <a:buSzPts val="1200"/>
              <a:buFont typeface="Noto Sans Symbols"/>
              <a:buNone/>
            </a:pPr>
            <a:endParaRPr sz="1600" dirty="0">
              <a:solidFill>
                <a:schemeClr val="dk1"/>
              </a:solidFill>
              <a:latin typeface="Tahoma"/>
              <a:ea typeface="Tahoma"/>
              <a:cs typeface="Tahoma"/>
              <a:sym typeface="Tahoma"/>
            </a:endParaRPr>
          </a:p>
          <a:p>
            <a:pPr marL="174625" marR="0" lvl="0" indent="-174625" algn="l" rtl="0">
              <a:spcBef>
                <a:spcPts val="0"/>
              </a:spcBef>
              <a:spcAft>
                <a:spcPts val="0"/>
              </a:spcAft>
              <a:buClr>
                <a:srgbClr val="0033CC"/>
              </a:buClr>
              <a:buSzPts val="1200"/>
              <a:buFont typeface="Noto Sans Symbols"/>
              <a:buChar char="■"/>
            </a:pPr>
            <a:r>
              <a:rPr lang="en-US" sz="1600" dirty="0">
                <a:solidFill>
                  <a:schemeClr val="dk1"/>
                </a:solidFill>
                <a:latin typeface="Tahoma"/>
                <a:ea typeface="Tahoma"/>
                <a:cs typeface="Tahoma"/>
                <a:sym typeface="Tahoma"/>
              </a:rPr>
              <a:t>“+” for NSS supplements NIST</a:t>
            </a:r>
            <a:endParaRPr dirty="0"/>
          </a:p>
          <a:p>
            <a:pPr marL="174625" marR="0" lvl="0" indent="-98425" algn="l" rtl="0">
              <a:spcBef>
                <a:spcPts val="0"/>
              </a:spcBef>
              <a:spcAft>
                <a:spcPts val="0"/>
              </a:spcAft>
              <a:buClr>
                <a:srgbClr val="0033CC"/>
              </a:buClr>
              <a:buSzPts val="1200"/>
              <a:buFont typeface="Noto Sans Symbols"/>
              <a:buNone/>
            </a:pPr>
            <a:endParaRPr sz="1600" dirty="0">
              <a:solidFill>
                <a:schemeClr val="dk1"/>
              </a:solidFill>
              <a:latin typeface="Tahoma"/>
              <a:ea typeface="Tahoma"/>
              <a:cs typeface="Tahoma"/>
              <a:sym typeface="Tahoma"/>
            </a:endParaRPr>
          </a:p>
          <a:p>
            <a:pPr marL="174625" marR="0" lvl="0" indent="-174625" algn="l" rtl="0">
              <a:spcBef>
                <a:spcPts val="0"/>
              </a:spcBef>
              <a:spcAft>
                <a:spcPts val="0"/>
              </a:spcAft>
              <a:buClr>
                <a:srgbClr val="0033CC"/>
              </a:buClr>
              <a:buSzPts val="1200"/>
              <a:buFont typeface="Noto Sans Symbols"/>
              <a:buChar char="■"/>
            </a:pPr>
            <a:r>
              <a:rPr lang="en-US" sz="1600" dirty="0">
                <a:solidFill>
                  <a:schemeClr val="dk1"/>
                </a:solidFill>
                <a:latin typeface="Tahoma"/>
                <a:ea typeface="Tahoma"/>
                <a:cs typeface="Tahoma"/>
                <a:sym typeface="Tahoma"/>
              </a:rPr>
              <a:t>“X” and “+” create NSS Baseline</a:t>
            </a:r>
            <a:endParaRPr dirty="0"/>
          </a:p>
          <a:p>
            <a:pPr marL="0" marR="0" lvl="0" indent="0" algn="l" rtl="0">
              <a:spcBef>
                <a:spcPts val="0"/>
              </a:spcBef>
              <a:spcAft>
                <a:spcPts val="0"/>
              </a:spcAft>
              <a:buClr>
                <a:schemeClr val="dk1"/>
              </a:buClr>
              <a:buSzPts val="1600"/>
              <a:buFont typeface="Noto Sans Symbols"/>
              <a:buNone/>
            </a:pPr>
            <a:endParaRPr sz="1600" dirty="0">
              <a:solidFill>
                <a:schemeClr val="dk1"/>
              </a:solidFill>
              <a:latin typeface="Tahoma"/>
              <a:ea typeface="Tahoma"/>
              <a:cs typeface="Tahoma"/>
              <a:sym typeface="Tahoma"/>
            </a:endParaRPr>
          </a:p>
        </p:txBody>
      </p:sp>
      <p:pic>
        <p:nvPicPr>
          <p:cNvPr id="4" name="Picture 3" descr="A chart with text and numbers&#10;&#10;Description automatically generated with medium confidence">
            <a:extLst>
              <a:ext uri="{FF2B5EF4-FFF2-40B4-BE49-F238E27FC236}">
                <a16:creationId xmlns:a16="http://schemas.microsoft.com/office/drawing/2014/main" id="{DBD225F6-6AFB-BD35-F793-AEFE0D037909}"/>
              </a:ext>
            </a:extLst>
          </p:cNvPr>
          <p:cNvPicPr>
            <a:picLocks noChangeAspect="1"/>
          </p:cNvPicPr>
          <p:nvPr/>
        </p:nvPicPr>
        <p:blipFill>
          <a:blip r:embed="rId3"/>
          <a:stretch>
            <a:fillRect/>
          </a:stretch>
        </p:blipFill>
        <p:spPr>
          <a:xfrm>
            <a:off x="2596952" y="544676"/>
            <a:ext cx="6307017" cy="3798723"/>
          </a:xfrm>
          <a:prstGeom prst="rect">
            <a:avLst/>
          </a:prstGeom>
        </p:spPr>
      </p:pic>
      <p:pic>
        <p:nvPicPr>
          <p:cNvPr id="6" name="Picture 5" descr="A screenshot of a computer screen&#10;&#10;Description automatically generated">
            <a:extLst>
              <a:ext uri="{FF2B5EF4-FFF2-40B4-BE49-F238E27FC236}">
                <a16:creationId xmlns:a16="http://schemas.microsoft.com/office/drawing/2014/main" id="{EBE290AC-8A39-D088-F1C8-C6E756C4FE02}"/>
              </a:ext>
            </a:extLst>
          </p:cNvPr>
          <p:cNvPicPr>
            <a:picLocks noChangeAspect="1"/>
          </p:cNvPicPr>
          <p:nvPr/>
        </p:nvPicPr>
        <p:blipFill>
          <a:blip r:embed="rId4"/>
          <a:stretch>
            <a:fillRect/>
          </a:stretch>
        </p:blipFill>
        <p:spPr>
          <a:xfrm>
            <a:off x="2635056" y="4247521"/>
            <a:ext cx="6268913" cy="1295728"/>
          </a:xfrm>
          <a:prstGeom prst="rect">
            <a:avLst/>
          </a:prstGeom>
        </p:spPr>
      </p:pic>
      <p:pic>
        <p:nvPicPr>
          <p:cNvPr id="8" name="Picture 7" descr="A grid of squares with black and white text&#10;&#10;Description automatically generated">
            <a:extLst>
              <a:ext uri="{FF2B5EF4-FFF2-40B4-BE49-F238E27FC236}">
                <a16:creationId xmlns:a16="http://schemas.microsoft.com/office/drawing/2014/main" id="{688A8758-CDF7-9C73-84A1-6A554B84BF3F}"/>
              </a:ext>
            </a:extLst>
          </p:cNvPr>
          <p:cNvPicPr>
            <a:picLocks noChangeAspect="1"/>
          </p:cNvPicPr>
          <p:nvPr/>
        </p:nvPicPr>
        <p:blipFill>
          <a:blip r:embed="rId5"/>
          <a:stretch>
            <a:fillRect/>
          </a:stretch>
        </p:blipFill>
        <p:spPr>
          <a:xfrm>
            <a:off x="2625530" y="5543249"/>
            <a:ext cx="6249860" cy="926431"/>
          </a:xfrm>
          <a:prstGeom prst="rect">
            <a:avLst/>
          </a:prstGeom>
        </p:spPr>
      </p:pic>
      <p:sp>
        <p:nvSpPr>
          <p:cNvPr id="9" name="TextBox 8">
            <a:extLst>
              <a:ext uri="{FF2B5EF4-FFF2-40B4-BE49-F238E27FC236}">
                <a16:creationId xmlns:a16="http://schemas.microsoft.com/office/drawing/2014/main" id="{5F2A011A-3DCA-751E-5A7A-6D05481FCB17}"/>
              </a:ext>
            </a:extLst>
          </p:cNvPr>
          <p:cNvSpPr txBox="1"/>
          <p:nvPr/>
        </p:nvSpPr>
        <p:spPr>
          <a:xfrm>
            <a:off x="1005840" y="6589210"/>
            <a:ext cx="2763898" cy="307777"/>
          </a:xfrm>
          <a:prstGeom prst="rect">
            <a:avLst/>
          </a:prstGeom>
          <a:noFill/>
        </p:spPr>
        <p:txBody>
          <a:bodyPr wrap="none" rtlCol="0">
            <a:spAutoFit/>
          </a:bodyPr>
          <a:lstStyle/>
          <a:p>
            <a:r>
              <a:rPr lang="en-US" dirty="0"/>
              <a:t>Source:  CNSSI 1253, July 2022</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976"/>
        <p:cNvGrpSpPr/>
        <p:nvPr/>
      </p:nvGrpSpPr>
      <p:grpSpPr>
        <a:xfrm>
          <a:off x="0" y="0"/>
          <a:ext cx="0" cy="0"/>
          <a:chOff x="0" y="0"/>
          <a:chExt cx="0" cy="0"/>
        </a:xfrm>
      </p:grpSpPr>
      <p:sp>
        <p:nvSpPr>
          <p:cNvPr id="977" name="Google Shape;977;p48"/>
          <p:cNvSpPr txBox="1">
            <a:spLocks noGrp="1"/>
          </p:cNvSpPr>
          <p:nvPr>
            <p:ph type="body" idx="1"/>
          </p:nvPr>
        </p:nvSpPr>
        <p:spPr>
          <a:xfrm>
            <a:off x="247650" y="1601398"/>
            <a:ext cx="2590800" cy="4760913"/>
          </a:xfrm>
          <a:prstGeom prst="rect">
            <a:avLst/>
          </a:prstGeom>
          <a:noFill/>
          <a:ln>
            <a:noFill/>
          </a:ln>
        </p:spPr>
        <p:txBody>
          <a:bodyPr spcFirstLastPara="1" wrap="square" lIns="91425" tIns="45700" rIns="91425" bIns="45700" anchor="t" anchorCtr="0">
            <a:noAutofit/>
          </a:bodyPr>
          <a:lstStyle/>
          <a:p>
            <a:pPr marL="176213" lvl="0" indent="-176213" algn="l" rtl="0">
              <a:spcBef>
                <a:spcPts val="0"/>
              </a:spcBef>
              <a:spcAft>
                <a:spcPts val="0"/>
              </a:spcAft>
              <a:buSzPts val="1080"/>
              <a:buChar char="■"/>
            </a:pPr>
            <a:r>
              <a:rPr lang="en-US" dirty="0"/>
              <a:t>Available extra controls </a:t>
            </a:r>
            <a:endParaRPr dirty="0"/>
          </a:p>
          <a:p>
            <a:pPr marL="176213" lvl="0" indent="-176213" algn="l" rtl="0">
              <a:spcBef>
                <a:spcPts val="360"/>
              </a:spcBef>
              <a:spcAft>
                <a:spcPts val="0"/>
              </a:spcAft>
              <a:buSzPts val="1080"/>
              <a:buChar char="■"/>
            </a:pPr>
            <a:r>
              <a:rPr lang="en-US" dirty="0"/>
              <a:t>Added protection</a:t>
            </a:r>
            <a:endParaRPr dirty="0"/>
          </a:p>
          <a:p>
            <a:pPr marL="176213" lvl="0" indent="-176213" algn="l" rtl="0">
              <a:spcBef>
                <a:spcPts val="360"/>
              </a:spcBef>
              <a:spcAft>
                <a:spcPts val="0"/>
              </a:spcAft>
              <a:buSzPts val="1080"/>
              <a:buChar char="■"/>
            </a:pPr>
            <a:r>
              <a:rPr lang="en-US" dirty="0"/>
              <a:t>Support special requirements</a:t>
            </a:r>
            <a:endParaRPr dirty="0"/>
          </a:p>
          <a:p>
            <a:pPr marL="176213" lvl="0" indent="-107632" algn="l" rtl="0">
              <a:spcBef>
                <a:spcPts val="360"/>
              </a:spcBef>
              <a:spcAft>
                <a:spcPts val="0"/>
              </a:spcAft>
              <a:buSzPts val="1080"/>
              <a:buNone/>
            </a:pPr>
            <a:endParaRPr dirty="0"/>
          </a:p>
        </p:txBody>
      </p:sp>
      <p:sp>
        <p:nvSpPr>
          <p:cNvPr id="978" name="Google Shape;978;p4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Select the NSS/DoD Control Baseline – Additional Controls</a:t>
            </a:r>
            <a:endParaRPr dirty="0"/>
          </a:p>
        </p:txBody>
      </p:sp>
      <p:cxnSp>
        <p:nvCxnSpPr>
          <p:cNvPr id="985" name="Google Shape;985;p48"/>
          <p:cNvCxnSpPr>
            <a:cxnSpLocks/>
          </p:cNvCxnSpPr>
          <p:nvPr/>
        </p:nvCxnSpPr>
        <p:spPr>
          <a:xfrm>
            <a:off x="1748790" y="3200400"/>
            <a:ext cx="811530" cy="531495"/>
          </a:xfrm>
          <a:prstGeom prst="straightConnector1">
            <a:avLst/>
          </a:prstGeom>
          <a:noFill/>
          <a:ln w="38100" cap="flat" cmpd="sng">
            <a:solidFill>
              <a:srgbClr val="FF0000"/>
            </a:solidFill>
            <a:prstDash val="solid"/>
            <a:miter lim="800000"/>
            <a:headEnd type="none" w="med" len="med"/>
            <a:tailEnd type="triangle" w="med" len="med"/>
          </a:ln>
        </p:spPr>
      </p:cxnSp>
      <p:pic>
        <p:nvPicPr>
          <p:cNvPr id="4" name="Picture 3" descr="A chart with text and images&#10;&#10;Description automatically generated with medium confidence">
            <a:extLst>
              <a:ext uri="{FF2B5EF4-FFF2-40B4-BE49-F238E27FC236}">
                <a16:creationId xmlns:a16="http://schemas.microsoft.com/office/drawing/2014/main" id="{508B9CC3-0050-03DF-9CF5-CEF7B2AF7FA9}"/>
              </a:ext>
            </a:extLst>
          </p:cNvPr>
          <p:cNvPicPr>
            <a:picLocks noChangeAspect="1"/>
          </p:cNvPicPr>
          <p:nvPr/>
        </p:nvPicPr>
        <p:blipFill>
          <a:blip r:embed="rId3"/>
          <a:stretch>
            <a:fillRect/>
          </a:stretch>
        </p:blipFill>
        <p:spPr>
          <a:xfrm>
            <a:off x="2651760" y="1078026"/>
            <a:ext cx="5966460" cy="5013607"/>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005"/>
        <p:cNvGrpSpPr/>
        <p:nvPr/>
      </p:nvGrpSpPr>
      <p:grpSpPr>
        <a:xfrm>
          <a:off x="0" y="0"/>
          <a:ext cx="0" cy="0"/>
          <a:chOff x="0" y="0"/>
          <a:chExt cx="0" cy="0"/>
        </a:xfrm>
      </p:grpSpPr>
      <p:sp>
        <p:nvSpPr>
          <p:cNvPr id="1006" name="Google Shape;1006;p50"/>
          <p:cNvSpPr txBox="1">
            <a:spLocks noGrp="1"/>
          </p:cNvSpPr>
          <p:nvPr>
            <p:ph type="body" idx="1"/>
          </p:nvPr>
        </p:nvSpPr>
        <p:spPr>
          <a:xfrm>
            <a:off x="533400" y="1373539"/>
            <a:ext cx="5029200" cy="4760913"/>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200"/>
              <a:buChar char="■"/>
            </a:pPr>
            <a:r>
              <a:rPr lang="en-US" dirty="0"/>
              <a:t>Define baseline independent specifications of controls and supporting guidance to:</a:t>
            </a:r>
            <a:endParaRPr dirty="0"/>
          </a:p>
          <a:p>
            <a:pPr marL="742950" lvl="1" indent="-285750" algn="l" rtl="0">
              <a:spcBef>
                <a:spcPts val="360"/>
              </a:spcBef>
              <a:spcAft>
                <a:spcPts val="0"/>
              </a:spcAft>
              <a:buSzPts val="990"/>
              <a:buChar char="■"/>
            </a:pPr>
            <a:r>
              <a:rPr lang="en-US" dirty="0"/>
              <a:t>Complement baselines</a:t>
            </a:r>
          </a:p>
          <a:p>
            <a:pPr marL="742950" lvl="1" indent="-285750"/>
            <a:r>
              <a:rPr lang="en-US" dirty="0"/>
              <a:t>Address additional factors</a:t>
            </a:r>
          </a:p>
          <a:p>
            <a:pPr marL="457200" lvl="1" indent="0">
              <a:buNone/>
            </a:pPr>
            <a:endParaRPr dirty="0"/>
          </a:p>
          <a:p>
            <a:pPr marL="342900" lvl="0" indent="-342900" algn="l" rtl="0">
              <a:spcBef>
                <a:spcPts val="400"/>
              </a:spcBef>
              <a:spcAft>
                <a:spcPts val="0"/>
              </a:spcAft>
              <a:buSzPts val="1200"/>
              <a:buChar char="■"/>
            </a:pPr>
            <a:r>
              <a:rPr lang="en-US" dirty="0"/>
              <a:t>Use overlays to:</a:t>
            </a:r>
            <a:endParaRPr dirty="0"/>
          </a:p>
          <a:p>
            <a:pPr marL="742950" lvl="1" indent="-285750" algn="l" rtl="0">
              <a:spcBef>
                <a:spcPts val="360"/>
              </a:spcBef>
              <a:spcAft>
                <a:spcPts val="0"/>
              </a:spcAft>
              <a:buSzPts val="990"/>
              <a:buChar char="■"/>
            </a:pPr>
            <a:r>
              <a:rPr lang="en-US" dirty="0"/>
              <a:t>Provide consistency among similar systems</a:t>
            </a:r>
            <a:endParaRPr dirty="0"/>
          </a:p>
          <a:p>
            <a:pPr marL="742950" lvl="1" indent="-285750" algn="l" rtl="0">
              <a:spcBef>
                <a:spcPts val="360"/>
              </a:spcBef>
              <a:spcAft>
                <a:spcPts val="0"/>
              </a:spcAft>
              <a:buSzPts val="990"/>
              <a:buChar char="■"/>
            </a:pPr>
            <a:r>
              <a:rPr lang="en-US" dirty="0"/>
              <a:t>Promote reciprocity</a:t>
            </a:r>
            <a:endParaRPr dirty="0"/>
          </a:p>
          <a:p>
            <a:pPr marL="342900" lvl="0" indent="-266700" algn="l" rtl="0">
              <a:spcBef>
                <a:spcPts val="400"/>
              </a:spcBef>
              <a:spcAft>
                <a:spcPts val="0"/>
              </a:spcAft>
              <a:buSzPts val="1200"/>
              <a:buNone/>
            </a:pPr>
            <a:endParaRPr dirty="0"/>
          </a:p>
        </p:txBody>
      </p:sp>
      <p:sp>
        <p:nvSpPr>
          <p:cNvPr id="1007" name="Google Shape;1007;p50"/>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Select – Apply Overlays</a:t>
            </a:r>
            <a:endParaRPr dirty="0"/>
          </a:p>
        </p:txBody>
      </p:sp>
      <p:grpSp>
        <p:nvGrpSpPr>
          <p:cNvPr id="1008" name="Google Shape;1008;p50"/>
          <p:cNvGrpSpPr/>
          <p:nvPr/>
        </p:nvGrpSpPr>
        <p:grpSpPr>
          <a:xfrm>
            <a:off x="6260901" y="1010795"/>
            <a:ext cx="1971157" cy="5479664"/>
            <a:chOff x="850701" y="0"/>
            <a:chExt cx="1971157" cy="5479664"/>
          </a:xfrm>
        </p:grpSpPr>
        <p:sp>
          <p:nvSpPr>
            <p:cNvPr id="1024" name="Google Shape;1024;p50"/>
            <p:cNvSpPr/>
            <p:nvPr/>
          </p:nvSpPr>
          <p:spPr>
            <a:xfrm>
              <a:off x="937319" y="3138271"/>
              <a:ext cx="1859160" cy="464790"/>
            </a:xfrm>
            <a:prstGeom prst="roundRect">
              <a:avLst>
                <a:gd name="adj" fmla="val 10000"/>
              </a:avLst>
            </a:prstGeom>
            <a:solidFill>
              <a:srgbClr val="CFD7E7">
                <a:alpha val="89803"/>
              </a:srgbClr>
            </a:solidFill>
            <a:ln w="17125"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 name="Google Shape;1009;p50"/>
            <p:cNvSpPr/>
            <p:nvPr/>
          </p:nvSpPr>
          <p:spPr>
            <a:xfrm>
              <a:off x="850701" y="0"/>
              <a:ext cx="1859160" cy="464790"/>
            </a:xfrm>
            <a:prstGeom prst="roundRect">
              <a:avLst>
                <a:gd name="adj" fmla="val 10000"/>
              </a:avLst>
            </a:prstGeom>
            <a:solidFill>
              <a:schemeClr val="accent1"/>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 name="Google Shape;1010;p50"/>
            <p:cNvSpPr txBox="1"/>
            <p:nvPr/>
          </p:nvSpPr>
          <p:spPr>
            <a:xfrm>
              <a:off x="864314" y="13613"/>
              <a:ext cx="1831934" cy="437564"/>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chemeClr val="lt1"/>
                </a:buClr>
                <a:buSzPts val="1600"/>
                <a:buFont typeface="Calibri"/>
                <a:buNone/>
              </a:pPr>
              <a:r>
                <a:rPr lang="en-US" sz="1600" b="0" i="0" u="none" cap="small">
                  <a:solidFill>
                    <a:schemeClr val="lt1"/>
                  </a:solidFill>
                  <a:latin typeface="Calibri"/>
                  <a:ea typeface="Calibri"/>
                  <a:cs typeface="Calibri"/>
                  <a:sym typeface="Calibri"/>
                </a:rPr>
                <a:t>Select Baseline</a:t>
              </a:r>
              <a:endParaRPr/>
            </a:p>
          </p:txBody>
        </p:sp>
        <p:sp>
          <p:nvSpPr>
            <p:cNvPr id="1011" name="Google Shape;1011;p50"/>
            <p:cNvSpPr/>
            <p:nvPr/>
          </p:nvSpPr>
          <p:spPr>
            <a:xfrm rot="4929113">
              <a:off x="1734862" y="503144"/>
              <a:ext cx="133084" cy="125042"/>
            </a:xfrm>
            <a:prstGeom prst="rightArrow">
              <a:avLst>
                <a:gd name="adj1" fmla="val 66700"/>
                <a:gd name="adj2" fmla="val 50000"/>
              </a:avLst>
            </a:prstGeom>
            <a:solidFill>
              <a:srgbClr val="B1C0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2" name="Google Shape;1012;p50"/>
            <p:cNvSpPr/>
            <p:nvPr/>
          </p:nvSpPr>
          <p:spPr>
            <a:xfrm>
              <a:off x="937319" y="628404"/>
              <a:ext cx="1859160" cy="464790"/>
            </a:xfrm>
            <a:prstGeom prst="roundRect">
              <a:avLst>
                <a:gd name="adj" fmla="val 10000"/>
              </a:avLst>
            </a:prstGeom>
            <a:solidFill>
              <a:srgbClr val="CFD7E7">
                <a:alpha val="89803"/>
              </a:srgbClr>
            </a:solidFill>
            <a:ln w="17125"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3" name="Google Shape;1013;p50"/>
            <p:cNvSpPr txBox="1"/>
            <p:nvPr/>
          </p:nvSpPr>
          <p:spPr>
            <a:xfrm>
              <a:off x="950932" y="642017"/>
              <a:ext cx="1831934" cy="437564"/>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chemeClr val="dk1"/>
                </a:buClr>
                <a:buSzPts val="1600"/>
                <a:buFont typeface="Calibri"/>
                <a:buNone/>
              </a:pPr>
              <a:r>
                <a:rPr lang="en-US" sz="1600" b="0" i="0" u="none" cap="small">
                  <a:solidFill>
                    <a:schemeClr val="dk1"/>
                  </a:solidFill>
                  <a:latin typeface="Calibri"/>
                  <a:ea typeface="Calibri"/>
                  <a:cs typeface="Calibri"/>
                  <a:sym typeface="Calibri"/>
                </a:rPr>
                <a:t>Apply overlays</a:t>
              </a:r>
              <a:endParaRPr/>
            </a:p>
          </p:txBody>
        </p:sp>
        <p:sp>
          <p:nvSpPr>
            <p:cNvPr id="1014" name="Google Shape;1014;p50"/>
            <p:cNvSpPr/>
            <p:nvPr/>
          </p:nvSpPr>
          <p:spPr>
            <a:xfrm rot="5400000">
              <a:off x="1826230" y="1133863"/>
              <a:ext cx="81338" cy="81338"/>
            </a:xfrm>
            <a:prstGeom prst="rightArrow">
              <a:avLst>
                <a:gd name="adj1" fmla="val 66700"/>
                <a:gd name="adj2" fmla="val 50000"/>
              </a:avLst>
            </a:prstGeom>
            <a:solidFill>
              <a:srgbClr val="B1C0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5" name="Google Shape;1015;p50"/>
            <p:cNvSpPr/>
            <p:nvPr/>
          </p:nvSpPr>
          <p:spPr>
            <a:xfrm>
              <a:off x="937319" y="1255871"/>
              <a:ext cx="1859160" cy="464790"/>
            </a:xfrm>
            <a:prstGeom prst="roundRect">
              <a:avLst>
                <a:gd name="adj" fmla="val 10000"/>
              </a:avLst>
            </a:prstGeom>
            <a:solidFill>
              <a:srgbClr val="CFD7E7">
                <a:alpha val="89803"/>
              </a:srgbClr>
            </a:solidFill>
            <a:ln w="17125"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 name="Google Shape;1016;p50"/>
            <p:cNvSpPr txBox="1"/>
            <p:nvPr/>
          </p:nvSpPr>
          <p:spPr>
            <a:xfrm>
              <a:off x="950932" y="1269484"/>
              <a:ext cx="1831934" cy="437564"/>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chemeClr val="dk1"/>
                </a:buClr>
                <a:buSzPts val="1600"/>
                <a:buFont typeface="Calibri"/>
                <a:buNone/>
              </a:pPr>
              <a:r>
                <a:rPr lang="en-US" sz="1600" b="0" i="0" u="none" cap="small">
                  <a:solidFill>
                    <a:schemeClr val="dk1"/>
                  </a:solidFill>
                  <a:latin typeface="Calibri"/>
                  <a:ea typeface="Calibri"/>
                  <a:cs typeface="Calibri"/>
                  <a:sym typeface="Calibri"/>
                </a:rPr>
                <a:t>TAILOR</a:t>
              </a:r>
              <a:endParaRPr/>
            </a:p>
          </p:txBody>
        </p:sp>
        <p:sp>
          <p:nvSpPr>
            <p:cNvPr id="1017" name="Google Shape;1017;p50"/>
            <p:cNvSpPr/>
            <p:nvPr/>
          </p:nvSpPr>
          <p:spPr>
            <a:xfrm rot="5400000">
              <a:off x="1779506" y="1758547"/>
              <a:ext cx="131082" cy="125042"/>
            </a:xfrm>
            <a:prstGeom prst="rightArrow">
              <a:avLst>
                <a:gd name="adj1" fmla="val 66700"/>
                <a:gd name="adj2" fmla="val 50000"/>
              </a:avLst>
            </a:prstGeom>
            <a:solidFill>
              <a:srgbClr val="B1C0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8" name="Google Shape;1018;p50"/>
            <p:cNvSpPr/>
            <p:nvPr/>
          </p:nvSpPr>
          <p:spPr>
            <a:xfrm>
              <a:off x="937319" y="1883338"/>
              <a:ext cx="1859160" cy="464790"/>
            </a:xfrm>
            <a:prstGeom prst="roundRect">
              <a:avLst>
                <a:gd name="adj" fmla="val 10000"/>
              </a:avLst>
            </a:prstGeom>
            <a:solidFill>
              <a:srgbClr val="CFD7E7">
                <a:alpha val="89803"/>
              </a:srgbClr>
            </a:solidFill>
            <a:ln w="17125"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9" name="Google Shape;1019;p50"/>
            <p:cNvSpPr txBox="1"/>
            <p:nvPr/>
          </p:nvSpPr>
          <p:spPr>
            <a:xfrm>
              <a:off x="950932" y="1896951"/>
              <a:ext cx="1831934" cy="437564"/>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chemeClr val="dk1"/>
                </a:buClr>
                <a:buSzPts val="1600"/>
                <a:buFont typeface="Calibri"/>
                <a:buNone/>
              </a:pPr>
              <a:r>
                <a:rPr lang="en-US" sz="1600" b="0" i="0" u="none" cap="small">
                  <a:solidFill>
                    <a:schemeClr val="dk1"/>
                  </a:solidFill>
                  <a:latin typeface="Calibri"/>
                  <a:ea typeface="Calibri"/>
                  <a:cs typeface="Calibri"/>
                  <a:sym typeface="Calibri"/>
                </a:rPr>
                <a:t>Apply scoping considerations</a:t>
              </a:r>
              <a:endParaRPr/>
            </a:p>
          </p:txBody>
        </p:sp>
        <p:sp>
          <p:nvSpPr>
            <p:cNvPr id="1020" name="Google Shape;1020;p50"/>
            <p:cNvSpPr/>
            <p:nvPr/>
          </p:nvSpPr>
          <p:spPr>
            <a:xfrm rot="5400000">
              <a:off x="1826230" y="2388797"/>
              <a:ext cx="81338" cy="81338"/>
            </a:xfrm>
            <a:prstGeom prst="rightArrow">
              <a:avLst>
                <a:gd name="adj1" fmla="val 66700"/>
                <a:gd name="adj2" fmla="val 50000"/>
              </a:avLst>
            </a:prstGeom>
            <a:solidFill>
              <a:srgbClr val="B1C0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1" name="Google Shape;1021;p50"/>
            <p:cNvSpPr/>
            <p:nvPr/>
          </p:nvSpPr>
          <p:spPr>
            <a:xfrm>
              <a:off x="937319" y="2510804"/>
              <a:ext cx="1859160" cy="464790"/>
            </a:xfrm>
            <a:prstGeom prst="roundRect">
              <a:avLst>
                <a:gd name="adj" fmla="val 10000"/>
              </a:avLst>
            </a:prstGeom>
            <a:solidFill>
              <a:srgbClr val="CFD7E7">
                <a:alpha val="89803"/>
              </a:srgbClr>
            </a:solidFill>
            <a:ln w="17125"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2" name="Google Shape;1022;p50"/>
            <p:cNvSpPr txBox="1"/>
            <p:nvPr/>
          </p:nvSpPr>
          <p:spPr>
            <a:xfrm>
              <a:off x="910263" y="3155600"/>
              <a:ext cx="1831934" cy="437564"/>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chemeClr val="dk1"/>
                </a:buClr>
                <a:buSzPts val="1600"/>
                <a:buFont typeface="Calibri"/>
                <a:buNone/>
              </a:pPr>
              <a:r>
                <a:rPr lang="en-US" sz="1600" b="0" i="0" u="none" cap="small" dirty="0">
                  <a:solidFill>
                    <a:schemeClr val="dk1"/>
                  </a:solidFill>
                  <a:latin typeface="Calibri"/>
                  <a:ea typeface="Calibri"/>
                  <a:cs typeface="Calibri"/>
                  <a:sym typeface="Calibri"/>
                </a:rPr>
                <a:t>Compensating controls</a:t>
              </a:r>
              <a:endParaRPr dirty="0"/>
            </a:p>
          </p:txBody>
        </p:sp>
        <p:sp>
          <p:nvSpPr>
            <p:cNvPr id="1023" name="Google Shape;1023;p50"/>
            <p:cNvSpPr/>
            <p:nvPr/>
          </p:nvSpPr>
          <p:spPr>
            <a:xfrm rot="5400000">
              <a:off x="1779506" y="3013480"/>
              <a:ext cx="131082" cy="125042"/>
            </a:xfrm>
            <a:prstGeom prst="rightArrow">
              <a:avLst>
                <a:gd name="adj1" fmla="val 66700"/>
                <a:gd name="adj2" fmla="val 50000"/>
              </a:avLst>
            </a:prstGeom>
            <a:solidFill>
              <a:srgbClr val="B1C0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5" name="Google Shape;1025;p50"/>
            <p:cNvSpPr txBox="1"/>
            <p:nvPr/>
          </p:nvSpPr>
          <p:spPr>
            <a:xfrm>
              <a:off x="989924" y="2547075"/>
              <a:ext cx="1831934" cy="437564"/>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chemeClr val="dk1"/>
                </a:buClr>
                <a:buSzPts val="1600"/>
                <a:buFont typeface="Calibri"/>
                <a:buNone/>
              </a:pPr>
              <a:r>
                <a:rPr lang="en-US" sz="1600" b="0" i="0" u="none" cap="small" dirty="0">
                  <a:solidFill>
                    <a:schemeClr val="dk1"/>
                  </a:solidFill>
                  <a:latin typeface="Calibri"/>
                  <a:ea typeface="Calibri"/>
                  <a:cs typeface="Calibri"/>
                  <a:sym typeface="Calibri"/>
                </a:rPr>
                <a:t>Supplement control baseline</a:t>
              </a:r>
              <a:endParaRPr dirty="0"/>
            </a:p>
          </p:txBody>
        </p:sp>
        <p:sp>
          <p:nvSpPr>
            <p:cNvPr id="1026" name="Google Shape;1026;p50"/>
            <p:cNvSpPr/>
            <p:nvPr/>
          </p:nvSpPr>
          <p:spPr>
            <a:xfrm rot="5400000">
              <a:off x="1777829" y="3640947"/>
              <a:ext cx="131082" cy="125042"/>
            </a:xfrm>
            <a:prstGeom prst="rightArrow">
              <a:avLst>
                <a:gd name="adj1" fmla="val 66700"/>
                <a:gd name="adj2" fmla="val 50000"/>
              </a:avLst>
            </a:prstGeom>
            <a:solidFill>
              <a:srgbClr val="B1C0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 name="Google Shape;1027;p50"/>
            <p:cNvSpPr/>
            <p:nvPr/>
          </p:nvSpPr>
          <p:spPr>
            <a:xfrm>
              <a:off x="937319" y="3765738"/>
              <a:ext cx="1859160" cy="464790"/>
            </a:xfrm>
            <a:prstGeom prst="roundRect">
              <a:avLst>
                <a:gd name="adj" fmla="val 10000"/>
              </a:avLst>
            </a:prstGeom>
            <a:solidFill>
              <a:srgbClr val="CFD7E7">
                <a:alpha val="89803"/>
              </a:srgbClr>
            </a:solidFill>
            <a:ln w="17125"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8" name="Google Shape;1028;p50"/>
            <p:cNvSpPr txBox="1"/>
            <p:nvPr/>
          </p:nvSpPr>
          <p:spPr>
            <a:xfrm>
              <a:off x="950932" y="3779351"/>
              <a:ext cx="1831934" cy="437564"/>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chemeClr val="dk1"/>
                </a:buClr>
                <a:buSzPts val="1600"/>
                <a:buFont typeface="Calibri"/>
                <a:buNone/>
              </a:pPr>
              <a:r>
                <a:rPr lang="en-US" sz="1600" b="0" i="0" u="none" cap="small">
                  <a:solidFill>
                    <a:schemeClr val="dk1"/>
                  </a:solidFill>
                  <a:latin typeface="Calibri"/>
                  <a:ea typeface="Calibri"/>
                  <a:cs typeface="Calibri"/>
                  <a:sym typeface="Calibri"/>
                </a:rPr>
                <a:t>Organization defined parameters</a:t>
              </a:r>
              <a:endParaRPr/>
            </a:p>
          </p:txBody>
        </p:sp>
        <p:sp>
          <p:nvSpPr>
            <p:cNvPr id="1029" name="Google Shape;1029;p50"/>
            <p:cNvSpPr/>
            <p:nvPr/>
          </p:nvSpPr>
          <p:spPr>
            <a:xfrm rot="5400000">
              <a:off x="1826230" y="4271197"/>
              <a:ext cx="81338" cy="81338"/>
            </a:xfrm>
            <a:prstGeom prst="rightArrow">
              <a:avLst>
                <a:gd name="adj1" fmla="val 66700"/>
                <a:gd name="adj2" fmla="val 50000"/>
              </a:avLst>
            </a:prstGeom>
            <a:solidFill>
              <a:srgbClr val="B1C0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 name="Google Shape;1030;p50"/>
            <p:cNvSpPr/>
            <p:nvPr/>
          </p:nvSpPr>
          <p:spPr>
            <a:xfrm>
              <a:off x="937319" y="4393205"/>
              <a:ext cx="1859160" cy="464790"/>
            </a:xfrm>
            <a:prstGeom prst="roundRect">
              <a:avLst>
                <a:gd name="adj" fmla="val 10000"/>
              </a:avLst>
            </a:prstGeom>
            <a:solidFill>
              <a:srgbClr val="CFD7E7">
                <a:alpha val="89803"/>
              </a:srgbClr>
            </a:solidFill>
            <a:ln w="17125"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1" name="Google Shape;1031;p50"/>
            <p:cNvSpPr txBox="1"/>
            <p:nvPr/>
          </p:nvSpPr>
          <p:spPr>
            <a:xfrm>
              <a:off x="950932" y="4406818"/>
              <a:ext cx="1831934" cy="437564"/>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chemeClr val="dk1"/>
                </a:buClr>
                <a:buSzPts val="1600"/>
                <a:buFont typeface="Calibri"/>
                <a:buNone/>
              </a:pPr>
              <a:r>
                <a:rPr lang="en-US" sz="1600" b="0" i="0" u="none" cap="small">
                  <a:solidFill>
                    <a:schemeClr val="dk1"/>
                  </a:solidFill>
                  <a:latin typeface="Calibri"/>
                  <a:ea typeface="Calibri"/>
                  <a:cs typeface="Calibri"/>
                  <a:sym typeface="Calibri"/>
                </a:rPr>
                <a:t>Common controls</a:t>
              </a:r>
              <a:endParaRPr/>
            </a:p>
          </p:txBody>
        </p:sp>
        <p:sp>
          <p:nvSpPr>
            <p:cNvPr id="1032" name="Google Shape;1032;p50"/>
            <p:cNvSpPr/>
            <p:nvPr/>
          </p:nvSpPr>
          <p:spPr>
            <a:xfrm rot="5400000">
              <a:off x="1829129" y="4895765"/>
              <a:ext cx="75540" cy="81338"/>
            </a:xfrm>
            <a:prstGeom prst="rightArrow">
              <a:avLst>
                <a:gd name="adj1" fmla="val 66700"/>
                <a:gd name="adj2" fmla="val 50000"/>
              </a:avLst>
            </a:prstGeom>
            <a:solidFill>
              <a:srgbClr val="B1C0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3" name="Google Shape;1033;p50"/>
            <p:cNvSpPr/>
            <p:nvPr/>
          </p:nvSpPr>
          <p:spPr>
            <a:xfrm>
              <a:off x="937319" y="5014874"/>
              <a:ext cx="1859160" cy="464790"/>
            </a:xfrm>
            <a:prstGeom prst="roundRect">
              <a:avLst>
                <a:gd name="adj" fmla="val 10000"/>
              </a:avLst>
            </a:prstGeom>
            <a:solidFill>
              <a:srgbClr val="CFD7E7">
                <a:alpha val="89803"/>
              </a:srgbClr>
            </a:solidFill>
            <a:ln w="17125"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4" name="Google Shape;1034;p50"/>
            <p:cNvSpPr txBox="1"/>
            <p:nvPr/>
          </p:nvSpPr>
          <p:spPr>
            <a:xfrm>
              <a:off x="950932" y="5028487"/>
              <a:ext cx="1831934" cy="437564"/>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chemeClr val="dk1"/>
                </a:buClr>
                <a:buSzPts val="1600"/>
                <a:buFont typeface="Calibri"/>
                <a:buNone/>
              </a:pPr>
              <a:r>
                <a:rPr lang="en-US" sz="1600" b="0" i="0" u="none" cap="small">
                  <a:solidFill>
                    <a:schemeClr val="dk1"/>
                  </a:solidFill>
                  <a:latin typeface="Calibri"/>
                  <a:ea typeface="Calibri"/>
                  <a:cs typeface="Calibri"/>
                  <a:sym typeface="Calibri"/>
                </a:rPr>
                <a:t>Document</a:t>
              </a:r>
              <a:endParaRPr/>
            </a:p>
          </p:txBody>
        </p:sp>
      </p:grpSp>
      <p:sp>
        <p:nvSpPr>
          <p:cNvPr id="1035" name="Google Shape;1035;p50"/>
          <p:cNvSpPr/>
          <p:nvPr/>
        </p:nvSpPr>
        <p:spPr>
          <a:xfrm>
            <a:off x="5834063" y="1676400"/>
            <a:ext cx="490537" cy="381000"/>
          </a:xfrm>
          <a:prstGeom prst="rightArrow">
            <a:avLst>
              <a:gd name="adj1" fmla="val 50000"/>
              <a:gd name="adj2" fmla="val 49998"/>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Noto Sans Symbols"/>
              <a:buNone/>
            </a:pPr>
            <a:endParaRPr sz="2400">
              <a:solidFill>
                <a:schemeClr val="dk1"/>
              </a:solidFill>
              <a:latin typeface="Tahoma"/>
              <a:ea typeface="Tahoma"/>
              <a:cs typeface="Tahoma"/>
              <a:sym typeface="Tahoma"/>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040"/>
        <p:cNvGrpSpPr/>
        <p:nvPr/>
      </p:nvGrpSpPr>
      <p:grpSpPr>
        <a:xfrm>
          <a:off x="0" y="0"/>
          <a:ext cx="0" cy="0"/>
          <a:chOff x="0" y="0"/>
          <a:chExt cx="0" cy="0"/>
        </a:xfrm>
      </p:grpSpPr>
      <p:sp>
        <p:nvSpPr>
          <p:cNvPr id="1041" name="Google Shape;1041;p51"/>
          <p:cNvSpPr txBox="1">
            <a:spLocks noGrp="1"/>
          </p:cNvSpPr>
          <p:nvPr>
            <p:ph type="body" idx="1"/>
          </p:nvPr>
        </p:nvSpPr>
        <p:spPr>
          <a:xfrm>
            <a:off x="486570" y="1371600"/>
            <a:ext cx="8200231" cy="522351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200"/>
              <a:buChar char="■"/>
            </a:pPr>
            <a:r>
              <a:rPr lang="en-US" dirty="0"/>
              <a:t>CNSSI 1253 Appendix F lists Federal Overlays on the www.cnss.gov website. </a:t>
            </a:r>
          </a:p>
          <a:p>
            <a:pPr marL="342900" lvl="0" indent="-342900" algn="l" rtl="0">
              <a:spcBef>
                <a:spcPts val="0"/>
              </a:spcBef>
              <a:spcAft>
                <a:spcPts val="0"/>
              </a:spcAft>
              <a:buSzPts val="1200"/>
              <a:buChar char="■"/>
            </a:pPr>
            <a:r>
              <a:rPr lang="en-US" dirty="0"/>
              <a:t>Current Approved List:</a:t>
            </a:r>
            <a:endParaRPr dirty="0"/>
          </a:p>
          <a:p>
            <a:pPr marL="1143000" lvl="2" indent="-228600" algn="l" rtl="0">
              <a:spcBef>
                <a:spcPts val="320"/>
              </a:spcBef>
              <a:spcAft>
                <a:spcPts val="0"/>
              </a:spcAft>
              <a:buSzPts val="800"/>
              <a:buChar char="■"/>
            </a:pPr>
            <a:r>
              <a:rPr lang="en-US" dirty="0"/>
              <a:t>Security Overlay template (12/12/2022)</a:t>
            </a:r>
            <a:endParaRPr dirty="0"/>
          </a:p>
          <a:p>
            <a:pPr marL="1143000" lvl="2" indent="-228600" algn="l" rtl="0">
              <a:spcBef>
                <a:spcPts val="320"/>
              </a:spcBef>
              <a:spcAft>
                <a:spcPts val="0"/>
              </a:spcAft>
              <a:buSzPts val="800"/>
              <a:buChar char="■"/>
            </a:pPr>
            <a:r>
              <a:rPr lang="en-US" dirty="0"/>
              <a:t>Space Platform Overlay (02/23/2018)</a:t>
            </a:r>
            <a:endParaRPr dirty="0"/>
          </a:p>
          <a:p>
            <a:pPr marL="1143000" lvl="2" indent="-228600" algn="l" rtl="0">
              <a:spcBef>
                <a:spcPts val="320"/>
              </a:spcBef>
              <a:spcAft>
                <a:spcPts val="0"/>
              </a:spcAft>
              <a:buSzPts val="800"/>
              <a:buChar char="■"/>
            </a:pPr>
            <a:r>
              <a:rPr lang="en-US" dirty="0"/>
              <a:t>Cross Domain Solution Overlay (02/08/2023) (Document is U/FOUO)</a:t>
            </a:r>
            <a:endParaRPr dirty="0"/>
          </a:p>
          <a:p>
            <a:pPr marL="1143000" lvl="2" indent="-228600" algn="l" rtl="0">
              <a:spcBef>
                <a:spcPts val="320"/>
              </a:spcBef>
              <a:spcAft>
                <a:spcPts val="0"/>
              </a:spcAft>
              <a:buSzPts val="800"/>
              <a:buChar char="■"/>
            </a:pPr>
            <a:r>
              <a:rPr lang="en-US" dirty="0"/>
              <a:t>Intelligence Overlay (04/19/2016) (Document is U/FOUO)</a:t>
            </a:r>
            <a:endParaRPr dirty="0"/>
          </a:p>
          <a:p>
            <a:pPr marL="1143000" lvl="2" indent="-228600" algn="l" rtl="0">
              <a:spcBef>
                <a:spcPts val="320"/>
              </a:spcBef>
              <a:spcAft>
                <a:spcPts val="0"/>
              </a:spcAft>
              <a:buSzPts val="800"/>
              <a:buChar char="■"/>
            </a:pPr>
            <a:r>
              <a:rPr lang="en-US" dirty="0"/>
              <a:t>Classified Information Overlay (09/30/2022)</a:t>
            </a:r>
            <a:endParaRPr dirty="0"/>
          </a:p>
          <a:p>
            <a:pPr marL="1143000" lvl="2" indent="-228600" algn="l" rtl="0">
              <a:spcBef>
                <a:spcPts val="320"/>
              </a:spcBef>
              <a:spcAft>
                <a:spcPts val="0"/>
              </a:spcAft>
              <a:buSzPts val="800"/>
              <a:buChar char="■"/>
            </a:pPr>
            <a:r>
              <a:rPr lang="en-US" dirty="0"/>
              <a:t>Privacy Overlay (04/23/2015) (new update pending)</a:t>
            </a:r>
            <a:endParaRPr dirty="0"/>
          </a:p>
          <a:p>
            <a:pPr marL="742950" lvl="1" indent="-285750" algn="l" rtl="0">
              <a:spcBef>
                <a:spcPts val="400"/>
              </a:spcBef>
              <a:spcAft>
                <a:spcPts val="0"/>
              </a:spcAft>
              <a:buSzPts val="1100"/>
              <a:buChar char="■"/>
            </a:pPr>
            <a:r>
              <a:rPr lang="en-US" dirty="0"/>
              <a:t>Examples of other organizational available overlays:</a:t>
            </a:r>
            <a:endParaRPr dirty="0"/>
          </a:p>
          <a:p>
            <a:pPr marL="1143000" lvl="2" indent="-228600" algn="l" rtl="0">
              <a:spcBef>
                <a:spcPts val="320"/>
              </a:spcBef>
              <a:spcAft>
                <a:spcPts val="0"/>
              </a:spcAft>
              <a:buSzPts val="800"/>
              <a:buChar char="■"/>
            </a:pPr>
            <a:r>
              <a:rPr lang="en-US" dirty="0"/>
              <a:t>DoD Financial Management (FM) Overlay (on the DoD Knowledge Service)</a:t>
            </a:r>
            <a:endParaRPr dirty="0"/>
          </a:p>
          <a:p>
            <a:pPr marL="1143000" lvl="2" indent="-228600" algn="l" rtl="0">
              <a:spcBef>
                <a:spcPts val="320"/>
              </a:spcBef>
              <a:spcAft>
                <a:spcPts val="0"/>
              </a:spcAft>
              <a:buSzPts val="800"/>
              <a:buChar char="■"/>
            </a:pPr>
            <a:r>
              <a:rPr lang="en-US" dirty="0"/>
              <a:t>Guide to Operational Technology (OT) Security (included in NIST SP 800-82, Sep 2023)</a:t>
            </a:r>
            <a:endParaRPr dirty="0"/>
          </a:p>
        </p:txBody>
      </p:sp>
      <p:sp>
        <p:nvSpPr>
          <p:cNvPr id="1042" name="Google Shape;1042;p51"/>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Apply or Create Overlay</a:t>
            </a:r>
            <a:endParaRPr/>
          </a:p>
        </p:txBody>
      </p:sp>
      <p:sp>
        <p:nvSpPr>
          <p:cNvPr id="1043" name="Google Shape;1043;p51"/>
          <p:cNvSpPr txBox="1"/>
          <p:nvPr/>
        </p:nvSpPr>
        <p:spPr>
          <a:xfrm rot="-5400000">
            <a:off x="-834231" y="4493419"/>
            <a:ext cx="2324100" cy="33813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cap="small">
                <a:solidFill>
                  <a:srgbClr val="FFFFFF"/>
                </a:solidFill>
                <a:latin typeface="Tahoma"/>
                <a:ea typeface="Tahoma"/>
                <a:cs typeface="Tahoma"/>
                <a:sym typeface="Tahoma"/>
              </a:rPr>
              <a:t>Select – Apply Overlays</a:t>
            </a:r>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048"/>
        <p:cNvGrpSpPr/>
        <p:nvPr/>
      </p:nvGrpSpPr>
      <p:grpSpPr>
        <a:xfrm>
          <a:off x="0" y="0"/>
          <a:ext cx="0" cy="0"/>
          <a:chOff x="0" y="0"/>
          <a:chExt cx="0" cy="0"/>
        </a:xfrm>
      </p:grpSpPr>
      <p:sp>
        <p:nvSpPr>
          <p:cNvPr id="1049" name="Google Shape;1049;p52"/>
          <p:cNvSpPr txBox="1">
            <a:spLocks noGrp="1"/>
          </p:cNvSpPr>
          <p:nvPr>
            <p:ph type="body" idx="1"/>
          </p:nvPr>
        </p:nvSpPr>
        <p:spPr>
          <a:xfrm>
            <a:off x="533401" y="1219200"/>
            <a:ext cx="8200231" cy="4760913"/>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200"/>
              <a:buChar char="■"/>
            </a:pPr>
            <a:r>
              <a:rPr lang="en-US" sz="2000"/>
              <a:t>Communities of interest:</a:t>
            </a:r>
            <a:endParaRPr/>
          </a:p>
          <a:p>
            <a:pPr marL="742950" lvl="1" indent="-285750" algn="l" rtl="0">
              <a:spcBef>
                <a:spcPts val="280"/>
              </a:spcBef>
              <a:spcAft>
                <a:spcPts val="0"/>
              </a:spcAft>
              <a:buSzPts val="770"/>
              <a:buChar char="■"/>
            </a:pPr>
            <a:r>
              <a:rPr lang="en-US"/>
              <a:t>Industry sectors, or coalitions/ partnerships </a:t>
            </a:r>
            <a:endParaRPr/>
          </a:p>
          <a:p>
            <a:pPr marL="742950" lvl="1" indent="-285750" algn="l" rtl="0">
              <a:spcBef>
                <a:spcPts val="280"/>
              </a:spcBef>
              <a:spcAft>
                <a:spcPts val="0"/>
              </a:spcAft>
              <a:buSzPts val="770"/>
              <a:buChar char="■"/>
            </a:pPr>
            <a:r>
              <a:rPr lang="en-US"/>
              <a:t>Healthcare, law enforcement, financial, transportation, energy, allied collaboration/sharing)</a:t>
            </a:r>
            <a:endParaRPr/>
          </a:p>
          <a:p>
            <a:pPr marL="342900" lvl="0" indent="-289560" algn="l" rtl="0">
              <a:spcBef>
                <a:spcPts val="280"/>
              </a:spcBef>
              <a:spcAft>
                <a:spcPts val="0"/>
              </a:spcAft>
              <a:buSzPts val="840"/>
              <a:buNone/>
            </a:pPr>
            <a:endParaRPr/>
          </a:p>
          <a:p>
            <a:pPr marL="342900" lvl="0" indent="-342900" algn="l" rtl="0">
              <a:spcBef>
                <a:spcPts val="400"/>
              </a:spcBef>
              <a:spcAft>
                <a:spcPts val="0"/>
              </a:spcAft>
              <a:buSzPts val="1200"/>
              <a:buChar char="■"/>
            </a:pPr>
            <a:r>
              <a:rPr lang="en-US" sz="2000"/>
              <a:t>Information technologies/ computing paradigms </a:t>
            </a:r>
            <a:endParaRPr/>
          </a:p>
          <a:p>
            <a:pPr marL="742950" lvl="1" indent="-285750" algn="l" rtl="0">
              <a:spcBef>
                <a:spcPts val="280"/>
              </a:spcBef>
              <a:spcAft>
                <a:spcPts val="0"/>
              </a:spcAft>
              <a:buSzPts val="770"/>
              <a:buChar char="■"/>
            </a:pPr>
            <a:r>
              <a:rPr lang="en-US"/>
              <a:t>Cloud/mobile, PKI, Smart Grid</a:t>
            </a:r>
            <a:endParaRPr/>
          </a:p>
          <a:p>
            <a:pPr marL="742950" lvl="1" indent="-236855" algn="l" rtl="0">
              <a:spcBef>
                <a:spcPts val="280"/>
              </a:spcBef>
              <a:spcAft>
                <a:spcPts val="0"/>
              </a:spcAft>
              <a:buSzPts val="770"/>
              <a:buNone/>
            </a:pPr>
            <a:endParaRPr/>
          </a:p>
          <a:p>
            <a:pPr marL="342900" lvl="0" indent="-342900" algn="l" rtl="0">
              <a:spcBef>
                <a:spcPts val="400"/>
              </a:spcBef>
              <a:spcAft>
                <a:spcPts val="0"/>
              </a:spcAft>
              <a:buSzPts val="1200"/>
              <a:buChar char="■"/>
            </a:pPr>
            <a:r>
              <a:rPr lang="en-US" sz="2000"/>
              <a:t>Environments of operation</a:t>
            </a:r>
            <a:endParaRPr/>
          </a:p>
          <a:p>
            <a:pPr marL="742950" lvl="1" indent="-285750" algn="l" rtl="0">
              <a:spcBef>
                <a:spcPts val="280"/>
              </a:spcBef>
              <a:spcAft>
                <a:spcPts val="0"/>
              </a:spcAft>
              <a:buSzPts val="770"/>
              <a:buChar char="■"/>
            </a:pPr>
            <a:r>
              <a:rPr lang="en-US"/>
              <a:t>Tactical</a:t>
            </a:r>
            <a:endParaRPr/>
          </a:p>
          <a:p>
            <a:pPr marL="742950" lvl="1" indent="-236855" algn="l" rtl="0">
              <a:spcBef>
                <a:spcPts val="280"/>
              </a:spcBef>
              <a:spcAft>
                <a:spcPts val="0"/>
              </a:spcAft>
              <a:buSzPts val="770"/>
              <a:buNone/>
            </a:pPr>
            <a:endParaRPr/>
          </a:p>
          <a:p>
            <a:pPr marL="342900" lvl="0" indent="-342900" algn="l" rtl="0">
              <a:spcBef>
                <a:spcPts val="400"/>
              </a:spcBef>
              <a:spcAft>
                <a:spcPts val="0"/>
              </a:spcAft>
              <a:buSzPts val="1200"/>
              <a:buChar char="■"/>
            </a:pPr>
            <a:r>
              <a:rPr lang="en-US" sz="2000"/>
              <a:t>Types of information systems and operating modes</a:t>
            </a:r>
            <a:endParaRPr/>
          </a:p>
          <a:p>
            <a:pPr marL="742950" lvl="1" indent="-285750" algn="l" rtl="0">
              <a:spcBef>
                <a:spcPts val="280"/>
              </a:spcBef>
              <a:spcAft>
                <a:spcPts val="0"/>
              </a:spcAft>
              <a:buSzPts val="770"/>
              <a:buChar char="■"/>
            </a:pPr>
            <a:r>
              <a:rPr lang="en-US"/>
              <a:t>Weapons systems, single-user systems, standalone systems</a:t>
            </a:r>
            <a:endParaRPr/>
          </a:p>
          <a:p>
            <a:pPr marL="742950" lvl="1" indent="-236855" algn="l" rtl="0">
              <a:spcBef>
                <a:spcPts val="280"/>
              </a:spcBef>
              <a:spcAft>
                <a:spcPts val="0"/>
              </a:spcAft>
              <a:buSzPts val="770"/>
              <a:buNone/>
            </a:pPr>
            <a:endParaRPr/>
          </a:p>
          <a:p>
            <a:pPr marL="342900" lvl="0" indent="-342900" algn="l" rtl="0">
              <a:spcBef>
                <a:spcPts val="400"/>
              </a:spcBef>
              <a:spcAft>
                <a:spcPts val="0"/>
              </a:spcAft>
              <a:buSzPts val="1200"/>
              <a:buChar char="■"/>
            </a:pPr>
            <a:r>
              <a:rPr lang="en-US" sz="2000"/>
              <a:t>Types of missions/operations </a:t>
            </a:r>
            <a:endParaRPr/>
          </a:p>
          <a:p>
            <a:pPr marL="742950" lvl="1" indent="-285750" algn="l" rtl="0">
              <a:spcBef>
                <a:spcPts val="280"/>
              </a:spcBef>
              <a:spcAft>
                <a:spcPts val="0"/>
              </a:spcAft>
              <a:buSzPts val="770"/>
              <a:buChar char="■"/>
            </a:pPr>
            <a:r>
              <a:rPr lang="en-US"/>
              <a:t>Counterterrorism, first responders, research, development, test, and evaluation</a:t>
            </a:r>
            <a:endParaRPr/>
          </a:p>
          <a:p>
            <a:pPr marL="742950" lvl="1" indent="-236855" algn="l" rtl="0">
              <a:spcBef>
                <a:spcPts val="280"/>
              </a:spcBef>
              <a:spcAft>
                <a:spcPts val="0"/>
              </a:spcAft>
              <a:buSzPts val="770"/>
              <a:buNone/>
            </a:pPr>
            <a:endParaRPr/>
          </a:p>
          <a:p>
            <a:pPr marL="342900" lvl="0" indent="-342900" algn="l" rtl="0">
              <a:spcBef>
                <a:spcPts val="400"/>
              </a:spcBef>
              <a:spcAft>
                <a:spcPts val="0"/>
              </a:spcAft>
              <a:buSzPts val="1200"/>
              <a:buChar char="■"/>
            </a:pPr>
            <a:r>
              <a:rPr lang="en-US" sz="2000"/>
              <a:t>Statutory/regulatory</a:t>
            </a:r>
            <a:endParaRPr/>
          </a:p>
          <a:p>
            <a:pPr marL="742950" lvl="1" indent="-285750" algn="l" rtl="0">
              <a:spcBef>
                <a:spcPts val="280"/>
              </a:spcBef>
              <a:spcAft>
                <a:spcPts val="0"/>
              </a:spcAft>
              <a:buSzPts val="770"/>
              <a:buChar char="■"/>
            </a:pPr>
            <a:r>
              <a:rPr lang="en-US"/>
              <a:t>Foreign Intelligence Surveillance Act, Health Insurance Portability and Accountability Act</a:t>
            </a:r>
            <a:endParaRPr/>
          </a:p>
        </p:txBody>
      </p:sp>
      <p:sp>
        <p:nvSpPr>
          <p:cNvPr id="1050" name="Google Shape;1050;p52"/>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Useful Categories to Create Overlays</a:t>
            </a:r>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055"/>
        <p:cNvGrpSpPr/>
        <p:nvPr/>
      </p:nvGrpSpPr>
      <p:grpSpPr>
        <a:xfrm>
          <a:off x="0" y="0"/>
          <a:ext cx="0" cy="0"/>
          <a:chOff x="0" y="0"/>
          <a:chExt cx="0" cy="0"/>
        </a:xfrm>
      </p:grpSpPr>
      <p:sp>
        <p:nvSpPr>
          <p:cNvPr id="1056" name="Google Shape;1056;p53"/>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Overlay Example: Privacy</a:t>
            </a:r>
            <a:endParaRPr dirty="0"/>
          </a:p>
        </p:txBody>
      </p:sp>
      <p:sp>
        <p:nvSpPr>
          <p:cNvPr id="1057" name="Google Shape;1057;p53"/>
          <p:cNvSpPr txBox="1"/>
          <p:nvPr/>
        </p:nvSpPr>
        <p:spPr>
          <a:xfrm rot="-5400000">
            <a:off x="-769143" y="4514056"/>
            <a:ext cx="2293938" cy="33972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cap="small">
                <a:solidFill>
                  <a:schemeClr val="lt1"/>
                </a:solidFill>
                <a:latin typeface="Tahoma"/>
                <a:ea typeface="Tahoma"/>
                <a:cs typeface="Tahoma"/>
                <a:sym typeface="Tahoma"/>
              </a:rPr>
              <a:t>Select – Apply overlays</a:t>
            </a:r>
            <a:endParaRPr/>
          </a:p>
        </p:txBody>
      </p:sp>
      <p:graphicFrame>
        <p:nvGraphicFramePr>
          <p:cNvPr id="1058" name="Google Shape;1058;p53"/>
          <p:cNvGraphicFramePr/>
          <p:nvPr/>
        </p:nvGraphicFramePr>
        <p:xfrm>
          <a:off x="552451" y="4090362"/>
          <a:ext cx="7427900" cy="2400520"/>
        </p:xfrm>
        <a:graphic>
          <a:graphicData uri="http://schemas.openxmlformats.org/drawingml/2006/table">
            <a:tbl>
              <a:tblPr bandRow="1">
                <a:noFill/>
                <a:tableStyleId>{8CCA881C-CFBC-47C7-A75B-862FF5FC9022}</a:tableStyleId>
              </a:tblPr>
              <a:tblGrid>
                <a:gridCol w="536400">
                  <a:extLst>
                    <a:ext uri="{9D8B030D-6E8A-4147-A177-3AD203B41FA5}">
                      <a16:colId xmlns:a16="http://schemas.microsoft.com/office/drawing/2014/main" val="20000"/>
                    </a:ext>
                  </a:extLst>
                </a:gridCol>
                <a:gridCol w="6891500">
                  <a:extLst>
                    <a:ext uri="{9D8B030D-6E8A-4147-A177-3AD203B41FA5}">
                      <a16:colId xmlns:a16="http://schemas.microsoft.com/office/drawing/2014/main" val="20001"/>
                    </a:ext>
                  </a:extLst>
                </a:gridCol>
              </a:tblGrid>
              <a:tr h="335400">
                <a:tc>
                  <a:txBody>
                    <a:bodyPr/>
                    <a:lstStyle/>
                    <a:p>
                      <a:pPr marL="0" marR="0" lvl="0" indent="0" algn="ctr" rtl="0">
                        <a:spcBef>
                          <a:spcPts val="0"/>
                        </a:spcBef>
                        <a:spcAft>
                          <a:spcPts val="0"/>
                        </a:spcAft>
                        <a:buNone/>
                      </a:pPr>
                      <a:r>
                        <a:rPr lang="en-US" sz="1400"/>
                        <a:t>+</a:t>
                      </a:r>
                      <a:endParaRPr sz="1400" b="1">
                        <a:solidFill>
                          <a:srgbClr val="FF0000"/>
                        </a:solidFill>
                      </a:endParaRPr>
                    </a:p>
                  </a:txBody>
                  <a:tcPr marL="91425" marR="91425" marT="45725" marB="45725"/>
                </a:tc>
                <a:tc>
                  <a:txBody>
                    <a:bodyPr/>
                    <a:lstStyle/>
                    <a:p>
                      <a:pPr marL="0" marR="0" lvl="0" indent="0" algn="l" rtl="0">
                        <a:spcBef>
                          <a:spcPts val="0"/>
                        </a:spcBef>
                        <a:spcAft>
                          <a:spcPts val="0"/>
                        </a:spcAft>
                        <a:buNone/>
                      </a:pPr>
                      <a:r>
                        <a:rPr lang="en-US" sz="1400"/>
                        <a:t>Select this control (Required)</a:t>
                      </a:r>
                      <a:endParaRPr sz="1400" b="0"/>
                    </a:p>
                  </a:txBody>
                  <a:tcPr marL="91425" marR="91425" marT="45725" marB="45725"/>
                </a:tc>
                <a:extLst>
                  <a:ext uri="{0D108BD9-81ED-4DB2-BD59-A6C34878D82A}">
                    <a16:rowId xmlns:a16="http://schemas.microsoft.com/office/drawing/2014/main" val="10000"/>
                  </a:ext>
                </a:extLst>
              </a:tr>
              <a:tr h="335400">
                <a:tc>
                  <a:txBody>
                    <a:bodyPr/>
                    <a:lstStyle/>
                    <a:p>
                      <a:pPr marL="0" marR="0" lvl="0" indent="0" algn="ctr" rtl="0">
                        <a:spcBef>
                          <a:spcPts val="0"/>
                        </a:spcBef>
                        <a:spcAft>
                          <a:spcPts val="0"/>
                        </a:spcAft>
                        <a:buNone/>
                      </a:pPr>
                      <a:r>
                        <a:rPr lang="en-US" sz="1400"/>
                        <a:t>--</a:t>
                      </a:r>
                      <a:endParaRPr sz="1400" b="1">
                        <a:solidFill>
                          <a:srgbClr val="FF0000"/>
                        </a:solidFill>
                      </a:endParaRPr>
                    </a:p>
                  </a:txBody>
                  <a:tcPr marL="91425" marR="91425" marT="45725" marB="45725"/>
                </a:tc>
                <a:tc>
                  <a:txBody>
                    <a:bodyPr/>
                    <a:lstStyle/>
                    <a:p>
                      <a:pPr marL="0" marR="0" lvl="0" indent="0" algn="l" rtl="0">
                        <a:spcBef>
                          <a:spcPts val="0"/>
                        </a:spcBef>
                        <a:spcAft>
                          <a:spcPts val="0"/>
                        </a:spcAft>
                        <a:buNone/>
                      </a:pPr>
                      <a:r>
                        <a:rPr lang="en-US" sz="1400"/>
                        <a:t>Do NOT select this control (Required)</a:t>
                      </a:r>
                      <a:endParaRPr sz="1400" b="0"/>
                    </a:p>
                  </a:txBody>
                  <a:tcPr marL="91425" marR="91425" marT="45725" marB="45725"/>
                </a:tc>
                <a:extLst>
                  <a:ext uri="{0D108BD9-81ED-4DB2-BD59-A6C34878D82A}">
                    <a16:rowId xmlns:a16="http://schemas.microsoft.com/office/drawing/2014/main" val="10001"/>
                  </a:ext>
                </a:extLst>
              </a:tr>
              <a:tr h="335400">
                <a:tc>
                  <a:txBody>
                    <a:bodyPr/>
                    <a:lstStyle/>
                    <a:p>
                      <a:pPr marL="0" marR="0" lvl="0" indent="0" algn="ctr" rtl="0">
                        <a:spcBef>
                          <a:spcPts val="0"/>
                        </a:spcBef>
                        <a:spcAft>
                          <a:spcPts val="0"/>
                        </a:spcAft>
                        <a:buNone/>
                      </a:pPr>
                      <a:r>
                        <a:rPr lang="en-US" sz="1400"/>
                        <a:t>E</a:t>
                      </a:r>
                      <a:endParaRPr sz="1400" b="0">
                        <a:solidFill>
                          <a:srgbClr val="FF0000"/>
                        </a:solidFill>
                      </a:endParaRPr>
                    </a:p>
                  </a:txBody>
                  <a:tcPr marL="91425" marR="91425" marT="45725" marB="45725"/>
                </a:tc>
                <a:tc>
                  <a:txBody>
                    <a:bodyPr/>
                    <a:lstStyle/>
                    <a:p>
                      <a:pPr marL="0" marR="0" lvl="0" indent="0" algn="l" rtl="0">
                        <a:spcBef>
                          <a:spcPts val="0"/>
                        </a:spcBef>
                        <a:spcAft>
                          <a:spcPts val="0"/>
                        </a:spcAft>
                        <a:buNone/>
                      </a:pPr>
                      <a:r>
                        <a:rPr lang="en-US" sz="1400"/>
                        <a:t>There is a control extension</a:t>
                      </a:r>
                      <a:endParaRPr sz="1400" b="0"/>
                    </a:p>
                  </a:txBody>
                  <a:tcPr marL="91425" marR="91425" marT="45725" marB="45725"/>
                </a:tc>
                <a:extLst>
                  <a:ext uri="{0D108BD9-81ED-4DB2-BD59-A6C34878D82A}">
                    <a16:rowId xmlns:a16="http://schemas.microsoft.com/office/drawing/2014/main" val="10002"/>
                  </a:ext>
                </a:extLst>
              </a:tr>
              <a:tr h="335400">
                <a:tc>
                  <a:txBody>
                    <a:bodyPr/>
                    <a:lstStyle/>
                    <a:p>
                      <a:pPr marL="0" marR="0" lvl="0" indent="0" algn="ctr" rtl="0">
                        <a:spcBef>
                          <a:spcPts val="0"/>
                        </a:spcBef>
                        <a:spcAft>
                          <a:spcPts val="0"/>
                        </a:spcAft>
                        <a:buNone/>
                      </a:pPr>
                      <a:r>
                        <a:rPr lang="en-US" sz="1400"/>
                        <a:t>G</a:t>
                      </a:r>
                      <a:endParaRPr sz="1400" b="1">
                        <a:solidFill>
                          <a:srgbClr val="FF0000"/>
                        </a:solidFill>
                      </a:endParaRPr>
                    </a:p>
                  </a:txBody>
                  <a:tcPr marL="91425" marR="91425" marT="45725" marB="45725"/>
                </a:tc>
                <a:tc>
                  <a:txBody>
                    <a:bodyPr/>
                    <a:lstStyle/>
                    <a:p>
                      <a:pPr marL="0" marR="0" lvl="0" indent="0" algn="l" rtl="0">
                        <a:lnSpc>
                          <a:spcPct val="100000"/>
                        </a:lnSpc>
                        <a:spcBef>
                          <a:spcPts val="0"/>
                        </a:spcBef>
                        <a:spcAft>
                          <a:spcPts val="0"/>
                        </a:spcAft>
                        <a:buClr>
                          <a:schemeClr val="dk1"/>
                        </a:buClr>
                        <a:buSzPts val="1400"/>
                        <a:buFont typeface="Tahoma"/>
                        <a:buNone/>
                      </a:pPr>
                      <a:r>
                        <a:rPr lang="en-US" sz="1400"/>
                        <a:t>Supplemental guidance, including specific tailoring guidance if applicable, for the control.  </a:t>
                      </a:r>
                      <a:endParaRPr sz="1400" b="0"/>
                    </a:p>
                  </a:txBody>
                  <a:tcPr marL="91425" marR="91425" marT="45725" marB="45725"/>
                </a:tc>
                <a:extLst>
                  <a:ext uri="{0D108BD9-81ED-4DB2-BD59-A6C34878D82A}">
                    <a16:rowId xmlns:a16="http://schemas.microsoft.com/office/drawing/2014/main" val="10003"/>
                  </a:ext>
                </a:extLst>
              </a:tr>
              <a:tr h="357800">
                <a:tc>
                  <a:txBody>
                    <a:bodyPr/>
                    <a:lstStyle/>
                    <a:p>
                      <a:pPr marL="0" marR="0" lvl="0" indent="0" algn="ctr" rtl="0">
                        <a:spcBef>
                          <a:spcPts val="0"/>
                        </a:spcBef>
                        <a:spcAft>
                          <a:spcPts val="0"/>
                        </a:spcAft>
                        <a:buNone/>
                      </a:pPr>
                      <a:r>
                        <a:rPr lang="en-US" sz="1400"/>
                        <a:t>V</a:t>
                      </a:r>
                      <a:endParaRPr sz="1400" b="1">
                        <a:solidFill>
                          <a:srgbClr val="FF0000"/>
                        </a:solidFill>
                      </a:endParaRPr>
                    </a:p>
                  </a:txBody>
                  <a:tcPr marL="91425" marR="91425" marT="45725" marB="45725"/>
                </a:tc>
                <a:tc>
                  <a:txBody>
                    <a:bodyPr/>
                    <a:lstStyle/>
                    <a:p>
                      <a:pPr marL="0" marR="0" lvl="0" indent="0" algn="l" rtl="0">
                        <a:spcBef>
                          <a:spcPts val="0"/>
                        </a:spcBef>
                        <a:spcAft>
                          <a:spcPts val="0"/>
                        </a:spcAft>
                        <a:buNone/>
                      </a:pPr>
                      <a:r>
                        <a:rPr lang="en-US" sz="1400"/>
                        <a:t>Defines a value for an organizational-defined parameter for the control. </a:t>
                      </a:r>
                      <a:endParaRPr sz="1400" b="0"/>
                    </a:p>
                  </a:txBody>
                  <a:tcPr marL="91425" marR="91425" marT="45725" marB="45725"/>
                </a:tc>
                <a:extLst>
                  <a:ext uri="{0D108BD9-81ED-4DB2-BD59-A6C34878D82A}">
                    <a16:rowId xmlns:a16="http://schemas.microsoft.com/office/drawing/2014/main" val="10004"/>
                  </a:ext>
                </a:extLst>
              </a:tr>
              <a:tr h="518350">
                <a:tc>
                  <a:txBody>
                    <a:bodyPr/>
                    <a:lstStyle/>
                    <a:p>
                      <a:pPr marL="0" marR="0" lvl="0" indent="0" algn="ctr" rtl="0">
                        <a:spcBef>
                          <a:spcPts val="0"/>
                        </a:spcBef>
                        <a:spcAft>
                          <a:spcPts val="0"/>
                        </a:spcAft>
                        <a:buNone/>
                      </a:pPr>
                      <a:r>
                        <a:rPr lang="en-US" sz="1400"/>
                        <a:t>R</a:t>
                      </a:r>
                      <a:endParaRPr sz="1400" b="1">
                        <a:solidFill>
                          <a:srgbClr val="FF0000"/>
                        </a:solidFill>
                      </a:endParaRPr>
                    </a:p>
                  </a:txBody>
                  <a:tcPr marL="91425" marR="91425" marT="45725" marB="45725"/>
                </a:tc>
                <a:tc>
                  <a:txBody>
                    <a:bodyPr/>
                    <a:lstStyle/>
                    <a:p>
                      <a:pPr marL="0" marR="0" lvl="0" indent="0" algn="l" rtl="0">
                        <a:lnSpc>
                          <a:spcPct val="100000"/>
                        </a:lnSpc>
                        <a:spcBef>
                          <a:spcPts val="0"/>
                        </a:spcBef>
                        <a:spcAft>
                          <a:spcPts val="0"/>
                        </a:spcAft>
                        <a:buClr>
                          <a:schemeClr val="dk1"/>
                        </a:buClr>
                        <a:buSzPts val="1400"/>
                        <a:buFont typeface="Tahoma"/>
                        <a:buNone/>
                      </a:pPr>
                      <a:r>
                        <a:rPr lang="en-US" sz="1400"/>
                        <a:t>One (or more) regulatory/ statutory reference(s)  require the control, the control helps meet regulatory/statutory requirements. </a:t>
                      </a:r>
                      <a:endParaRPr sz="1400" b="0"/>
                    </a:p>
                  </a:txBody>
                  <a:tcPr marL="91425" marR="91425" marT="45725" marB="45725"/>
                </a:tc>
                <a:extLst>
                  <a:ext uri="{0D108BD9-81ED-4DB2-BD59-A6C34878D82A}">
                    <a16:rowId xmlns:a16="http://schemas.microsoft.com/office/drawing/2014/main" val="10005"/>
                  </a:ext>
                </a:extLst>
              </a:tr>
            </a:tbl>
          </a:graphicData>
        </a:graphic>
      </p:graphicFrame>
      <p:sp>
        <p:nvSpPr>
          <p:cNvPr id="1059" name="Google Shape;1059;p53"/>
          <p:cNvSpPr txBox="1"/>
          <p:nvPr/>
        </p:nvSpPr>
        <p:spPr>
          <a:xfrm>
            <a:off x="377826" y="1177169"/>
            <a:ext cx="2816225" cy="2800767"/>
          </a:xfrm>
          <a:prstGeom prst="rect">
            <a:avLst/>
          </a:prstGeom>
          <a:noFill/>
          <a:ln w="57150" cap="flat" cmpd="sng">
            <a:solidFill>
              <a:srgbClr val="FF0000"/>
            </a:solidFill>
            <a:prstDash val="solid"/>
            <a:miter lim="800000"/>
            <a:headEnd type="none" w="sm" len="sm"/>
            <a:tailEnd type="none" w="sm" len="sm"/>
          </a:ln>
        </p:spPr>
        <p:txBody>
          <a:bodyPr spcFirstLastPara="1" wrap="square" lIns="91425" tIns="45700" rIns="91425" bIns="45700" anchor="t" anchorCtr="0">
            <a:spAutoFit/>
          </a:bodyPr>
          <a:lstStyle/>
          <a:p>
            <a:pPr marL="114300" marR="0" lvl="0" indent="-114300" algn="l" rtl="0">
              <a:spcBef>
                <a:spcPts val="0"/>
              </a:spcBef>
              <a:spcAft>
                <a:spcPts val="0"/>
              </a:spcAft>
              <a:buClr>
                <a:schemeClr val="dk1"/>
              </a:buClr>
              <a:buSzPts val="1600"/>
              <a:buFont typeface="Arial"/>
              <a:buChar char="•"/>
            </a:pPr>
            <a:r>
              <a:rPr lang="en-US" sz="1600">
                <a:solidFill>
                  <a:schemeClr val="dk1"/>
                </a:solidFill>
                <a:latin typeface="Tahoma"/>
                <a:ea typeface="Tahoma"/>
                <a:cs typeface="Tahoma"/>
                <a:sym typeface="Tahoma"/>
              </a:rPr>
              <a:t>CNSSI No.1253F, Attachment six</a:t>
            </a:r>
            <a:endParaRPr/>
          </a:p>
          <a:p>
            <a:pPr marL="114300" marR="0" lvl="0" indent="-114300" algn="l" rtl="0">
              <a:spcBef>
                <a:spcPts val="0"/>
              </a:spcBef>
              <a:spcAft>
                <a:spcPts val="0"/>
              </a:spcAft>
              <a:buClr>
                <a:schemeClr val="dk1"/>
              </a:buClr>
              <a:buSzPts val="1600"/>
              <a:buFont typeface="Arial"/>
              <a:buChar char="•"/>
            </a:pPr>
            <a:r>
              <a:rPr lang="en-US" sz="1600">
                <a:solidFill>
                  <a:schemeClr val="dk1"/>
                </a:solidFill>
                <a:latin typeface="Tahoma"/>
                <a:ea typeface="Tahoma"/>
                <a:cs typeface="Tahoma"/>
                <a:sym typeface="Tahoma"/>
              </a:rPr>
              <a:t>Privacy Overlay - Consists of four Privacy Overlays:</a:t>
            </a:r>
            <a:endParaRPr/>
          </a:p>
          <a:p>
            <a:pPr marL="285750" marR="0" lvl="1" indent="-171450" algn="l" rtl="0">
              <a:spcBef>
                <a:spcPts val="0"/>
              </a:spcBef>
              <a:spcAft>
                <a:spcPts val="0"/>
              </a:spcAft>
              <a:buClr>
                <a:schemeClr val="dk1"/>
              </a:buClr>
              <a:buSzPts val="1400"/>
              <a:buFont typeface="Arial"/>
              <a:buChar char="•"/>
            </a:pPr>
            <a:r>
              <a:rPr lang="en-US" sz="1400" b="0" i="0" u="none" strike="noStrike" cap="none">
                <a:solidFill>
                  <a:schemeClr val="dk1"/>
                </a:solidFill>
                <a:latin typeface="Tahoma"/>
                <a:ea typeface="Tahoma"/>
                <a:cs typeface="Tahoma"/>
                <a:sym typeface="Tahoma"/>
              </a:rPr>
              <a:t>Protected Health Information (PHI)</a:t>
            </a:r>
            <a:endParaRPr/>
          </a:p>
          <a:p>
            <a:pPr marL="285750" marR="0" lvl="1" indent="-171450" algn="l" rtl="0">
              <a:spcBef>
                <a:spcPts val="0"/>
              </a:spcBef>
              <a:spcAft>
                <a:spcPts val="0"/>
              </a:spcAft>
              <a:buClr>
                <a:schemeClr val="dk1"/>
              </a:buClr>
              <a:buSzPts val="1400"/>
              <a:buFont typeface="Arial"/>
              <a:buChar char="•"/>
            </a:pPr>
            <a:r>
              <a:rPr lang="en-US" sz="1400" b="0" i="0" u="none" strike="noStrike" cap="none">
                <a:solidFill>
                  <a:schemeClr val="dk1"/>
                </a:solidFill>
                <a:latin typeface="Tahoma"/>
                <a:ea typeface="Tahoma"/>
                <a:cs typeface="Tahoma"/>
                <a:sym typeface="Tahoma"/>
              </a:rPr>
              <a:t>Personally Identifiable Information (PII) Low</a:t>
            </a:r>
            <a:endParaRPr/>
          </a:p>
          <a:p>
            <a:pPr marL="285750" marR="0" lvl="1" indent="-171450" algn="l" rtl="0">
              <a:spcBef>
                <a:spcPts val="0"/>
              </a:spcBef>
              <a:spcAft>
                <a:spcPts val="0"/>
              </a:spcAft>
              <a:buClr>
                <a:schemeClr val="dk1"/>
              </a:buClr>
              <a:buSzPts val="1400"/>
              <a:buFont typeface="Arial"/>
              <a:buChar char="•"/>
            </a:pPr>
            <a:r>
              <a:rPr lang="en-US" sz="1400" b="0" i="0" u="none" strike="noStrike" cap="none">
                <a:solidFill>
                  <a:schemeClr val="dk1"/>
                </a:solidFill>
                <a:latin typeface="Tahoma"/>
                <a:ea typeface="Tahoma"/>
                <a:cs typeface="Tahoma"/>
                <a:sym typeface="Tahoma"/>
              </a:rPr>
              <a:t>Personally Identifiable Information (PII) Moderate</a:t>
            </a:r>
            <a:endParaRPr/>
          </a:p>
          <a:p>
            <a:pPr marL="285750" marR="0" lvl="1" indent="-171450" algn="l" rtl="0">
              <a:spcBef>
                <a:spcPts val="0"/>
              </a:spcBef>
              <a:spcAft>
                <a:spcPts val="0"/>
              </a:spcAft>
              <a:buClr>
                <a:schemeClr val="dk1"/>
              </a:buClr>
              <a:buSzPts val="1400"/>
              <a:buFont typeface="Arial"/>
              <a:buChar char="•"/>
            </a:pPr>
            <a:r>
              <a:rPr lang="en-US" sz="1400" b="0" i="0" u="none" strike="noStrike" cap="none">
                <a:solidFill>
                  <a:schemeClr val="dk1"/>
                </a:solidFill>
                <a:latin typeface="Tahoma"/>
                <a:ea typeface="Tahoma"/>
                <a:cs typeface="Tahoma"/>
                <a:sym typeface="Tahoma"/>
              </a:rPr>
              <a:t>Personally Identifiable Information (PII) High</a:t>
            </a:r>
            <a:endParaRPr/>
          </a:p>
        </p:txBody>
      </p:sp>
      <p:sp>
        <p:nvSpPr>
          <p:cNvPr id="1060" name="Google Shape;1060;p53"/>
          <p:cNvSpPr txBox="1"/>
          <p:nvPr/>
        </p:nvSpPr>
        <p:spPr>
          <a:xfrm>
            <a:off x="776288" y="6532563"/>
            <a:ext cx="6165850" cy="3079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1400"/>
              <a:buFont typeface="Noto Sans Symbols"/>
              <a:buNone/>
            </a:pPr>
            <a:r>
              <a:rPr lang="en-US" sz="1400">
                <a:solidFill>
                  <a:schemeClr val="dk1"/>
                </a:solidFill>
                <a:latin typeface="Tahoma"/>
                <a:ea typeface="Tahoma"/>
                <a:cs typeface="Tahoma"/>
                <a:sym typeface="Tahoma"/>
              </a:rPr>
              <a:t>Control is only required when “+” or a “--” is indicated.</a:t>
            </a:r>
            <a:endParaRPr/>
          </a:p>
        </p:txBody>
      </p:sp>
      <p:pic>
        <p:nvPicPr>
          <p:cNvPr id="1061" name="Google Shape;1061;p53"/>
          <p:cNvPicPr preferRelativeResize="0"/>
          <p:nvPr/>
        </p:nvPicPr>
        <p:blipFill rotWithShape="1">
          <a:blip r:embed="rId3">
            <a:alphaModFix/>
          </a:blip>
          <a:srcRect l="34583" t="10351" r="30833" b="56402"/>
          <a:stretch/>
        </p:blipFill>
        <p:spPr>
          <a:xfrm>
            <a:off x="3304661" y="1045553"/>
            <a:ext cx="5297578" cy="2864072"/>
          </a:xfrm>
          <a:prstGeom prst="rect">
            <a:avLst/>
          </a:prstGeom>
          <a:noFill/>
          <a:ln>
            <a:noFill/>
          </a:ln>
          <a:effectLst>
            <a:outerShdw blurRad="292100" dist="139700" dir="2700000" algn="tl" rotWithShape="0">
              <a:srgbClr val="333333">
                <a:alpha val="64705"/>
              </a:srgbClr>
            </a:outerShdw>
          </a:effec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066"/>
        <p:cNvGrpSpPr/>
        <p:nvPr/>
      </p:nvGrpSpPr>
      <p:grpSpPr>
        <a:xfrm>
          <a:off x="0" y="0"/>
          <a:ext cx="0" cy="0"/>
          <a:chOff x="0" y="0"/>
          <a:chExt cx="0" cy="0"/>
        </a:xfrm>
      </p:grpSpPr>
      <p:sp>
        <p:nvSpPr>
          <p:cNvPr id="1067" name="Google Shape;1067;p54"/>
          <p:cNvSpPr txBox="1">
            <a:spLocks noGrp="1"/>
          </p:cNvSpPr>
          <p:nvPr>
            <p:ph type="title"/>
          </p:nvPr>
        </p:nvSpPr>
        <p:spPr>
          <a:xfrm>
            <a:off x="1165654" y="76200"/>
            <a:ext cx="7597775" cy="762000"/>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DoD Financial Management (FM) Overlay</a:t>
            </a:r>
            <a:endParaRPr/>
          </a:p>
        </p:txBody>
      </p:sp>
      <p:pic>
        <p:nvPicPr>
          <p:cNvPr id="1068" name="Google Shape;1068;p54" descr="Graphical user interface, text, application, email, website&#10;&#10;Description automatically generated"/>
          <p:cNvPicPr preferRelativeResize="0"/>
          <p:nvPr/>
        </p:nvPicPr>
        <p:blipFill rotWithShape="1">
          <a:blip r:embed="rId3">
            <a:alphaModFix/>
          </a:blip>
          <a:srcRect/>
          <a:stretch/>
        </p:blipFill>
        <p:spPr>
          <a:xfrm>
            <a:off x="152400" y="984122"/>
            <a:ext cx="8839200" cy="2042959"/>
          </a:xfrm>
          <a:prstGeom prst="rect">
            <a:avLst/>
          </a:prstGeom>
          <a:noFill/>
          <a:ln>
            <a:noFill/>
          </a:ln>
        </p:spPr>
      </p:pic>
      <p:pic>
        <p:nvPicPr>
          <p:cNvPr id="1069" name="Google Shape;1069;p54" descr="Table&#10;&#10;Description automatically generated"/>
          <p:cNvPicPr preferRelativeResize="0"/>
          <p:nvPr/>
        </p:nvPicPr>
        <p:blipFill rotWithShape="1">
          <a:blip r:embed="rId4">
            <a:alphaModFix/>
          </a:blip>
          <a:srcRect/>
          <a:stretch/>
        </p:blipFill>
        <p:spPr>
          <a:xfrm>
            <a:off x="0" y="2743199"/>
            <a:ext cx="9144000" cy="3581401"/>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074"/>
        <p:cNvGrpSpPr/>
        <p:nvPr/>
      </p:nvGrpSpPr>
      <p:grpSpPr>
        <a:xfrm>
          <a:off x="0" y="0"/>
          <a:ext cx="0" cy="0"/>
          <a:chOff x="0" y="0"/>
          <a:chExt cx="0" cy="0"/>
        </a:xfrm>
      </p:grpSpPr>
      <p:sp>
        <p:nvSpPr>
          <p:cNvPr id="1075" name="Google Shape;1075;p55"/>
          <p:cNvSpPr txBox="1">
            <a:spLocks noGrp="1"/>
          </p:cNvSpPr>
          <p:nvPr>
            <p:ph type="title"/>
          </p:nvPr>
        </p:nvSpPr>
        <p:spPr>
          <a:xfrm>
            <a:off x="1165654" y="76200"/>
            <a:ext cx="7597775" cy="762000"/>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Operational Technology (OT) Manual Overlay example</a:t>
            </a:r>
            <a:endParaRPr dirty="0"/>
          </a:p>
        </p:txBody>
      </p:sp>
      <p:sp>
        <p:nvSpPr>
          <p:cNvPr id="1077" name="Google Shape;1077;p55"/>
          <p:cNvSpPr txBox="1"/>
          <p:nvPr/>
        </p:nvSpPr>
        <p:spPr>
          <a:xfrm>
            <a:off x="4699323" y="2567264"/>
            <a:ext cx="3194612" cy="120028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chemeClr val="accent1"/>
                </a:solidFill>
                <a:latin typeface="Tahoma"/>
                <a:ea typeface="Tahoma"/>
                <a:cs typeface="Tahoma"/>
                <a:sym typeface="Tahoma"/>
              </a:rPr>
              <a:t>Appendix F – OT Overlay</a:t>
            </a:r>
          </a:p>
          <a:p>
            <a:pPr marL="0" marR="0" lvl="0" indent="0" algn="l" rtl="0">
              <a:spcBef>
                <a:spcPts val="0"/>
              </a:spcBef>
              <a:spcAft>
                <a:spcPts val="0"/>
              </a:spcAft>
              <a:buNone/>
            </a:pPr>
            <a:endParaRPr lang="en-US" sz="1800" dirty="0">
              <a:solidFill>
                <a:schemeClr val="accent1"/>
              </a:solidFill>
              <a:latin typeface="Tahoma"/>
              <a:ea typeface="Tahoma"/>
              <a:cs typeface="Tahoma"/>
              <a:sym typeface="Tahoma"/>
            </a:endParaRPr>
          </a:p>
          <a:p>
            <a:pPr marL="0" marR="0" lvl="0" indent="0" algn="l" rtl="0">
              <a:spcBef>
                <a:spcPts val="0"/>
              </a:spcBef>
              <a:spcAft>
                <a:spcPts val="0"/>
              </a:spcAft>
              <a:buNone/>
            </a:pPr>
            <a:r>
              <a:rPr lang="en-US" sz="1800" dirty="0">
                <a:solidFill>
                  <a:schemeClr val="accent1"/>
                </a:solidFill>
                <a:latin typeface="Tahoma"/>
                <a:ea typeface="Tahoma"/>
                <a:cs typeface="Tahoma"/>
                <a:sym typeface="Tahoma"/>
              </a:rPr>
              <a:t>Underlines indicate added controls</a:t>
            </a:r>
            <a:endParaRPr sz="1800" dirty="0"/>
          </a:p>
        </p:txBody>
      </p:sp>
      <p:pic>
        <p:nvPicPr>
          <p:cNvPr id="1079" name="Google Shape;1079;p55" descr="A picture containing text&#10;&#10;Description automatically generated"/>
          <p:cNvPicPr preferRelativeResize="0"/>
          <p:nvPr/>
        </p:nvPicPr>
        <p:blipFill rotWithShape="1">
          <a:blip r:embed="rId3">
            <a:alphaModFix/>
          </a:blip>
          <a:srcRect/>
          <a:stretch/>
        </p:blipFill>
        <p:spPr>
          <a:xfrm>
            <a:off x="4137373" y="4178263"/>
            <a:ext cx="4805040" cy="1933379"/>
          </a:xfrm>
          <a:prstGeom prst="rect">
            <a:avLst/>
          </a:prstGeom>
          <a:noFill/>
          <a:ln>
            <a:noFill/>
          </a:ln>
        </p:spPr>
      </p:pic>
      <p:pic>
        <p:nvPicPr>
          <p:cNvPr id="3" name="Picture 2" descr="A close-up of a sign&#10;&#10;Description automatically generated">
            <a:extLst>
              <a:ext uri="{FF2B5EF4-FFF2-40B4-BE49-F238E27FC236}">
                <a16:creationId xmlns:a16="http://schemas.microsoft.com/office/drawing/2014/main" id="{BFFBB92E-52C7-E68B-F0BD-0C258B780A01}"/>
              </a:ext>
            </a:extLst>
          </p:cNvPr>
          <p:cNvPicPr>
            <a:picLocks noChangeAspect="1"/>
          </p:cNvPicPr>
          <p:nvPr/>
        </p:nvPicPr>
        <p:blipFill>
          <a:blip r:embed="rId4"/>
          <a:stretch>
            <a:fillRect/>
          </a:stretch>
        </p:blipFill>
        <p:spPr>
          <a:xfrm>
            <a:off x="580446" y="838201"/>
            <a:ext cx="8361967" cy="1600082"/>
          </a:xfrm>
          <a:prstGeom prst="rect">
            <a:avLst/>
          </a:prstGeom>
        </p:spPr>
      </p:pic>
      <p:pic>
        <p:nvPicPr>
          <p:cNvPr id="5" name="Picture 4" descr="A table of software controls&#10;&#10;Description automatically generated with medium confidence">
            <a:extLst>
              <a:ext uri="{FF2B5EF4-FFF2-40B4-BE49-F238E27FC236}">
                <a16:creationId xmlns:a16="http://schemas.microsoft.com/office/drawing/2014/main" id="{EA469288-81A6-B749-971C-5E9EC64FFA2D}"/>
              </a:ext>
            </a:extLst>
          </p:cNvPr>
          <p:cNvPicPr>
            <a:picLocks noChangeAspect="1"/>
          </p:cNvPicPr>
          <p:nvPr/>
        </p:nvPicPr>
        <p:blipFill>
          <a:blip r:embed="rId5"/>
          <a:stretch>
            <a:fillRect/>
          </a:stretch>
        </p:blipFill>
        <p:spPr>
          <a:xfrm>
            <a:off x="201587" y="2226135"/>
            <a:ext cx="3602116" cy="4157074"/>
          </a:xfrm>
          <a:prstGeom prst="rect">
            <a:avLst/>
          </a:prstGeom>
        </p:spPr>
      </p:pic>
      <p:sp>
        <p:nvSpPr>
          <p:cNvPr id="8" name="Google Shape;1078;p55">
            <a:extLst>
              <a:ext uri="{FF2B5EF4-FFF2-40B4-BE49-F238E27FC236}">
                <a16:creationId xmlns:a16="http://schemas.microsoft.com/office/drawing/2014/main" id="{0F2E3CA8-49AE-B74F-97D6-8697D5625BAD}"/>
              </a:ext>
            </a:extLst>
          </p:cNvPr>
          <p:cNvSpPr/>
          <p:nvPr/>
        </p:nvSpPr>
        <p:spPr>
          <a:xfrm flipH="1">
            <a:off x="3739701" y="5482022"/>
            <a:ext cx="461675" cy="221769"/>
          </a:xfrm>
          <a:prstGeom prst="rightArrow">
            <a:avLst>
              <a:gd name="adj1" fmla="val 50000"/>
              <a:gd name="adj2" fmla="val 50000"/>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Tahoma"/>
              <a:buNone/>
            </a:pPr>
            <a:endParaRPr sz="2400" b="0" i="0" u="none" strike="noStrike" cap="none">
              <a:solidFill>
                <a:schemeClr val="dk1"/>
              </a:solidFill>
              <a:latin typeface="Tahoma"/>
              <a:ea typeface="Tahoma"/>
              <a:cs typeface="Tahoma"/>
              <a:sym typeface="Tahom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57"/>
        <p:cNvGrpSpPr/>
        <p:nvPr/>
      </p:nvGrpSpPr>
      <p:grpSpPr>
        <a:xfrm>
          <a:off x="0" y="0"/>
          <a:ext cx="0" cy="0"/>
          <a:chOff x="0" y="0"/>
          <a:chExt cx="0" cy="0"/>
        </a:xfrm>
      </p:grpSpPr>
      <p:sp>
        <p:nvSpPr>
          <p:cNvPr id="458" name="Google Shape;458;p5"/>
          <p:cNvSpPr txBox="1">
            <a:spLocks noGrp="1"/>
          </p:cNvSpPr>
          <p:nvPr>
            <p:ph type="title"/>
          </p:nvPr>
        </p:nvSpPr>
        <p:spPr>
          <a:xfrm>
            <a:off x="1219200" y="-119063"/>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NIST SP 800-53 R4 to NIST SP 800-53 R5</a:t>
            </a:r>
            <a:endParaRPr dirty="0"/>
          </a:p>
        </p:txBody>
      </p:sp>
      <p:pic>
        <p:nvPicPr>
          <p:cNvPr id="459" name="Google Shape;459;p5"/>
          <p:cNvPicPr preferRelativeResize="0"/>
          <p:nvPr/>
        </p:nvPicPr>
        <p:blipFill rotWithShape="1">
          <a:blip r:embed="rId3">
            <a:alphaModFix/>
          </a:blip>
          <a:srcRect l="27083" r="25417" b="8844"/>
          <a:stretch/>
        </p:blipFill>
        <p:spPr>
          <a:xfrm>
            <a:off x="245110" y="1123950"/>
            <a:ext cx="4075430" cy="5054600"/>
          </a:xfrm>
          <a:prstGeom prst="rect">
            <a:avLst/>
          </a:prstGeom>
          <a:noFill/>
          <a:ln>
            <a:noFill/>
          </a:ln>
          <a:effectLst>
            <a:outerShdw blurRad="292100" dist="139700" dir="2700000" algn="tl" rotWithShape="0">
              <a:srgbClr val="333333">
                <a:alpha val="64705"/>
              </a:srgbClr>
            </a:outerShdw>
          </a:effectLst>
        </p:spPr>
      </p:pic>
      <p:pic>
        <p:nvPicPr>
          <p:cNvPr id="4" name="Picture 3" descr="A table of contents with text&#10;&#10;Description automatically generated">
            <a:extLst>
              <a:ext uri="{FF2B5EF4-FFF2-40B4-BE49-F238E27FC236}">
                <a16:creationId xmlns:a16="http://schemas.microsoft.com/office/drawing/2014/main" id="{2A894F4A-A6D7-CAD9-EC2F-42E535334696}"/>
              </a:ext>
            </a:extLst>
          </p:cNvPr>
          <p:cNvPicPr>
            <a:picLocks noChangeAspect="1"/>
          </p:cNvPicPr>
          <p:nvPr/>
        </p:nvPicPr>
        <p:blipFill>
          <a:blip r:embed="rId4"/>
          <a:stretch>
            <a:fillRect/>
          </a:stretch>
        </p:blipFill>
        <p:spPr>
          <a:xfrm>
            <a:off x="4572000" y="1081405"/>
            <a:ext cx="4457699" cy="5326008"/>
          </a:xfrm>
          <a:prstGeom prst="rect">
            <a:avLst/>
          </a:prstGeom>
        </p:spPr>
      </p:pic>
      <p:sp>
        <p:nvSpPr>
          <p:cNvPr id="462" name="Google Shape;462;p5"/>
          <p:cNvSpPr/>
          <p:nvPr/>
        </p:nvSpPr>
        <p:spPr>
          <a:xfrm>
            <a:off x="4038283" y="2377440"/>
            <a:ext cx="815975" cy="1552575"/>
          </a:xfrm>
          <a:prstGeom prst="rightArrow">
            <a:avLst>
              <a:gd name="adj1" fmla="val 50000"/>
              <a:gd name="adj2" fmla="val 50000"/>
            </a:avLst>
          </a:prstGeom>
          <a:solidFill>
            <a:srgbClr val="C00000"/>
          </a:solidFill>
          <a:ln>
            <a:noFill/>
          </a:ln>
          <a:effectLst>
            <a:outerShdw blurRad="50800" dist="38100" dir="2700000" algn="tl" rotWithShape="0">
              <a:srgbClr val="000000">
                <a:alpha val="40000"/>
              </a:srgbClr>
            </a:outerShdw>
          </a:effectLst>
        </p:spPr>
        <p:txBody>
          <a:bodyPr spcFirstLastPara="1" wrap="square" lIns="91425" tIns="45700" rIns="91425" bIns="45700" anchor="t" anchorCtr="0">
            <a:noAutofit/>
          </a:bodyPr>
          <a:lstStyle/>
          <a:p>
            <a:pPr marL="0" marR="0" lvl="0" indent="0" algn="l" rtl="0">
              <a:spcBef>
                <a:spcPts val="0"/>
              </a:spcBef>
              <a:spcAft>
                <a:spcPts val="0"/>
              </a:spcAft>
              <a:buNone/>
            </a:pPr>
            <a:endParaRPr sz="1600">
              <a:solidFill>
                <a:srgbClr val="FFFFFF"/>
              </a:solidFill>
              <a:latin typeface="Tahoma"/>
              <a:ea typeface="Tahoma"/>
              <a:cs typeface="Tahoma"/>
              <a:sym typeface="Tahoma"/>
            </a:endParaRPr>
          </a:p>
          <a:p>
            <a:pPr marL="0" marR="0" lvl="0" indent="0" algn="l" rtl="0">
              <a:spcBef>
                <a:spcPts val="0"/>
              </a:spcBef>
              <a:spcAft>
                <a:spcPts val="0"/>
              </a:spcAft>
              <a:buNone/>
            </a:pPr>
            <a:r>
              <a:rPr lang="en-US" sz="1600">
                <a:solidFill>
                  <a:srgbClr val="FFFFFF"/>
                </a:solidFill>
                <a:latin typeface="Tahoma"/>
                <a:ea typeface="Tahoma"/>
                <a:cs typeface="Tahoma"/>
                <a:sym typeface="Tahoma"/>
              </a:rPr>
              <a:t>TOC</a:t>
            </a:r>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085"/>
        <p:cNvGrpSpPr/>
        <p:nvPr/>
      </p:nvGrpSpPr>
      <p:grpSpPr>
        <a:xfrm>
          <a:off x="0" y="0"/>
          <a:ext cx="0" cy="0"/>
          <a:chOff x="0" y="0"/>
          <a:chExt cx="0" cy="0"/>
        </a:xfrm>
      </p:grpSpPr>
      <p:sp>
        <p:nvSpPr>
          <p:cNvPr id="1086" name="Google Shape;1086;p56"/>
          <p:cNvSpPr txBox="1">
            <a:spLocks noGrp="1"/>
          </p:cNvSpPr>
          <p:nvPr>
            <p:ph type="body" idx="1"/>
          </p:nvPr>
        </p:nvSpPr>
        <p:spPr>
          <a:xfrm>
            <a:off x="647701" y="1804067"/>
            <a:ext cx="4837112" cy="3367016"/>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960"/>
              <a:buChar char="■"/>
            </a:pPr>
            <a:r>
              <a:rPr lang="en-US" dirty="0"/>
              <a:t>Gives organizations flexibility to adapt to: </a:t>
            </a:r>
            <a:endParaRPr dirty="0"/>
          </a:p>
          <a:p>
            <a:pPr marL="742950" lvl="1" indent="-285750" algn="l" rtl="0">
              <a:spcBef>
                <a:spcPts val="320"/>
              </a:spcBef>
              <a:spcAft>
                <a:spcPts val="0"/>
              </a:spcAft>
              <a:buSzPts val="880"/>
              <a:buChar char="■"/>
            </a:pPr>
            <a:r>
              <a:rPr lang="en-US" dirty="0"/>
              <a:t>Missions/business functions</a:t>
            </a:r>
            <a:endParaRPr dirty="0"/>
          </a:p>
          <a:p>
            <a:pPr marL="742950" lvl="1" indent="-285750" algn="l" rtl="0">
              <a:spcBef>
                <a:spcPts val="320"/>
              </a:spcBef>
              <a:spcAft>
                <a:spcPts val="0"/>
              </a:spcAft>
              <a:buSzPts val="880"/>
              <a:buChar char="■"/>
            </a:pPr>
            <a:r>
              <a:rPr lang="en-US" dirty="0"/>
              <a:t>Information systems</a:t>
            </a:r>
            <a:endParaRPr dirty="0"/>
          </a:p>
          <a:p>
            <a:pPr marL="742950" lvl="1" indent="-285750" algn="l" rtl="0">
              <a:spcBef>
                <a:spcPts val="320"/>
              </a:spcBef>
              <a:spcAft>
                <a:spcPts val="0"/>
              </a:spcAft>
              <a:buSzPts val="880"/>
              <a:buChar char="■"/>
            </a:pPr>
            <a:r>
              <a:rPr lang="en-US" dirty="0"/>
              <a:t>Environments of operation </a:t>
            </a:r>
          </a:p>
          <a:p>
            <a:pPr marL="457200" lvl="1" indent="0" algn="l" rtl="0">
              <a:spcBef>
                <a:spcPts val="320"/>
              </a:spcBef>
              <a:spcAft>
                <a:spcPts val="0"/>
              </a:spcAft>
              <a:buSzPts val="880"/>
              <a:buNone/>
            </a:pPr>
            <a:endParaRPr dirty="0"/>
          </a:p>
          <a:p>
            <a:pPr marL="342900" lvl="0" indent="-342900" algn="l" rtl="0">
              <a:spcBef>
                <a:spcPts val="320"/>
              </a:spcBef>
              <a:spcAft>
                <a:spcPts val="0"/>
              </a:spcAft>
              <a:buSzPts val="960"/>
              <a:buChar char="■"/>
            </a:pPr>
            <a:r>
              <a:rPr lang="en-US" dirty="0"/>
              <a:t>Identify added assurance—related controls to increase the level of trustworthiness</a:t>
            </a:r>
            <a:endParaRPr dirty="0"/>
          </a:p>
          <a:p>
            <a:pPr marL="342900" lvl="0" indent="-281940" algn="l" rtl="0">
              <a:spcBef>
                <a:spcPts val="320"/>
              </a:spcBef>
              <a:spcAft>
                <a:spcPts val="0"/>
              </a:spcAft>
              <a:buSzPts val="960"/>
              <a:buNone/>
            </a:pPr>
            <a:endParaRPr dirty="0"/>
          </a:p>
          <a:p>
            <a:pPr marL="342900" lvl="0" indent="-281940" algn="l" rtl="0">
              <a:spcBef>
                <a:spcPts val="320"/>
              </a:spcBef>
              <a:spcAft>
                <a:spcPts val="0"/>
              </a:spcAft>
              <a:buSzPts val="960"/>
              <a:buNone/>
            </a:pPr>
            <a:endParaRPr dirty="0"/>
          </a:p>
        </p:txBody>
      </p:sp>
      <p:sp>
        <p:nvSpPr>
          <p:cNvPr id="1087" name="Google Shape;1087;p56"/>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Select - Tailoring Process</a:t>
            </a:r>
            <a:endParaRPr/>
          </a:p>
        </p:txBody>
      </p:sp>
      <p:grpSp>
        <p:nvGrpSpPr>
          <p:cNvPr id="1088" name="Google Shape;1088;p56"/>
          <p:cNvGrpSpPr/>
          <p:nvPr/>
        </p:nvGrpSpPr>
        <p:grpSpPr>
          <a:xfrm>
            <a:off x="6777663" y="1162050"/>
            <a:ext cx="1909139" cy="5479664"/>
            <a:chOff x="453063" y="0"/>
            <a:chExt cx="1909139" cy="5479664"/>
          </a:xfrm>
        </p:grpSpPr>
        <p:sp>
          <p:nvSpPr>
            <p:cNvPr id="1104" name="Google Shape;1104;p56"/>
            <p:cNvSpPr/>
            <p:nvPr/>
          </p:nvSpPr>
          <p:spPr>
            <a:xfrm>
              <a:off x="480119" y="3138271"/>
              <a:ext cx="1859160" cy="464790"/>
            </a:xfrm>
            <a:prstGeom prst="roundRect">
              <a:avLst>
                <a:gd name="adj" fmla="val 10000"/>
              </a:avLst>
            </a:prstGeom>
            <a:solidFill>
              <a:srgbClr val="CFD7E7">
                <a:alpha val="89803"/>
              </a:srgbClr>
            </a:solidFill>
            <a:ln w="17125"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9" name="Google Shape;1089;p56"/>
            <p:cNvSpPr/>
            <p:nvPr/>
          </p:nvSpPr>
          <p:spPr>
            <a:xfrm>
              <a:off x="503042" y="0"/>
              <a:ext cx="1859160" cy="464790"/>
            </a:xfrm>
            <a:prstGeom prst="roundRect">
              <a:avLst>
                <a:gd name="adj" fmla="val 10000"/>
              </a:avLst>
            </a:prstGeom>
            <a:solidFill>
              <a:schemeClr val="accent1"/>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0" name="Google Shape;1090;p56"/>
            <p:cNvSpPr txBox="1"/>
            <p:nvPr/>
          </p:nvSpPr>
          <p:spPr>
            <a:xfrm>
              <a:off x="516655" y="13613"/>
              <a:ext cx="1831934" cy="437564"/>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chemeClr val="lt1"/>
                </a:buClr>
                <a:buSzPts val="1600"/>
                <a:buFont typeface="Calibri"/>
                <a:buNone/>
              </a:pPr>
              <a:r>
                <a:rPr lang="en-US" sz="1600" b="0" i="0" u="none" cap="small">
                  <a:solidFill>
                    <a:schemeClr val="lt1"/>
                  </a:solidFill>
                  <a:latin typeface="Calibri"/>
                  <a:ea typeface="Calibri"/>
                  <a:cs typeface="Calibri"/>
                  <a:sym typeface="Calibri"/>
                </a:rPr>
                <a:t>Select Baseline</a:t>
              </a:r>
              <a:endParaRPr/>
            </a:p>
          </p:txBody>
        </p:sp>
        <p:sp>
          <p:nvSpPr>
            <p:cNvPr id="1091" name="Google Shape;1091;p56"/>
            <p:cNvSpPr/>
            <p:nvPr/>
          </p:nvSpPr>
          <p:spPr>
            <a:xfrm rot="5525349">
              <a:off x="1333206" y="503144"/>
              <a:ext cx="131925" cy="125042"/>
            </a:xfrm>
            <a:prstGeom prst="rightArrow">
              <a:avLst>
                <a:gd name="adj1" fmla="val 66700"/>
                <a:gd name="adj2" fmla="val 50000"/>
              </a:avLst>
            </a:prstGeom>
            <a:solidFill>
              <a:srgbClr val="B1C0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2" name="Google Shape;1092;p56"/>
            <p:cNvSpPr/>
            <p:nvPr/>
          </p:nvSpPr>
          <p:spPr>
            <a:xfrm>
              <a:off x="480119" y="628404"/>
              <a:ext cx="1859160" cy="464790"/>
            </a:xfrm>
            <a:prstGeom prst="roundRect">
              <a:avLst>
                <a:gd name="adj" fmla="val 10000"/>
              </a:avLst>
            </a:prstGeom>
            <a:solidFill>
              <a:srgbClr val="CFD7E7">
                <a:alpha val="89803"/>
              </a:srgbClr>
            </a:solidFill>
            <a:ln w="17125"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3" name="Google Shape;1093;p56"/>
            <p:cNvSpPr txBox="1"/>
            <p:nvPr/>
          </p:nvSpPr>
          <p:spPr>
            <a:xfrm>
              <a:off x="493732" y="642017"/>
              <a:ext cx="1831934" cy="437564"/>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chemeClr val="dk1"/>
                </a:buClr>
                <a:buSzPts val="1600"/>
                <a:buFont typeface="Calibri"/>
                <a:buNone/>
              </a:pPr>
              <a:r>
                <a:rPr lang="en-US" sz="1600" b="0" i="0" u="none" cap="small">
                  <a:solidFill>
                    <a:schemeClr val="dk1"/>
                  </a:solidFill>
                  <a:latin typeface="Calibri"/>
                  <a:ea typeface="Calibri"/>
                  <a:cs typeface="Calibri"/>
                  <a:sym typeface="Calibri"/>
                </a:rPr>
                <a:t>Apply overlays</a:t>
              </a:r>
              <a:endParaRPr/>
            </a:p>
          </p:txBody>
        </p:sp>
        <p:sp>
          <p:nvSpPr>
            <p:cNvPr id="1094" name="Google Shape;1094;p56"/>
            <p:cNvSpPr/>
            <p:nvPr/>
          </p:nvSpPr>
          <p:spPr>
            <a:xfrm rot="5400000">
              <a:off x="1369030" y="1133863"/>
              <a:ext cx="81338" cy="81338"/>
            </a:xfrm>
            <a:prstGeom prst="rightArrow">
              <a:avLst>
                <a:gd name="adj1" fmla="val 66700"/>
                <a:gd name="adj2" fmla="val 50000"/>
              </a:avLst>
            </a:prstGeom>
            <a:solidFill>
              <a:srgbClr val="B1C0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5" name="Google Shape;1095;p56"/>
            <p:cNvSpPr/>
            <p:nvPr/>
          </p:nvSpPr>
          <p:spPr>
            <a:xfrm>
              <a:off x="480119" y="1255871"/>
              <a:ext cx="1859160" cy="464790"/>
            </a:xfrm>
            <a:prstGeom prst="roundRect">
              <a:avLst>
                <a:gd name="adj" fmla="val 10000"/>
              </a:avLst>
            </a:prstGeom>
            <a:solidFill>
              <a:schemeClr val="accent1">
                <a:alpha val="89803"/>
              </a:schemeClr>
            </a:solidFill>
            <a:ln w="17125"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6" name="Google Shape;1096;p56"/>
            <p:cNvSpPr txBox="1"/>
            <p:nvPr/>
          </p:nvSpPr>
          <p:spPr>
            <a:xfrm>
              <a:off x="493732" y="1269484"/>
              <a:ext cx="1831934" cy="437564"/>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chemeClr val="lt1"/>
                </a:buClr>
                <a:buSzPts val="1600"/>
                <a:buFont typeface="Calibri"/>
                <a:buNone/>
              </a:pPr>
              <a:r>
                <a:rPr lang="en-US" sz="1600" b="0" i="0" u="none" cap="small">
                  <a:solidFill>
                    <a:schemeClr val="lt1"/>
                  </a:solidFill>
                  <a:latin typeface="Calibri"/>
                  <a:ea typeface="Calibri"/>
                  <a:cs typeface="Calibri"/>
                  <a:sym typeface="Calibri"/>
                </a:rPr>
                <a:t>TAILOR</a:t>
              </a:r>
              <a:endParaRPr/>
            </a:p>
          </p:txBody>
        </p:sp>
        <p:sp>
          <p:nvSpPr>
            <p:cNvPr id="1097" name="Google Shape;1097;p56"/>
            <p:cNvSpPr/>
            <p:nvPr/>
          </p:nvSpPr>
          <p:spPr>
            <a:xfrm rot="5400000">
              <a:off x="1322306" y="1758547"/>
              <a:ext cx="131082" cy="125042"/>
            </a:xfrm>
            <a:prstGeom prst="rightArrow">
              <a:avLst>
                <a:gd name="adj1" fmla="val 66700"/>
                <a:gd name="adj2" fmla="val 50000"/>
              </a:avLst>
            </a:prstGeom>
            <a:solidFill>
              <a:srgbClr val="B1C0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8" name="Google Shape;1098;p56"/>
            <p:cNvSpPr/>
            <p:nvPr/>
          </p:nvSpPr>
          <p:spPr>
            <a:xfrm>
              <a:off x="480119" y="1883338"/>
              <a:ext cx="1859160" cy="464790"/>
            </a:xfrm>
            <a:prstGeom prst="roundRect">
              <a:avLst>
                <a:gd name="adj" fmla="val 10000"/>
              </a:avLst>
            </a:prstGeom>
            <a:solidFill>
              <a:srgbClr val="CFD7E7">
                <a:alpha val="89803"/>
              </a:srgbClr>
            </a:solidFill>
            <a:ln w="17125"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9" name="Google Shape;1099;p56"/>
            <p:cNvSpPr txBox="1"/>
            <p:nvPr/>
          </p:nvSpPr>
          <p:spPr>
            <a:xfrm>
              <a:off x="493732" y="1896951"/>
              <a:ext cx="1831934" cy="437564"/>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chemeClr val="dk1"/>
                </a:buClr>
                <a:buSzPts val="1600"/>
                <a:buFont typeface="Calibri"/>
                <a:buNone/>
              </a:pPr>
              <a:r>
                <a:rPr lang="en-US" sz="1600" b="0" i="0" u="none" cap="small">
                  <a:solidFill>
                    <a:schemeClr val="dk1"/>
                  </a:solidFill>
                  <a:latin typeface="Calibri"/>
                  <a:ea typeface="Calibri"/>
                  <a:cs typeface="Calibri"/>
                  <a:sym typeface="Calibri"/>
                </a:rPr>
                <a:t>Apply scoping considerations</a:t>
              </a:r>
              <a:endParaRPr/>
            </a:p>
          </p:txBody>
        </p:sp>
        <p:sp>
          <p:nvSpPr>
            <p:cNvPr id="1100" name="Google Shape;1100;p56"/>
            <p:cNvSpPr/>
            <p:nvPr/>
          </p:nvSpPr>
          <p:spPr>
            <a:xfrm rot="5400000">
              <a:off x="1369030" y="2388797"/>
              <a:ext cx="81338" cy="81338"/>
            </a:xfrm>
            <a:prstGeom prst="rightArrow">
              <a:avLst>
                <a:gd name="adj1" fmla="val 66700"/>
                <a:gd name="adj2" fmla="val 50000"/>
              </a:avLst>
            </a:prstGeom>
            <a:solidFill>
              <a:srgbClr val="B1C0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1" name="Google Shape;1101;p56"/>
            <p:cNvSpPr/>
            <p:nvPr/>
          </p:nvSpPr>
          <p:spPr>
            <a:xfrm>
              <a:off x="480119" y="2510804"/>
              <a:ext cx="1859160" cy="464790"/>
            </a:xfrm>
            <a:prstGeom prst="roundRect">
              <a:avLst>
                <a:gd name="adj" fmla="val 10000"/>
              </a:avLst>
            </a:prstGeom>
            <a:solidFill>
              <a:srgbClr val="CFD7E7">
                <a:alpha val="89803"/>
              </a:srgbClr>
            </a:solidFill>
            <a:ln w="17125"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2" name="Google Shape;1102;p56"/>
            <p:cNvSpPr txBox="1"/>
            <p:nvPr/>
          </p:nvSpPr>
          <p:spPr>
            <a:xfrm>
              <a:off x="470203" y="3136876"/>
              <a:ext cx="1831934" cy="437564"/>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chemeClr val="dk1"/>
                </a:buClr>
                <a:buSzPts val="1600"/>
                <a:buFont typeface="Calibri"/>
                <a:buNone/>
              </a:pPr>
              <a:r>
                <a:rPr lang="en-US" sz="1600" b="0" i="0" u="none" cap="small" dirty="0">
                  <a:solidFill>
                    <a:schemeClr val="dk1"/>
                  </a:solidFill>
                  <a:latin typeface="Calibri"/>
                  <a:ea typeface="Calibri"/>
                  <a:cs typeface="Calibri"/>
                  <a:sym typeface="Calibri"/>
                </a:rPr>
                <a:t>Compensating controls</a:t>
              </a:r>
              <a:endParaRPr dirty="0"/>
            </a:p>
          </p:txBody>
        </p:sp>
        <p:sp>
          <p:nvSpPr>
            <p:cNvPr id="1103" name="Google Shape;1103;p56"/>
            <p:cNvSpPr/>
            <p:nvPr/>
          </p:nvSpPr>
          <p:spPr>
            <a:xfrm rot="5400000">
              <a:off x="1322306" y="3013480"/>
              <a:ext cx="131082" cy="125042"/>
            </a:xfrm>
            <a:prstGeom prst="rightArrow">
              <a:avLst>
                <a:gd name="adj1" fmla="val 66700"/>
                <a:gd name="adj2" fmla="val 50000"/>
              </a:avLst>
            </a:prstGeom>
            <a:solidFill>
              <a:srgbClr val="B1C0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5" name="Google Shape;1105;p56"/>
            <p:cNvSpPr txBox="1"/>
            <p:nvPr/>
          </p:nvSpPr>
          <p:spPr>
            <a:xfrm>
              <a:off x="453063" y="2556126"/>
              <a:ext cx="1831934" cy="437564"/>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chemeClr val="dk1"/>
                </a:buClr>
                <a:buSzPts val="1600"/>
                <a:buFont typeface="Calibri"/>
                <a:buNone/>
              </a:pPr>
              <a:r>
                <a:rPr lang="en-US" sz="1600" b="0" i="0" u="none" cap="small" dirty="0">
                  <a:solidFill>
                    <a:schemeClr val="dk1"/>
                  </a:solidFill>
                  <a:latin typeface="Calibri"/>
                  <a:ea typeface="Calibri"/>
                  <a:cs typeface="Calibri"/>
                  <a:sym typeface="Calibri"/>
                </a:rPr>
                <a:t>Supplement control baseline</a:t>
              </a:r>
              <a:endParaRPr dirty="0"/>
            </a:p>
          </p:txBody>
        </p:sp>
        <p:sp>
          <p:nvSpPr>
            <p:cNvPr id="1106" name="Google Shape;1106;p56"/>
            <p:cNvSpPr/>
            <p:nvPr/>
          </p:nvSpPr>
          <p:spPr>
            <a:xfrm rot="5400000">
              <a:off x="1320629" y="3640947"/>
              <a:ext cx="131082" cy="125042"/>
            </a:xfrm>
            <a:prstGeom prst="rightArrow">
              <a:avLst>
                <a:gd name="adj1" fmla="val 66700"/>
                <a:gd name="adj2" fmla="val 50000"/>
              </a:avLst>
            </a:prstGeom>
            <a:solidFill>
              <a:srgbClr val="B1C0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7" name="Google Shape;1107;p56"/>
            <p:cNvSpPr/>
            <p:nvPr/>
          </p:nvSpPr>
          <p:spPr>
            <a:xfrm>
              <a:off x="480119" y="3765738"/>
              <a:ext cx="1859160" cy="464790"/>
            </a:xfrm>
            <a:prstGeom prst="roundRect">
              <a:avLst>
                <a:gd name="adj" fmla="val 10000"/>
              </a:avLst>
            </a:prstGeom>
            <a:solidFill>
              <a:srgbClr val="CFD7E7">
                <a:alpha val="89803"/>
              </a:srgbClr>
            </a:solidFill>
            <a:ln w="17125"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8" name="Google Shape;1108;p56"/>
            <p:cNvSpPr txBox="1"/>
            <p:nvPr/>
          </p:nvSpPr>
          <p:spPr>
            <a:xfrm>
              <a:off x="493732" y="3779351"/>
              <a:ext cx="1831934" cy="437564"/>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chemeClr val="dk1"/>
                </a:buClr>
                <a:buSzPts val="1600"/>
                <a:buFont typeface="Calibri"/>
                <a:buNone/>
              </a:pPr>
              <a:r>
                <a:rPr lang="en-US" sz="1600" b="0" i="0" u="none" cap="small">
                  <a:solidFill>
                    <a:schemeClr val="dk1"/>
                  </a:solidFill>
                  <a:latin typeface="Calibri"/>
                  <a:ea typeface="Calibri"/>
                  <a:cs typeface="Calibri"/>
                  <a:sym typeface="Calibri"/>
                </a:rPr>
                <a:t>Organization defined parameters</a:t>
              </a:r>
              <a:endParaRPr/>
            </a:p>
          </p:txBody>
        </p:sp>
        <p:sp>
          <p:nvSpPr>
            <p:cNvPr id="1109" name="Google Shape;1109;p56"/>
            <p:cNvSpPr/>
            <p:nvPr/>
          </p:nvSpPr>
          <p:spPr>
            <a:xfrm rot="5400000">
              <a:off x="1369030" y="4271197"/>
              <a:ext cx="81338" cy="81338"/>
            </a:xfrm>
            <a:prstGeom prst="rightArrow">
              <a:avLst>
                <a:gd name="adj1" fmla="val 66700"/>
                <a:gd name="adj2" fmla="val 50000"/>
              </a:avLst>
            </a:prstGeom>
            <a:solidFill>
              <a:srgbClr val="B1C0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0" name="Google Shape;1110;p56"/>
            <p:cNvSpPr/>
            <p:nvPr/>
          </p:nvSpPr>
          <p:spPr>
            <a:xfrm>
              <a:off x="480119" y="4393205"/>
              <a:ext cx="1859160" cy="464790"/>
            </a:xfrm>
            <a:prstGeom prst="roundRect">
              <a:avLst>
                <a:gd name="adj" fmla="val 10000"/>
              </a:avLst>
            </a:prstGeom>
            <a:solidFill>
              <a:srgbClr val="CFD7E7">
                <a:alpha val="89803"/>
              </a:srgbClr>
            </a:solidFill>
            <a:ln w="17125"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1" name="Google Shape;1111;p56"/>
            <p:cNvSpPr txBox="1"/>
            <p:nvPr/>
          </p:nvSpPr>
          <p:spPr>
            <a:xfrm>
              <a:off x="493732" y="4406818"/>
              <a:ext cx="1831934" cy="437564"/>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chemeClr val="dk1"/>
                </a:buClr>
                <a:buSzPts val="1600"/>
                <a:buFont typeface="Calibri"/>
                <a:buNone/>
              </a:pPr>
              <a:r>
                <a:rPr lang="en-US" sz="1600" b="0" i="0" u="none" cap="small">
                  <a:solidFill>
                    <a:schemeClr val="dk1"/>
                  </a:solidFill>
                  <a:latin typeface="Calibri"/>
                  <a:ea typeface="Calibri"/>
                  <a:cs typeface="Calibri"/>
                  <a:sym typeface="Calibri"/>
                </a:rPr>
                <a:t>Common controls</a:t>
              </a:r>
              <a:endParaRPr/>
            </a:p>
          </p:txBody>
        </p:sp>
        <p:sp>
          <p:nvSpPr>
            <p:cNvPr id="1112" name="Google Shape;1112;p56"/>
            <p:cNvSpPr/>
            <p:nvPr/>
          </p:nvSpPr>
          <p:spPr>
            <a:xfrm rot="5400000">
              <a:off x="1371929" y="4895765"/>
              <a:ext cx="75540" cy="81338"/>
            </a:xfrm>
            <a:prstGeom prst="rightArrow">
              <a:avLst>
                <a:gd name="adj1" fmla="val 66700"/>
                <a:gd name="adj2" fmla="val 50000"/>
              </a:avLst>
            </a:prstGeom>
            <a:solidFill>
              <a:srgbClr val="B1C0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3" name="Google Shape;1113;p56"/>
            <p:cNvSpPr/>
            <p:nvPr/>
          </p:nvSpPr>
          <p:spPr>
            <a:xfrm>
              <a:off x="480119" y="5014874"/>
              <a:ext cx="1859160" cy="464790"/>
            </a:xfrm>
            <a:prstGeom prst="roundRect">
              <a:avLst>
                <a:gd name="adj" fmla="val 10000"/>
              </a:avLst>
            </a:prstGeom>
            <a:solidFill>
              <a:srgbClr val="CFD7E7">
                <a:alpha val="89803"/>
              </a:srgbClr>
            </a:solidFill>
            <a:ln w="17125"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4" name="Google Shape;1114;p56"/>
            <p:cNvSpPr txBox="1"/>
            <p:nvPr/>
          </p:nvSpPr>
          <p:spPr>
            <a:xfrm>
              <a:off x="493732" y="5028487"/>
              <a:ext cx="1831934" cy="437564"/>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chemeClr val="dk1"/>
                </a:buClr>
                <a:buSzPts val="1600"/>
                <a:buFont typeface="Calibri"/>
                <a:buNone/>
              </a:pPr>
              <a:r>
                <a:rPr lang="en-US" sz="1600" b="0" i="0" u="none" cap="small">
                  <a:solidFill>
                    <a:schemeClr val="dk1"/>
                  </a:solidFill>
                  <a:latin typeface="Calibri"/>
                  <a:ea typeface="Calibri"/>
                  <a:cs typeface="Calibri"/>
                  <a:sym typeface="Calibri"/>
                </a:rPr>
                <a:t>Document</a:t>
              </a:r>
              <a:endParaRPr/>
            </a:p>
          </p:txBody>
        </p:sp>
      </p:grpSp>
      <p:sp>
        <p:nvSpPr>
          <p:cNvPr id="1115" name="Google Shape;1115;p56"/>
          <p:cNvSpPr/>
          <p:nvPr/>
        </p:nvSpPr>
        <p:spPr>
          <a:xfrm>
            <a:off x="6172200" y="2514600"/>
            <a:ext cx="490538" cy="381000"/>
          </a:xfrm>
          <a:prstGeom prst="rightArrow">
            <a:avLst>
              <a:gd name="adj1" fmla="val 50000"/>
              <a:gd name="adj2" fmla="val 49998"/>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Noto Sans Symbols"/>
              <a:buNone/>
            </a:pPr>
            <a:endParaRPr sz="2400">
              <a:solidFill>
                <a:schemeClr val="dk1"/>
              </a:solidFill>
              <a:latin typeface="Tahoma"/>
              <a:ea typeface="Tahoma"/>
              <a:cs typeface="Tahoma"/>
              <a:sym typeface="Tahoma"/>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1121"/>
        <p:cNvGrpSpPr/>
        <p:nvPr/>
      </p:nvGrpSpPr>
      <p:grpSpPr>
        <a:xfrm>
          <a:off x="0" y="0"/>
          <a:ext cx="0" cy="0"/>
          <a:chOff x="0" y="0"/>
          <a:chExt cx="0" cy="0"/>
        </a:xfrm>
      </p:grpSpPr>
      <p:sp>
        <p:nvSpPr>
          <p:cNvPr id="1122" name="Google Shape;1122;p57"/>
          <p:cNvSpPr txBox="1">
            <a:spLocks noGrp="1"/>
          </p:cNvSpPr>
          <p:nvPr>
            <p:ph type="body" idx="1"/>
          </p:nvPr>
        </p:nvSpPr>
        <p:spPr>
          <a:xfrm>
            <a:off x="533401" y="1384302"/>
            <a:ext cx="8200231" cy="4940298"/>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080"/>
              <a:buChar char="■"/>
            </a:pPr>
            <a:r>
              <a:rPr lang="en-US" dirty="0"/>
              <a:t>AO’s must approve before controls are implemented</a:t>
            </a:r>
            <a:endParaRPr dirty="0"/>
          </a:p>
          <a:p>
            <a:pPr marL="342900" lvl="0" indent="-342900" algn="l" rtl="0">
              <a:spcBef>
                <a:spcPts val="360"/>
              </a:spcBef>
              <a:spcAft>
                <a:spcPts val="0"/>
              </a:spcAft>
              <a:buSzPts val="1080"/>
              <a:buChar char="■"/>
            </a:pPr>
            <a:r>
              <a:rPr lang="en-US" dirty="0"/>
              <a:t>Be sure to document and provide rationale for affected security controls</a:t>
            </a:r>
            <a:endParaRPr dirty="0"/>
          </a:p>
          <a:p>
            <a:pPr marL="342900" lvl="0" indent="-342900" algn="l" rtl="0">
              <a:spcBef>
                <a:spcPts val="360"/>
              </a:spcBef>
              <a:spcAft>
                <a:spcPts val="0"/>
              </a:spcAft>
              <a:buSzPts val="1080"/>
              <a:buChar char="■"/>
            </a:pPr>
            <a:r>
              <a:rPr lang="en-US" dirty="0"/>
              <a:t>When applied with risk management, scoping helps:</a:t>
            </a:r>
            <a:endParaRPr dirty="0"/>
          </a:p>
          <a:p>
            <a:pPr marL="742950" lvl="1" indent="-285750" algn="l" rtl="0">
              <a:spcBef>
                <a:spcPts val="320"/>
              </a:spcBef>
              <a:spcAft>
                <a:spcPts val="0"/>
              </a:spcAft>
              <a:buSzPts val="880"/>
              <a:buChar char="■"/>
            </a:pPr>
            <a:r>
              <a:rPr lang="en-US" sz="1800" dirty="0"/>
              <a:t>Eliminate unnecessary security controls </a:t>
            </a:r>
            <a:endParaRPr sz="1800" dirty="0"/>
          </a:p>
          <a:p>
            <a:pPr marL="742950" lvl="1" indent="-285750" algn="l" rtl="0">
              <a:spcBef>
                <a:spcPts val="320"/>
              </a:spcBef>
              <a:spcAft>
                <a:spcPts val="0"/>
              </a:spcAft>
              <a:buSzPts val="880"/>
              <a:buChar char="■"/>
            </a:pPr>
            <a:r>
              <a:rPr lang="en-US" sz="1800" dirty="0"/>
              <a:t>Ensure organizations include only those controls needed</a:t>
            </a:r>
            <a:endParaRPr sz="1800" dirty="0"/>
          </a:p>
          <a:p>
            <a:pPr marL="742950" lvl="1" indent="-285750" algn="l" rtl="0">
              <a:spcBef>
                <a:spcPts val="320"/>
              </a:spcBef>
              <a:spcAft>
                <a:spcPts val="0"/>
              </a:spcAft>
              <a:buSzPts val="880"/>
              <a:buChar char="■"/>
            </a:pPr>
            <a:r>
              <a:rPr lang="en-US" sz="1800" dirty="0"/>
              <a:t>Example: Applications or unique PIT systems may not require:</a:t>
            </a:r>
            <a:endParaRPr sz="1800" dirty="0"/>
          </a:p>
          <a:p>
            <a:pPr marL="1200150" lvl="2" indent="-285750">
              <a:spcBef>
                <a:spcPts val="320"/>
              </a:spcBef>
              <a:buSzPts val="880"/>
            </a:pPr>
            <a:r>
              <a:rPr lang="en-US" sz="1800" dirty="0"/>
              <a:t>AC-18 Wireless Access</a:t>
            </a:r>
            <a:endParaRPr sz="1800" dirty="0"/>
          </a:p>
          <a:p>
            <a:pPr marL="342900" lvl="0" indent="-342900" algn="l" rtl="0">
              <a:spcBef>
                <a:spcPts val="360"/>
              </a:spcBef>
              <a:spcAft>
                <a:spcPts val="0"/>
              </a:spcAft>
              <a:buSzPts val="1080"/>
              <a:buChar char="■"/>
            </a:pPr>
            <a:r>
              <a:rPr lang="en-US" dirty="0"/>
              <a:t>Technology: Apply controls only if relevant, e.g., wireless, VOIP</a:t>
            </a:r>
            <a:endParaRPr dirty="0"/>
          </a:p>
          <a:p>
            <a:pPr marL="342900" lvl="0" indent="-342900" algn="l" rtl="0">
              <a:spcBef>
                <a:spcPts val="360"/>
              </a:spcBef>
              <a:spcAft>
                <a:spcPts val="0"/>
              </a:spcAft>
              <a:buSzPts val="1080"/>
              <a:buChar char="■"/>
            </a:pPr>
            <a:r>
              <a:rPr lang="en-US" dirty="0"/>
              <a:t>Mission Requirements, E.g., uninterrupted display required (such as air traffic control) may exclude: </a:t>
            </a:r>
            <a:endParaRPr dirty="0"/>
          </a:p>
          <a:p>
            <a:pPr marL="742950" lvl="1" indent="-285750" algn="l" rtl="0">
              <a:spcBef>
                <a:spcPts val="320"/>
              </a:spcBef>
              <a:spcAft>
                <a:spcPts val="0"/>
              </a:spcAft>
              <a:buSzPts val="880"/>
              <a:buChar char="■"/>
            </a:pPr>
            <a:r>
              <a:rPr lang="en-US" sz="1800" dirty="0"/>
              <a:t>AC-11 Device Lock </a:t>
            </a:r>
            <a:endParaRPr sz="1800" dirty="0"/>
          </a:p>
          <a:p>
            <a:pPr marL="742950" lvl="1" indent="-285750" algn="l" rtl="0">
              <a:spcBef>
                <a:spcPts val="320"/>
              </a:spcBef>
              <a:spcAft>
                <a:spcPts val="0"/>
              </a:spcAft>
              <a:buSzPts val="880"/>
              <a:buChar char="■"/>
            </a:pPr>
            <a:r>
              <a:rPr lang="en-US" sz="1800" dirty="0"/>
              <a:t>SC-10 Network Disconnect</a:t>
            </a:r>
            <a:endParaRPr sz="1800" dirty="0"/>
          </a:p>
          <a:p>
            <a:pPr marL="342900" lvl="0" indent="-274320" algn="l" rtl="0">
              <a:spcBef>
                <a:spcPts val="360"/>
              </a:spcBef>
              <a:spcAft>
                <a:spcPts val="0"/>
              </a:spcAft>
              <a:buSzPts val="1080"/>
              <a:buNone/>
            </a:pPr>
            <a:endParaRPr dirty="0"/>
          </a:p>
          <a:p>
            <a:pPr marL="742950" lvl="1" indent="-229869" algn="l" rtl="0">
              <a:spcBef>
                <a:spcPts val="320"/>
              </a:spcBef>
              <a:spcAft>
                <a:spcPts val="0"/>
              </a:spcAft>
              <a:buSzPts val="880"/>
              <a:buNone/>
            </a:pPr>
            <a:endParaRPr dirty="0"/>
          </a:p>
          <a:p>
            <a:pPr marL="342900" lvl="0" indent="-274320" algn="l" rtl="0">
              <a:spcBef>
                <a:spcPts val="360"/>
              </a:spcBef>
              <a:spcAft>
                <a:spcPts val="0"/>
              </a:spcAft>
              <a:buSzPts val="1080"/>
              <a:buNone/>
            </a:pPr>
            <a:endParaRPr dirty="0"/>
          </a:p>
          <a:p>
            <a:pPr marL="342900" lvl="0" indent="-274320" algn="l" rtl="0">
              <a:spcBef>
                <a:spcPts val="360"/>
              </a:spcBef>
              <a:spcAft>
                <a:spcPts val="0"/>
              </a:spcAft>
              <a:buSzPts val="1080"/>
              <a:buNone/>
            </a:pPr>
            <a:endParaRPr dirty="0"/>
          </a:p>
        </p:txBody>
      </p:sp>
      <p:sp>
        <p:nvSpPr>
          <p:cNvPr id="1123" name="Google Shape;1123;p57"/>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RMF Tailoring Process – Apply Scoping Considerations</a:t>
            </a:r>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1128"/>
        <p:cNvGrpSpPr/>
        <p:nvPr/>
      </p:nvGrpSpPr>
      <p:grpSpPr>
        <a:xfrm>
          <a:off x="0" y="0"/>
          <a:ext cx="0" cy="0"/>
          <a:chOff x="0" y="0"/>
          <a:chExt cx="0" cy="0"/>
        </a:xfrm>
      </p:grpSpPr>
      <p:sp>
        <p:nvSpPr>
          <p:cNvPr id="1129" name="Google Shape;1129;p58"/>
          <p:cNvSpPr txBox="1">
            <a:spLocks noGrp="1"/>
          </p:cNvSpPr>
          <p:nvPr>
            <p:ph type="body" idx="1"/>
          </p:nvPr>
        </p:nvSpPr>
        <p:spPr>
          <a:xfrm>
            <a:off x="533400" y="1143000"/>
            <a:ext cx="4229100" cy="5181600"/>
          </a:xfrm>
          <a:prstGeom prst="rect">
            <a:avLst/>
          </a:prstGeom>
          <a:noFill/>
          <a:ln>
            <a:noFill/>
          </a:ln>
        </p:spPr>
        <p:txBody>
          <a:bodyPr spcFirstLastPara="1" wrap="square" lIns="91425" tIns="45700" rIns="91425" bIns="45700" anchor="t" anchorCtr="0">
            <a:noAutofit/>
          </a:bodyPr>
          <a:lstStyle/>
          <a:p>
            <a:pPr marL="342900" lvl="0" indent="-342900" algn="l" rtl="0">
              <a:spcBef>
                <a:spcPts val="360"/>
              </a:spcBef>
              <a:spcAft>
                <a:spcPts val="0"/>
              </a:spcAft>
              <a:buSzPts val="1080"/>
              <a:buChar char="■"/>
            </a:pPr>
            <a:r>
              <a:rPr lang="en-US" dirty="0"/>
              <a:t>Data Connectivity and Bandwidth, e.g., air gapped (not networked) may exclude:</a:t>
            </a:r>
            <a:endParaRPr dirty="0"/>
          </a:p>
          <a:p>
            <a:pPr marL="742950" lvl="1" indent="-285750" algn="l" rtl="0">
              <a:spcBef>
                <a:spcPts val="320"/>
              </a:spcBef>
              <a:spcAft>
                <a:spcPts val="0"/>
              </a:spcAft>
              <a:buSzPts val="880"/>
              <a:buChar char="■"/>
            </a:pPr>
            <a:r>
              <a:rPr lang="en-US" dirty="0"/>
              <a:t>AC-17 Remote Access</a:t>
            </a:r>
            <a:endParaRPr dirty="0"/>
          </a:p>
          <a:p>
            <a:pPr marL="742950" lvl="1" indent="-285750" algn="l" rtl="0">
              <a:spcBef>
                <a:spcPts val="320"/>
              </a:spcBef>
              <a:spcAft>
                <a:spcPts val="0"/>
              </a:spcAft>
              <a:buSzPts val="880"/>
              <a:buChar char="■"/>
            </a:pPr>
            <a:r>
              <a:rPr lang="en-US" dirty="0"/>
              <a:t>SC-8 Transmission Confidentiality and Integrity</a:t>
            </a:r>
            <a:endParaRPr dirty="0"/>
          </a:p>
          <a:p>
            <a:pPr marL="742950" lvl="1" indent="-285750" algn="l" rtl="0">
              <a:spcBef>
                <a:spcPts val="320"/>
              </a:spcBef>
              <a:spcAft>
                <a:spcPts val="0"/>
              </a:spcAft>
              <a:buSzPts val="880"/>
              <a:buChar char="■"/>
            </a:pPr>
            <a:r>
              <a:rPr lang="en-US" dirty="0"/>
              <a:t>SC-7 Boundary Protection</a:t>
            </a:r>
          </a:p>
          <a:p>
            <a:pPr marL="742950" lvl="1" indent="-285750" algn="l" rtl="0">
              <a:spcBef>
                <a:spcPts val="320"/>
              </a:spcBef>
              <a:spcAft>
                <a:spcPts val="0"/>
              </a:spcAft>
              <a:buSzPts val="880"/>
              <a:buChar char="■"/>
            </a:pPr>
            <a:endParaRPr lang="en-US" dirty="0"/>
          </a:p>
          <a:p>
            <a:pPr marL="342900" lvl="0" indent="-342900" algn="l" rtl="0">
              <a:spcBef>
                <a:spcPts val="400"/>
              </a:spcBef>
              <a:spcAft>
                <a:spcPts val="0"/>
              </a:spcAft>
              <a:buSzPts val="1200"/>
              <a:buChar char="■"/>
            </a:pPr>
            <a:r>
              <a:rPr lang="en-US" dirty="0"/>
              <a:t>Operational/Environmental</a:t>
            </a:r>
          </a:p>
          <a:p>
            <a:pPr marL="742950" lvl="1" indent="-285750" algn="l" rtl="0">
              <a:spcBef>
                <a:spcPts val="400"/>
              </a:spcBef>
              <a:spcAft>
                <a:spcPts val="0"/>
              </a:spcAft>
              <a:buSzPts val="1100"/>
              <a:buChar char="■"/>
            </a:pPr>
            <a:r>
              <a:rPr lang="en-US" dirty="0"/>
              <a:t>Public Access might exclude these controls:</a:t>
            </a:r>
          </a:p>
          <a:p>
            <a:pPr marL="1143000" lvl="2" indent="-228600" algn="l" rtl="0">
              <a:spcBef>
                <a:spcPts val="320"/>
              </a:spcBef>
              <a:spcAft>
                <a:spcPts val="0"/>
              </a:spcAft>
              <a:buSzPts val="800"/>
              <a:buChar char="■"/>
            </a:pPr>
            <a:r>
              <a:rPr lang="en-US" dirty="0"/>
              <a:t>AC-7 Unsuccessful Logon Attempts</a:t>
            </a:r>
          </a:p>
          <a:p>
            <a:pPr marL="1143000" lvl="2" indent="-228600" algn="l" rtl="0">
              <a:spcBef>
                <a:spcPts val="320"/>
              </a:spcBef>
              <a:spcAft>
                <a:spcPts val="0"/>
              </a:spcAft>
              <a:buSzPts val="800"/>
              <a:buChar char="■"/>
            </a:pPr>
            <a:r>
              <a:rPr lang="en-US" dirty="0"/>
              <a:t>AC-17 Remote Access</a:t>
            </a:r>
          </a:p>
          <a:p>
            <a:pPr marL="1143000" lvl="2" indent="-228600" algn="l" rtl="0">
              <a:spcBef>
                <a:spcPts val="320"/>
              </a:spcBef>
              <a:spcAft>
                <a:spcPts val="0"/>
              </a:spcAft>
              <a:buSzPts val="800"/>
              <a:buChar char="■"/>
            </a:pPr>
            <a:r>
              <a:rPr lang="en-US" dirty="0"/>
              <a:t>IA-2 Identification and Authentication</a:t>
            </a:r>
          </a:p>
          <a:p>
            <a:pPr marL="1143000" lvl="2" indent="-228600" algn="l" rtl="0">
              <a:spcBef>
                <a:spcPts val="320"/>
              </a:spcBef>
              <a:spcAft>
                <a:spcPts val="0"/>
              </a:spcAft>
              <a:buSzPts val="800"/>
              <a:buChar char="■"/>
            </a:pPr>
            <a:r>
              <a:rPr lang="en-US" dirty="0"/>
              <a:t>IA-4 Identifier Management</a:t>
            </a:r>
          </a:p>
          <a:p>
            <a:pPr marL="1143000" lvl="2" indent="-228600" algn="l" rtl="0">
              <a:spcBef>
                <a:spcPts val="320"/>
              </a:spcBef>
              <a:spcAft>
                <a:spcPts val="0"/>
              </a:spcAft>
              <a:buSzPts val="800"/>
              <a:buChar char="■"/>
            </a:pPr>
            <a:r>
              <a:rPr lang="en-US" dirty="0"/>
              <a:t>IA-5 Authenticator Management</a:t>
            </a:r>
          </a:p>
          <a:p>
            <a:pPr marL="285750" indent="-285750">
              <a:spcBef>
                <a:spcPts val="320"/>
              </a:spcBef>
              <a:buSzPts val="880"/>
            </a:pPr>
            <a:endParaRPr dirty="0"/>
          </a:p>
          <a:p>
            <a:pPr marL="742950" lvl="1" indent="-229869" algn="l" rtl="0">
              <a:spcBef>
                <a:spcPts val="320"/>
              </a:spcBef>
              <a:spcAft>
                <a:spcPts val="0"/>
              </a:spcAft>
              <a:buSzPts val="880"/>
              <a:buNone/>
            </a:pPr>
            <a:endParaRPr dirty="0"/>
          </a:p>
          <a:p>
            <a:pPr marL="342900" lvl="0" indent="-274320" algn="l" rtl="0">
              <a:spcBef>
                <a:spcPts val="360"/>
              </a:spcBef>
              <a:spcAft>
                <a:spcPts val="0"/>
              </a:spcAft>
              <a:buSzPts val="1080"/>
              <a:buNone/>
            </a:pPr>
            <a:endParaRPr dirty="0"/>
          </a:p>
        </p:txBody>
      </p:sp>
      <p:sp>
        <p:nvSpPr>
          <p:cNvPr id="1130" name="Google Shape;1130;p58"/>
          <p:cNvSpPr txBox="1">
            <a:spLocks noGrp="1"/>
          </p:cNvSpPr>
          <p:nvPr>
            <p:ph type="body" idx="2"/>
          </p:nvPr>
        </p:nvSpPr>
        <p:spPr>
          <a:xfrm>
            <a:off x="4953001" y="1143000"/>
            <a:ext cx="3863975" cy="51816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080"/>
              <a:buChar char="■"/>
            </a:pPr>
            <a:r>
              <a:rPr lang="en-US" dirty="0"/>
              <a:t>Non-persistence* (Information and/or Information System), e.g., tactical systems, industrial control systems might exclude:</a:t>
            </a:r>
            <a:endParaRPr dirty="0"/>
          </a:p>
          <a:p>
            <a:pPr marL="742950" lvl="1" indent="-285750" algn="l" rtl="0">
              <a:spcBef>
                <a:spcPts val="320"/>
              </a:spcBef>
              <a:spcAft>
                <a:spcPts val="0"/>
              </a:spcAft>
              <a:buSzPts val="880"/>
              <a:buChar char="■"/>
            </a:pPr>
            <a:r>
              <a:rPr lang="en-US" dirty="0"/>
              <a:t>CP-6 Alternate Storage Site</a:t>
            </a:r>
            <a:endParaRPr dirty="0"/>
          </a:p>
          <a:p>
            <a:pPr marL="742950" lvl="1" indent="-285750" algn="l" rtl="0">
              <a:spcBef>
                <a:spcPts val="320"/>
              </a:spcBef>
              <a:spcAft>
                <a:spcPts val="0"/>
              </a:spcAft>
              <a:buSzPts val="880"/>
              <a:buChar char="■"/>
            </a:pPr>
            <a:r>
              <a:rPr lang="en-US" dirty="0"/>
              <a:t>CP-7 Alternate Processing Site</a:t>
            </a:r>
            <a:endParaRPr dirty="0"/>
          </a:p>
          <a:p>
            <a:pPr marL="742950" lvl="1" indent="-285750" algn="l" rtl="0">
              <a:spcBef>
                <a:spcPts val="320"/>
              </a:spcBef>
              <a:spcAft>
                <a:spcPts val="0"/>
              </a:spcAft>
              <a:buSzPts val="880"/>
              <a:buChar char="■"/>
            </a:pPr>
            <a:r>
              <a:rPr lang="en-US" dirty="0"/>
              <a:t>CP-9 System Backup</a:t>
            </a:r>
            <a:endParaRPr dirty="0"/>
          </a:p>
          <a:p>
            <a:pPr marL="742950" lvl="1" indent="-285750" algn="l" rtl="0">
              <a:spcBef>
                <a:spcPts val="320"/>
              </a:spcBef>
              <a:spcAft>
                <a:spcPts val="0"/>
              </a:spcAft>
              <a:buSzPts val="880"/>
              <a:buChar char="■"/>
            </a:pPr>
            <a:r>
              <a:rPr lang="en-US" dirty="0"/>
              <a:t>MP-6 Media Sanitization</a:t>
            </a:r>
            <a:endParaRPr dirty="0"/>
          </a:p>
          <a:p>
            <a:pPr marL="742950" lvl="1" indent="-285750" algn="l" rtl="0">
              <a:spcBef>
                <a:spcPts val="320"/>
              </a:spcBef>
              <a:spcAft>
                <a:spcPts val="0"/>
              </a:spcAft>
              <a:buSzPts val="880"/>
              <a:buChar char="■"/>
            </a:pPr>
            <a:r>
              <a:rPr lang="en-US" dirty="0"/>
              <a:t>SC-28 Protection of Information at Rest</a:t>
            </a:r>
            <a:endParaRPr dirty="0"/>
          </a:p>
          <a:p>
            <a:pPr marL="342900" lvl="0" indent="-274320" algn="l" rtl="0">
              <a:spcBef>
                <a:spcPts val="360"/>
              </a:spcBef>
              <a:spcAft>
                <a:spcPts val="0"/>
              </a:spcAft>
              <a:buSzPts val="1080"/>
              <a:buNone/>
            </a:pPr>
            <a:endParaRPr dirty="0"/>
          </a:p>
        </p:txBody>
      </p:sp>
      <p:sp>
        <p:nvSpPr>
          <p:cNvPr id="1131" name="Google Shape;1131;p5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Scoping Considerations Operational/Environmental</a:t>
            </a:r>
            <a:endParaRPr/>
          </a:p>
        </p:txBody>
      </p:sp>
      <p:sp>
        <p:nvSpPr>
          <p:cNvPr id="1132" name="Google Shape;1132;p58"/>
          <p:cNvSpPr txBox="1"/>
          <p:nvPr/>
        </p:nvSpPr>
        <p:spPr>
          <a:xfrm>
            <a:off x="5410200" y="4495800"/>
            <a:ext cx="3216275" cy="523875"/>
          </a:xfrm>
          <a:prstGeom prst="rect">
            <a:avLst/>
          </a:prstGeom>
          <a:solidFill>
            <a:srgbClr val="F2F2F2"/>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a:solidFill>
                  <a:schemeClr val="dk1"/>
                </a:solidFill>
                <a:latin typeface="Tahoma"/>
                <a:ea typeface="Tahoma"/>
                <a:cs typeface="Tahoma"/>
                <a:sym typeface="Tahoma"/>
              </a:rPr>
              <a:t>*Versus persistent data that has a relatively long duration (days, weeks.)</a:t>
            </a:r>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1145"/>
        <p:cNvGrpSpPr/>
        <p:nvPr/>
      </p:nvGrpSpPr>
      <p:grpSpPr>
        <a:xfrm>
          <a:off x="0" y="0"/>
          <a:ext cx="0" cy="0"/>
          <a:chOff x="0" y="0"/>
          <a:chExt cx="0" cy="0"/>
        </a:xfrm>
      </p:grpSpPr>
      <p:sp>
        <p:nvSpPr>
          <p:cNvPr id="1146" name="Google Shape;1146;p60"/>
          <p:cNvSpPr txBox="1">
            <a:spLocks noGrp="1"/>
          </p:cNvSpPr>
          <p:nvPr>
            <p:ph type="body" idx="1"/>
          </p:nvPr>
        </p:nvSpPr>
        <p:spPr>
          <a:xfrm>
            <a:off x="533400" y="1295400"/>
            <a:ext cx="5943600" cy="5105400"/>
          </a:xfrm>
          <a:prstGeom prst="rect">
            <a:avLst/>
          </a:prstGeom>
          <a:noFill/>
          <a:ln>
            <a:noFill/>
          </a:ln>
        </p:spPr>
        <p:txBody>
          <a:bodyPr spcFirstLastPara="1" wrap="square" lIns="91425" tIns="45700" rIns="91425" bIns="45700" anchor="t" anchorCtr="0">
            <a:noAutofit/>
          </a:bodyPr>
          <a:lstStyle/>
          <a:p>
            <a:pPr marL="342900" lvl="0" indent="-342900" algn="l" rtl="0">
              <a:spcBef>
                <a:spcPts val="400"/>
              </a:spcBef>
              <a:spcAft>
                <a:spcPts val="0"/>
              </a:spcAft>
              <a:buSzPts val="1200"/>
              <a:buChar char="■"/>
            </a:pPr>
            <a:r>
              <a:rPr lang="en-US" dirty="0"/>
              <a:t>Supplement Control Baseline</a:t>
            </a:r>
            <a:endParaRPr dirty="0"/>
          </a:p>
          <a:p>
            <a:pPr marL="742950" lvl="1" indent="-285750" algn="l" rtl="0">
              <a:spcBef>
                <a:spcPts val="360"/>
              </a:spcBef>
              <a:spcAft>
                <a:spcPts val="0"/>
              </a:spcAft>
              <a:buSzPts val="990"/>
              <a:buChar char="■"/>
            </a:pPr>
            <a:r>
              <a:rPr lang="en-US" dirty="0"/>
              <a:t>Depends on organization’s assessment of risk </a:t>
            </a:r>
            <a:endParaRPr dirty="0"/>
          </a:p>
          <a:p>
            <a:pPr marL="742950" lvl="1" indent="-285750" algn="l" rtl="0">
              <a:spcBef>
                <a:spcPts val="360"/>
              </a:spcBef>
              <a:spcAft>
                <a:spcPts val="0"/>
              </a:spcAft>
              <a:buSzPts val="990"/>
              <a:buChar char="■"/>
            </a:pPr>
            <a:r>
              <a:rPr lang="en-US" dirty="0"/>
              <a:t>Mitigate baseline with supplemented (additional) controls </a:t>
            </a:r>
            <a:endParaRPr dirty="0"/>
          </a:p>
          <a:p>
            <a:pPr marL="742950" lvl="1" indent="-285750" algn="l" rtl="0">
              <a:spcBef>
                <a:spcPts val="360"/>
              </a:spcBef>
              <a:spcAft>
                <a:spcPts val="0"/>
              </a:spcAft>
              <a:buSzPts val="990"/>
              <a:buChar char="■"/>
            </a:pPr>
            <a:r>
              <a:rPr lang="en-US" dirty="0"/>
              <a:t>Reference the Discussion “Related Controls” for guidance on which controls can be used to supplement </a:t>
            </a:r>
          </a:p>
          <a:p>
            <a:pPr marL="742950" lvl="1" indent="-285750" algn="l" rtl="0">
              <a:spcBef>
                <a:spcPts val="360"/>
              </a:spcBef>
              <a:spcAft>
                <a:spcPts val="0"/>
              </a:spcAft>
              <a:buSzPts val="990"/>
              <a:buChar char="■"/>
            </a:pPr>
            <a:endParaRPr lang="en-US" dirty="0"/>
          </a:p>
          <a:p>
            <a:pPr marL="342900" lvl="0" indent="-342900" algn="l" rtl="0">
              <a:spcBef>
                <a:spcPts val="0"/>
              </a:spcBef>
              <a:spcAft>
                <a:spcPts val="0"/>
              </a:spcAft>
              <a:buSzPts val="1200"/>
              <a:buChar char="■"/>
            </a:pPr>
            <a:r>
              <a:rPr lang="en-US" dirty="0"/>
              <a:t>Compensating controls:</a:t>
            </a:r>
          </a:p>
          <a:p>
            <a:pPr marL="742950" lvl="1" indent="-285750" algn="l" rtl="0">
              <a:spcBef>
                <a:spcPts val="360"/>
              </a:spcBef>
              <a:spcAft>
                <a:spcPts val="0"/>
              </a:spcAft>
              <a:buSzPts val="990"/>
              <a:buChar char="■"/>
            </a:pPr>
            <a:r>
              <a:rPr lang="en-US" dirty="0"/>
              <a:t>Alternative controls that can provide equivalent or comparable protection </a:t>
            </a:r>
          </a:p>
          <a:p>
            <a:pPr marL="742950" lvl="1" indent="-285750" algn="l" rtl="0">
              <a:spcBef>
                <a:spcPts val="360"/>
              </a:spcBef>
              <a:spcAft>
                <a:spcPts val="0"/>
              </a:spcAft>
              <a:buSzPts val="990"/>
              <a:buChar char="■"/>
            </a:pPr>
            <a:r>
              <a:rPr lang="en-US" dirty="0"/>
              <a:t>AC-5 Separation of Duties may be compensated with strengthening audit, accountability and personnel controls </a:t>
            </a:r>
          </a:p>
          <a:p>
            <a:pPr marL="742950" lvl="1" indent="-285750" algn="l" rtl="0">
              <a:spcBef>
                <a:spcPts val="360"/>
              </a:spcBef>
              <a:spcAft>
                <a:spcPts val="0"/>
              </a:spcAft>
              <a:buSzPts val="990"/>
              <a:buChar char="■"/>
            </a:pPr>
            <a:r>
              <a:rPr lang="en-US" dirty="0"/>
              <a:t>Document rationale and how risk has been assessed and accepted</a:t>
            </a:r>
          </a:p>
          <a:p>
            <a:pPr marL="285750" indent="-285750">
              <a:spcBef>
                <a:spcPts val="360"/>
              </a:spcBef>
              <a:buSzPts val="990"/>
            </a:pPr>
            <a:endParaRPr dirty="0"/>
          </a:p>
        </p:txBody>
      </p:sp>
      <p:sp>
        <p:nvSpPr>
          <p:cNvPr id="1147" name="Google Shape;1147;p60"/>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Select Compensating Controls and Supplement the Baseline</a:t>
            </a:r>
            <a:endParaRPr/>
          </a:p>
        </p:txBody>
      </p:sp>
      <p:grpSp>
        <p:nvGrpSpPr>
          <p:cNvPr id="1148" name="Google Shape;1148;p60"/>
          <p:cNvGrpSpPr/>
          <p:nvPr/>
        </p:nvGrpSpPr>
        <p:grpSpPr>
          <a:xfrm>
            <a:off x="6819117" y="922338"/>
            <a:ext cx="1943885" cy="5479664"/>
            <a:chOff x="418317" y="0"/>
            <a:chExt cx="1943885" cy="5479664"/>
          </a:xfrm>
        </p:grpSpPr>
        <p:sp>
          <p:nvSpPr>
            <p:cNvPr id="1164" name="Google Shape;1164;p60"/>
            <p:cNvSpPr/>
            <p:nvPr/>
          </p:nvSpPr>
          <p:spPr>
            <a:xfrm>
              <a:off x="480119" y="3138271"/>
              <a:ext cx="1859160" cy="464790"/>
            </a:xfrm>
            <a:prstGeom prst="roundRect">
              <a:avLst>
                <a:gd name="adj" fmla="val 10000"/>
              </a:avLst>
            </a:prstGeom>
            <a:solidFill>
              <a:srgbClr val="CFD7E7">
                <a:alpha val="89803"/>
              </a:srgbClr>
            </a:solidFill>
            <a:ln w="17125"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9" name="Google Shape;1149;p60"/>
            <p:cNvSpPr/>
            <p:nvPr/>
          </p:nvSpPr>
          <p:spPr>
            <a:xfrm>
              <a:off x="503042" y="0"/>
              <a:ext cx="1859160" cy="464790"/>
            </a:xfrm>
            <a:prstGeom prst="roundRect">
              <a:avLst>
                <a:gd name="adj" fmla="val 10000"/>
              </a:avLst>
            </a:prstGeom>
            <a:solidFill>
              <a:schemeClr val="accent1"/>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0" name="Google Shape;1150;p60"/>
            <p:cNvSpPr txBox="1"/>
            <p:nvPr/>
          </p:nvSpPr>
          <p:spPr>
            <a:xfrm>
              <a:off x="516655" y="13613"/>
              <a:ext cx="1831934" cy="437564"/>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chemeClr val="lt1"/>
                </a:buClr>
                <a:buSzPts val="1600"/>
                <a:buFont typeface="Calibri"/>
                <a:buNone/>
              </a:pPr>
              <a:r>
                <a:rPr lang="en-US" sz="1600" b="0" i="0" u="none" cap="small">
                  <a:solidFill>
                    <a:schemeClr val="lt1"/>
                  </a:solidFill>
                  <a:latin typeface="Calibri"/>
                  <a:ea typeface="Calibri"/>
                  <a:cs typeface="Calibri"/>
                  <a:sym typeface="Calibri"/>
                </a:rPr>
                <a:t>Select Baseline</a:t>
              </a:r>
              <a:endParaRPr/>
            </a:p>
          </p:txBody>
        </p:sp>
        <p:sp>
          <p:nvSpPr>
            <p:cNvPr id="1151" name="Google Shape;1151;p60"/>
            <p:cNvSpPr/>
            <p:nvPr/>
          </p:nvSpPr>
          <p:spPr>
            <a:xfrm rot="5525349">
              <a:off x="1333206" y="503144"/>
              <a:ext cx="131925" cy="125042"/>
            </a:xfrm>
            <a:prstGeom prst="rightArrow">
              <a:avLst>
                <a:gd name="adj1" fmla="val 66700"/>
                <a:gd name="adj2" fmla="val 50000"/>
              </a:avLst>
            </a:prstGeom>
            <a:solidFill>
              <a:srgbClr val="B1C0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2" name="Google Shape;1152;p60"/>
            <p:cNvSpPr/>
            <p:nvPr/>
          </p:nvSpPr>
          <p:spPr>
            <a:xfrm>
              <a:off x="480119" y="628404"/>
              <a:ext cx="1859160" cy="464790"/>
            </a:xfrm>
            <a:prstGeom prst="roundRect">
              <a:avLst>
                <a:gd name="adj" fmla="val 10000"/>
              </a:avLst>
            </a:prstGeom>
            <a:solidFill>
              <a:srgbClr val="CFD7E7">
                <a:alpha val="89803"/>
              </a:srgbClr>
            </a:solidFill>
            <a:ln w="17125"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3" name="Google Shape;1153;p60"/>
            <p:cNvSpPr txBox="1"/>
            <p:nvPr/>
          </p:nvSpPr>
          <p:spPr>
            <a:xfrm>
              <a:off x="493732" y="642017"/>
              <a:ext cx="1831934" cy="437564"/>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chemeClr val="dk1"/>
                </a:buClr>
                <a:buSzPts val="1600"/>
                <a:buFont typeface="Calibri"/>
                <a:buNone/>
              </a:pPr>
              <a:r>
                <a:rPr lang="en-US" sz="1600" b="0" i="0" u="none" cap="small">
                  <a:solidFill>
                    <a:schemeClr val="dk1"/>
                  </a:solidFill>
                  <a:latin typeface="Calibri"/>
                  <a:ea typeface="Calibri"/>
                  <a:cs typeface="Calibri"/>
                  <a:sym typeface="Calibri"/>
                </a:rPr>
                <a:t>Apply overlays</a:t>
              </a:r>
              <a:endParaRPr/>
            </a:p>
          </p:txBody>
        </p:sp>
        <p:sp>
          <p:nvSpPr>
            <p:cNvPr id="1154" name="Google Shape;1154;p60"/>
            <p:cNvSpPr/>
            <p:nvPr/>
          </p:nvSpPr>
          <p:spPr>
            <a:xfrm rot="5400000">
              <a:off x="1369030" y="1133863"/>
              <a:ext cx="81338" cy="81338"/>
            </a:xfrm>
            <a:prstGeom prst="rightArrow">
              <a:avLst>
                <a:gd name="adj1" fmla="val 66700"/>
                <a:gd name="adj2" fmla="val 50000"/>
              </a:avLst>
            </a:prstGeom>
            <a:solidFill>
              <a:srgbClr val="B1C0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5" name="Google Shape;1155;p60"/>
            <p:cNvSpPr/>
            <p:nvPr/>
          </p:nvSpPr>
          <p:spPr>
            <a:xfrm>
              <a:off x="480119" y="1255871"/>
              <a:ext cx="1859160" cy="464790"/>
            </a:xfrm>
            <a:prstGeom prst="roundRect">
              <a:avLst>
                <a:gd name="adj" fmla="val 10000"/>
              </a:avLst>
            </a:prstGeom>
            <a:solidFill>
              <a:srgbClr val="CFD7E7">
                <a:alpha val="89803"/>
              </a:srgbClr>
            </a:solidFill>
            <a:ln w="17125"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6" name="Google Shape;1156;p60"/>
            <p:cNvSpPr txBox="1"/>
            <p:nvPr/>
          </p:nvSpPr>
          <p:spPr>
            <a:xfrm>
              <a:off x="493732" y="1269484"/>
              <a:ext cx="1831934" cy="437564"/>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chemeClr val="dk1"/>
                </a:buClr>
                <a:buSzPts val="1600"/>
                <a:buFont typeface="Calibri"/>
                <a:buNone/>
              </a:pPr>
              <a:r>
                <a:rPr lang="en-US" sz="1600" b="0" i="0" u="none" cap="small">
                  <a:solidFill>
                    <a:schemeClr val="dk1"/>
                  </a:solidFill>
                  <a:latin typeface="Calibri"/>
                  <a:ea typeface="Calibri"/>
                  <a:cs typeface="Calibri"/>
                  <a:sym typeface="Calibri"/>
                </a:rPr>
                <a:t>TAILOR</a:t>
              </a:r>
              <a:endParaRPr/>
            </a:p>
          </p:txBody>
        </p:sp>
        <p:sp>
          <p:nvSpPr>
            <p:cNvPr id="1157" name="Google Shape;1157;p60"/>
            <p:cNvSpPr/>
            <p:nvPr/>
          </p:nvSpPr>
          <p:spPr>
            <a:xfrm rot="5400000">
              <a:off x="1322306" y="1758547"/>
              <a:ext cx="131082" cy="125042"/>
            </a:xfrm>
            <a:prstGeom prst="rightArrow">
              <a:avLst>
                <a:gd name="adj1" fmla="val 66700"/>
                <a:gd name="adj2" fmla="val 50000"/>
              </a:avLst>
            </a:prstGeom>
            <a:solidFill>
              <a:srgbClr val="B1C0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8" name="Google Shape;1158;p60"/>
            <p:cNvSpPr/>
            <p:nvPr/>
          </p:nvSpPr>
          <p:spPr>
            <a:xfrm>
              <a:off x="480119" y="1883338"/>
              <a:ext cx="1859160" cy="464790"/>
            </a:xfrm>
            <a:prstGeom prst="roundRect">
              <a:avLst>
                <a:gd name="adj" fmla="val 10000"/>
              </a:avLst>
            </a:prstGeom>
            <a:solidFill>
              <a:srgbClr val="CFD7E7">
                <a:alpha val="89803"/>
              </a:srgbClr>
            </a:solidFill>
            <a:ln w="17125"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9" name="Google Shape;1159;p60"/>
            <p:cNvSpPr txBox="1"/>
            <p:nvPr/>
          </p:nvSpPr>
          <p:spPr>
            <a:xfrm>
              <a:off x="493732" y="1896951"/>
              <a:ext cx="1831934" cy="437564"/>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chemeClr val="dk1"/>
                </a:buClr>
                <a:buSzPts val="1600"/>
                <a:buFont typeface="Calibri"/>
                <a:buNone/>
              </a:pPr>
              <a:r>
                <a:rPr lang="en-US" sz="1600" b="0" i="0" u="none" cap="small">
                  <a:solidFill>
                    <a:schemeClr val="dk1"/>
                  </a:solidFill>
                  <a:latin typeface="Calibri"/>
                  <a:ea typeface="Calibri"/>
                  <a:cs typeface="Calibri"/>
                  <a:sym typeface="Calibri"/>
                </a:rPr>
                <a:t>Apply scoping considerations</a:t>
              </a:r>
              <a:endParaRPr/>
            </a:p>
          </p:txBody>
        </p:sp>
        <p:sp>
          <p:nvSpPr>
            <p:cNvPr id="1160" name="Google Shape;1160;p60"/>
            <p:cNvSpPr/>
            <p:nvPr/>
          </p:nvSpPr>
          <p:spPr>
            <a:xfrm rot="5400000">
              <a:off x="1369030" y="2388797"/>
              <a:ext cx="81338" cy="81338"/>
            </a:xfrm>
            <a:prstGeom prst="rightArrow">
              <a:avLst>
                <a:gd name="adj1" fmla="val 66700"/>
                <a:gd name="adj2" fmla="val 50000"/>
              </a:avLst>
            </a:prstGeom>
            <a:solidFill>
              <a:srgbClr val="B1C0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1" name="Google Shape;1161;p60"/>
            <p:cNvSpPr/>
            <p:nvPr/>
          </p:nvSpPr>
          <p:spPr>
            <a:xfrm>
              <a:off x="480119" y="2510804"/>
              <a:ext cx="1859160" cy="464790"/>
            </a:xfrm>
            <a:prstGeom prst="roundRect">
              <a:avLst>
                <a:gd name="adj" fmla="val 10000"/>
              </a:avLst>
            </a:prstGeom>
            <a:solidFill>
              <a:srgbClr val="CFD7E7">
                <a:alpha val="89803"/>
              </a:srgbClr>
            </a:solidFill>
            <a:ln w="17125"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2" name="Google Shape;1162;p60"/>
            <p:cNvSpPr txBox="1"/>
            <p:nvPr/>
          </p:nvSpPr>
          <p:spPr>
            <a:xfrm>
              <a:off x="418317" y="3159693"/>
              <a:ext cx="1831934" cy="437564"/>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chemeClr val="dk1"/>
                </a:buClr>
                <a:buSzPts val="1600"/>
                <a:buFont typeface="Calibri"/>
                <a:buNone/>
              </a:pPr>
              <a:r>
                <a:rPr lang="en-US" sz="1600" b="0" i="0" u="none" cap="small" dirty="0">
                  <a:solidFill>
                    <a:schemeClr val="dk1"/>
                  </a:solidFill>
                  <a:latin typeface="Calibri"/>
                  <a:ea typeface="Calibri"/>
                  <a:cs typeface="Calibri"/>
                  <a:sym typeface="Calibri"/>
                </a:rPr>
                <a:t>Compensating controls</a:t>
              </a:r>
              <a:endParaRPr dirty="0"/>
            </a:p>
          </p:txBody>
        </p:sp>
        <p:sp>
          <p:nvSpPr>
            <p:cNvPr id="1163" name="Google Shape;1163;p60"/>
            <p:cNvSpPr/>
            <p:nvPr/>
          </p:nvSpPr>
          <p:spPr>
            <a:xfrm rot="5400000">
              <a:off x="1322306" y="3013480"/>
              <a:ext cx="131082" cy="125042"/>
            </a:xfrm>
            <a:prstGeom prst="rightArrow">
              <a:avLst>
                <a:gd name="adj1" fmla="val 66700"/>
                <a:gd name="adj2" fmla="val 50000"/>
              </a:avLst>
            </a:prstGeom>
            <a:solidFill>
              <a:srgbClr val="B1C0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5" name="Google Shape;1165;p60"/>
            <p:cNvSpPr txBox="1"/>
            <p:nvPr/>
          </p:nvSpPr>
          <p:spPr>
            <a:xfrm>
              <a:off x="530268" y="2566535"/>
              <a:ext cx="1831934" cy="437564"/>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chemeClr val="dk1"/>
                </a:buClr>
                <a:buSzPts val="1600"/>
                <a:buFont typeface="Calibri"/>
                <a:buNone/>
              </a:pPr>
              <a:r>
                <a:rPr lang="en-US" sz="1600" b="0" i="0" u="none" cap="small" dirty="0">
                  <a:solidFill>
                    <a:schemeClr val="dk1"/>
                  </a:solidFill>
                  <a:latin typeface="Calibri"/>
                  <a:ea typeface="Calibri"/>
                  <a:cs typeface="Calibri"/>
                  <a:sym typeface="Calibri"/>
                </a:rPr>
                <a:t>Supplement control baseline</a:t>
              </a:r>
              <a:endParaRPr dirty="0"/>
            </a:p>
          </p:txBody>
        </p:sp>
        <p:sp>
          <p:nvSpPr>
            <p:cNvPr id="1166" name="Google Shape;1166;p60"/>
            <p:cNvSpPr/>
            <p:nvPr/>
          </p:nvSpPr>
          <p:spPr>
            <a:xfrm rot="5400000">
              <a:off x="1320629" y="3640947"/>
              <a:ext cx="131082" cy="125042"/>
            </a:xfrm>
            <a:prstGeom prst="rightArrow">
              <a:avLst>
                <a:gd name="adj1" fmla="val 66700"/>
                <a:gd name="adj2" fmla="val 50000"/>
              </a:avLst>
            </a:prstGeom>
            <a:solidFill>
              <a:srgbClr val="B1C0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7" name="Google Shape;1167;p60"/>
            <p:cNvSpPr/>
            <p:nvPr/>
          </p:nvSpPr>
          <p:spPr>
            <a:xfrm>
              <a:off x="480119" y="3765738"/>
              <a:ext cx="1859160" cy="464790"/>
            </a:xfrm>
            <a:prstGeom prst="roundRect">
              <a:avLst>
                <a:gd name="adj" fmla="val 10000"/>
              </a:avLst>
            </a:prstGeom>
            <a:solidFill>
              <a:srgbClr val="CFD7E7">
                <a:alpha val="89803"/>
              </a:srgbClr>
            </a:solidFill>
            <a:ln w="17125"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8" name="Google Shape;1168;p60"/>
            <p:cNvSpPr txBox="1"/>
            <p:nvPr/>
          </p:nvSpPr>
          <p:spPr>
            <a:xfrm>
              <a:off x="493732" y="3779351"/>
              <a:ext cx="1831934" cy="437564"/>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chemeClr val="dk1"/>
                </a:buClr>
                <a:buSzPts val="1600"/>
                <a:buFont typeface="Calibri"/>
                <a:buNone/>
              </a:pPr>
              <a:r>
                <a:rPr lang="en-US" sz="1600" b="0" i="0" u="none" cap="small">
                  <a:solidFill>
                    <a:schemeClr val="dk1"/>
                  </a:solidFill>
                  <a:latin typeface="Calibri"/>
                  <a:ea typeface="Calibri"/>
                  <a:cs typeface="Calibri"/>
                  <a:sym typeface="Calibri"/>
                </a:rPr>
                <a:t>Organization defined parameters</a:t>
              </a:r>
              <a:endParaRPr/>
            </a:p>
          </p:txBody>
        </p:sp>
        <p:sp>
          <p:nvSpPr>
            <p:cNvPr id="1169" name="Google Shape;1169;p60"/>
            <p:cNvSpPr/>
            <p:nvPr/>
          </p:nvSpPr>
          <p:spPr>
            <a:xfrm rot="5400000">
              <a:off x="1369030" y="4271197"/>
              <a:ext cx="81338" cy="81338"/>
            </a:xfrm>
            <a:prstGeom prst="rightArrow">
              <a:avLst>
                <a:gd name="adj1" fmla="val 66700"/>
                <a:gd name="adj2" fmla="val 50000"/>
              </a:avLst>
            </a:prstGeom>
            <a:solidFill>
              <a:srgbClr val="B1C0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0" name="Google Shape;1170;p60"/>
            <p:cNvSpPr/>
            <p:nvPr/>
          </p:nvSpPr>
          <p:spPr>
            <a:xfrm>
              <a:off x="480119" y="4393205"/>
              <a:ext cx="1859160" cy="464790"/>
            </a:xfrm>
            <a:prstGeom prst="roundRect">
              <a:avLst>
                <a:gd name="adj" fmla="val 10000"/>
              </a:avLst>
            </a:prstGeom>
            <a:solidFill>
              <a:srgbClr val="CFD7E7">
                <a:alpha val="89803"/>
              </a:srgbClr>
            </a:solidFill>
            <a:ln w="17125"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1" name="Google Shape;1171;p60"/>
            <p:cNvSpPr txBox="1"/>
            <p:nvPr/>
          </p:nvSpPr>
          <p:spPr>
            <a:xfrm>
              <a:off x="493732" y="4406818"/>
              <a:ext cx="1831934" cy="437564"/>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chemeClr val="dk1"/>
                </a:buClr>
                <a:buSzPts val="1600"/>
                <a:buFont typeface="Calibri"/>
                <a:buNone/>
              </a:pPr>
              <a:r>
                <a:rPr lang="en-US" sz="1600" b="0" i="0" u="none" cap="small">
                  <a:solidFill>
                    <a:schemeClr val="dk1"/>
                  </a:solidFill>
                  <a:latin typeface="Calibri"/>
                  <a:ea typeface="Calibri"/>
                  <a:cs typeface="Calibri"/>
                  <a:sym typeface="Calibri"/>
                </a:rPr>
                <a:t>Common controls</a:t>
              </a:r>
              <a:endParaRPr/>
            </a:p>
          </p:txBody>
        </p:sp>
        <p:sp>
          <p:nvSpPr>
            <p:cNvPr id="1172" name="Google Shape;1172;p60"/>
            <p:cNvSpPr/>
            <p:nvPr/>
          </p:nvSpPr>
          <p:spPr>
            <a:xfrm rot="5400000">
              <a:off x="1371929" y="4895765"/>
              <a:ext cx="75540" cy="81338"/>
            </a:xfrm>
            <a:prstGeom prst="rightArrow">
              <a:avLst>
                <a:gd name="adj1" fmla="val 66700"/>
                <a:gd name="adj2" fmla="val 50000"/>
              </a:avLst>
            </a:prstGeom>
            <a:solidFill>
              <a:srgbClr val="B1C0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3" name="Google Shape;1173;p60"/>
            <p:cNvSpPr/>
            <p:nvPr/>
          </p:nvSpPr>
          <p:spPr>
            <a:xfrm>
              <a:off x="480119" y="5014874"/>
              <a:ext cx="1859160" cy="464790"/>
            </a:xfrm>
            <a:prstGeom prst="roundRect">
              <a:avLst>
                <a:gd name="adj" fmla="val 10000"/>
              </a:avLst>
            </a:prstGeom>
            <a:solidFill>
              <a:srgbClr val="CFD7E7">
                <a:alpha val="89803"/>
              </a:srgbClr>
            </a:solidFill>
            <a:ln w="17125"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4" name="Google Shape;1174;p60"/>
            <p:cNvSpPr txBox="1"/>
            <p:nvPr/>
          </p:nvSpPr>
          <p:spPr>
            <a:xfrm>
              <a:off x="493732" y="5028487"/>
              <a:ext cx="1831934" cy="437564"/>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chemeClr val="dk1"/>
                </a:buClr>
                <a:buSzPts val="1600"/>
                <a:buFont typeface="Calibri"/>
                <a:buNone/>
              </a:pPr>
              <a:r>
                <a:rPr lang="en-US" sz="1600" b="0" i="0" u="none" cap="small">
                  <a:solidFill>
                    <a:schemeClr val="dk1"/>
                  </a:solidFill>
                  <a:latin typeface="Calibri"/>
                  <a:ea typeface="Calibri"/>
                  <a:cs typeface="Calibri"/>
                  <a:sym typeface="Calibri"/>
                </a:rPr>
                <a:t>Document</a:t>
              </a:r>
              <a:endParaRPr/>
            </a:p>
          </p:txBody>
        </p:sp>
      </p:grpSp>
      <p:sp>
        <p:nvSpPr>
          <p:cNvPr id="1175" name="Google Shape;1175;p60"/>
          <p:cNvSpPr/>
          <p:nvPr/>
        </p:nvSpPr>
        <p:spPr>
          <a:xfrm flipH="1">
            <a:off x="8816975" y="3505200"/>
            <a:ext cx="228600" cy="327025"/>
          </a:xfrm>
          <a:prstGeom prst="rightArrow">
            <a:avLst>
              <a:gd name="adj1" fmla="val 50000"/>
              <a:gd name="adj2" fmla="val 50000"/>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Noto Sans Symbols"/>
              <a:buNone/>
            </a:pPr>
            <a:endParaRPr sz="2400">
              <a:solidFill>
                <a:schemeClr val="dk1"/>
              </a:solidFill>
              <a:latin typeface="Tahoma"/>
              <a:ea typeface="Tahoma"/>
              <a:cs typeface="Tahoma"/>
              <a:sym typeface="Tahoma"/>
            </a:endParaRPr>
          </a:p>
        </p:txBody>
      </p:sp>
      <p:sp>
        <p:nvSpPr>
          <p:cNvPr id="1176" name="Google Shape;1176;p60"/>
          <p:cNvSpPr/>
          <p:nvPr/>
        </p:nvSpPr>
        <p:spPr>
          <a:xfrm flipH="1">
            <a:off x="8816975" y="4137025"/>
            <a:ext cx="228600" cy="327025"/>
          </a:xfrm>
          <a:prstGeom prst="rightArrow">
            <a:avLst>
              <a:gd name="adj1" fmla="val 50000"/>
              <a:gd name="adj2" fmla="val 50000"/>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Noto Sans Symbols"/>
              <a:buNone/>
            </a:pPr>
            <a:endParaRPr sz="2400">
              <a:solidFill>
                <a:schemeClr val="dk1"/>
              </a:solidFill>
              <a:latin typeface="Tahoma"/>
              <a:ea typeface="Tahoma"/>
              <a:cs typeface="Tahoma"/>
              <a:sym typeface="Tahoma"/>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1181"/>
        <p:cNvGrpSpPr/>
        <p:nvPr/>
      </p:nvGrpSpPr>
      <p:grpSpPr>
        <a:xfrm>
          <a:off x="0" y="0"/>
          <a:ext cx="0" cy="0"/>
          <a:chOff x="0" y="0"/>
          <a:chExt cx="0" cy="0"/>
        </a:xfrm>
      </p:grpSpPr>
      <p:sp>
        <p:nvSpPr>
          <p:cNvPr id="1182" name="Google Shape;1182;p61"/>
          <p:cNvSpPr txBox="1">
            <a:spLocks noGrp="1"/>
          </p:cNvSpPr>
          <p:nvPr>
            <p:ph type="body" idx="1"/>
          </p:nvPr>
        </p:nvSpPr>
        <p:spPr>
          <a:xfrm>
            <a:off x="457200" y="1295402"/>
            <a:ext cx="3961648" cy="535065"/>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SzPts val="1200"/>
              <a:buNone/>
            </a:pPr>
            <a:r>
              <a:rPr lang="en-US"/>
              <a:t>Define Requirements</a:t>
            </a:r>
            <a:endParaRPr/>
          </a:p>
        </p:txBody>
      </p:sp>
      <p:sp>
        <p:nvSpPr>
          <p:cNvPr id="1183" name="Google Shape;1183;p61"/>
          <p:cNvSpPr txBox="1">
            <a:spLocks noGrp="1"/>
          </p:cNvSpPr>
          <p:nvPr>
            <p:ph type="body" idx="2"/>
          </p:nvPr>
        </p:nvSpPr>
        <p:spPr>
          <a:xfrm>
            <a:off x="473909" y="1878013"/>
            <a:ext cx="3962400" cy="4446589"/>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320"/>
              <a:buChar char="■"/>
            </a:pPr>
            <a:r>
              <a:rPr lang="en-US"/>
              <a:t>Identify threats</a:t>
            </a:r>
            <a:endParaRPr/>
          </a:p>
          <a:p>
            <a:pPr marL="742950" lvl="1" indent="-285750" algn="l" rtl="0">
              <a:spcBef>
                <a:spcPts val="400"/>
              </a:spcBef>
              <a:spcAft>
                <a:spcPts val="0"/>
              </a:spcAft>
              <a:buSzPts val="1100"/>
              <a:buChar char="■"/>
            </a:pPr>
            <a:r>
              <a:rPr lang="en-US"/>
              <a:t>Is it credible? </a:t>
            </a:r>
            <a:endParaRPr/>
          </a:p>
          <a:p>
            <a:pPr marL="742950" lvl="1" indent="-285750" algn="l" rtl="0">
              <a:spcBef>
                <a:spcPts val="400"/>
              </a:spcBef>
              <a:spcAft>
                <a:spcPts val="0"/>
              </a:spcAft>
              <a:buSzPts val="1100"/>
              <a:buChar char="■"/>
            </a:pPr>
            <a:r>
              <a:rPr lang="en-US"/>
              <a:t>Is information specific?</a:t>
            </a:r>
            <a:endParaRPr/>
          </a:p>
          <a:p>
            <a:pPr marL="742950" lvl="1" indent="-285750" algn="l" rtl="0">
              <a:spcBef>
                <a:spcPts val="400"/>
              </a:spcBef>
              <a:spcAft>
                <a:spcPts val="0"/>
              </a:spcAft>
              <a:buSzPts val="1100"/>
              <a:buChar char="■"/>
            </a:pPr>
            <a:r>
              <a:rPr lang="en-US"/>
              <a:t>Are assumptions needed?</a:t>
            </a:r>
            <a:endParaRPr/>
          </a:p>
          <a:p>
            <a:pPr marL="742950" lvl="1" indent="-285750" algn="l" rtl="0">
              <a:spcBef>
                <a:spcPts val="400"/>
              </a:spcBef>
              <a:spcAft>
                <a:spcPts val="0"/>
              </a:spcAft>
              <a:buSzPts val="1100"/>
              <a:buChar char="■"/>
            </a:pPr>
            <a:r>
              <a:rPr lang="en-US"/>
              <a:t>Then establish requirements</a:t>
            </a:r>
            <a:endParaRPr/>
          </a:p>
        </p:txBody>
      </p:sp>
      <p:sp>
        <p:nvSpPr>
          <p:cNvPr id="1184" name="Google Shape;1184;p61"/>
          <p:cNvSpPr txBox="1">
            <a:spLocks noGrp="1"/>
          </p:cNvSpPr>
          <p:nvPr>
            <p:ph type="body" idx="3"/>
          </p:nvPr>
        </p:nvSpPr>
        <p:spPr>
          <a:xfrm>
            <a:off x="4741862" y="1295402"/>
            <a:ext cx="3944343" cy="535065"/>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SzPts val="1200"/>
              <a:buNone/>
            </a:pPr>
            <a:r>
              <a:rPr lang="en-US"/>
              <a:t>Analyze Gaps</a:t>
            </a:r>
            <a:endParaRPr/>
          </a:p>
        </p:txBody>
      </p:sp>
      <p:sp>
        <p:nvSpPr>
          <p:cNvPr id="1185" name="Google Shape;1185;p61"/>
          <p:cNvSpPr txBox="1">
            <a:spLocks noGrp="1"/>
          </p:cNvSpPr>
          <p:nvPr>
            <p:ph type="body" idx="4"/>
          </p:nvPr>
        </p:nvSpPr>
        <p:spPr>
          <a:xfrm>
            <a:off x="4724400" y="1801811"/>
            <a:ext cx="3962400" cy="4446589"/>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320"/>
              <a:buChar char="■"/>
            </a:pPr>
            <a:r>
              <a:rPr lang="en-US" dirty="0"/>
              <a:t>Do an organizational assessment of current defensive capability or cyber preparedness</a:t>
            </a:r>
            <a:endParaRPr dirty="0"/>
          </a:p>
          <a:p>
            <a:pPr marL="342900" lvl="0" indent="-342900" algn="l" rtl="0">
              <a:spcBef>
                <a:spcPts val="440"/>
              </a:spcBef>
              <a:spcAft>
                <a:spcPts val="0"/>
              </a:spcAft>
              <a:buSzPts val="1320"/>
              <a:buChar char="■"/>
            </a:pPr>
            <a:r>
              <a:rPr lang="en-US" dirty="0"/>
              <a:t>Determine gaps to determine risk</a:t>
            </a:r>
            <a:endParaRPr dirty="0"/>
          </a:p>
        </p:txBody>
      </p:sp>
      <p:sp>
        <p:nvSpPr>
          <p:cNvPr id="1186" name="Google Shape;1186;p61"/>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Define Requirements and Analyze Gaps When Supplementing with Added Controls</a:t>
            </a:r>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1191"/>
        <p:cNvGrpSpPr/>
        <p:nvPr/>
      </p:nvGrpSpPr>
      <p:grpSpPr>
        <a:xfrm>
          <a:off x="0" y="0"/>
          <a:ext cx="0" cy="0"/>
          <a:chOff x="0" y="0"/>
          <a:chExt cx="0" cy="0"/>
        </a:xfrm>
      </p:grpSpPr>
      <p:sp>
        <p:nvSpPr>
          <p:cNvPr id="1192" name="Google Shape;1192;p62"/>
          <p:cNvSpPr txBox="1">
            <a:spLocks noGrp="1"/>
          </p:cNvSpPr>
          <p:nvPr>
            <p:ph type="body" idx="1"/>
          </p:nvPr>
        </p:nvSpPr>
        <p:spPr>
          <a:xfrm>
            <a:off x="533400" y="1143000"/>
            <a:ext cx="3962400" cy="51816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080"/>
              <a:buChar char="■"/>
            </a:pPr>
            <a:r>
              <a:rPr lang="en-US" dirty="0"/>
              <a:t>Situation: Advanced persistent threat (APT) – adversaries have a foothold. Consider:</a:t>
            </a:r>
            <a:endParaRPr dirty="0"/>
          </a:p>
          <a:p>
            <a:pPr marL="742950" lvl="1" indent="-285750" algn="l" rtl="0">
              <a:spcBef>
                <a:spcPts val="320"/>
              </a:spcBef>
              <a:spcAft>
                <a:spcPts val="0"/>
              </a:spcAft>
              <a:buSzPts val="880"/>
              <a:buChar char="■"/>
            </a:pPr>
            <a:r>
              <a:rPr lang="en-US" dirty="0"/>
              <a:t>CM-5(4) Access Restrictions for Change – Dual Authorizations </a:t>
            </a:r>
            <a:endParaRPr dirty="0"/>
          </a:p>
          <a:p>
            <a:pPr marL="742950" lvl="1" indent="-285750" algn="l" rtl="0">
              <a:spcBef>
                <a:spcPts val="320"/>
              </a:spcBef>
              <a:spcAft>
                <a:spcPts val="0"/>
              </a:spcAft>
              <a:buSzPts val="880"/>
              <a:buChar char="■"/>
            </a:pPr>
            <a:r>
              <a:rPr lang="en-US" dirty="0"/>
              <a:t>SC-7(13) Boundary Protection | Isolation of security tools/Mechanisms/Support Components (Segmentation)</a:t>
            </a:r>
            <a:endParaRPr dirty="0"/>
          </a:p>
        </p:txBody>
      </p:sp>
      <p:sp>
        <p:nvSpPr>
          <p:cNvPr id="1193" name="Google Shape;1193;p62"/>
          <p:cNvSpPr txBox="1">
            <a:spLocks noGrp="1"/>
          </p:cNvSpPr>
          <p:nvPr>
            <p:ph type="body" idx="2"/>
          </p:nvPr>
        </p:nvSpPr>
        <p:spPr>
          <a:xfrm>
            <a:off x="4953001" y="1143000"/>
            <a:ext cx="3863975" cy="51816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080"/>
              <a:buChar char="■"/>
            </a:pPr>
            <a:r>
              <a:rPr lang="en-US" dirty="0"/>
              <a:t>Situation: Mobility/Mobile Devices. Consider: </a:t>
            </a:r>
            <a:endParaRPr dirty="0"/>
          </a:p>
          <a:p>
            <a:pPr marL="742950" lvl="1" indent="-285750" algn="l" rtl="0">
              <a:spcBef>
                <a:spcPts val="320"/>
              </a:spcBef>
              <a:spcAft>
                <a:spcPts val="0"/>
              </a:spcAft>
              <a:buSzPts val="880"/>
              <a:buChar char="■"/>
            </a:pPr>
            <a:r>
              <a:rPr lang="en-US" dirty="0"/>
              <a:t>AC-7(2) Unsuccessful Logon Attempts | Purge or Wipe Mobile Device</a:t>
            </a:r>
            <a:endParaRPr dirty="0"/>
          </a:p>
          <a:p>
            <a:pPr marL="742950" lvl="1" indent="-285750" algn="l" rtl="0">
              <a:spcBef>
                <a:spcPts val="320"/>
              </a:spcBef>
              <a:spcAft>
                <a:spcPts val="0"/>
              </a:spcAft>
              <a:buSzPts val="880"/>
              <a:buChar char="■"/>
            </a:pPr>
            <a:r>
              <a:rPr lang="en-US" dirty="0"/>
              <a:t>MP-6(8) Media Sanitization | Remote Purging or Wiping of Information</a:t>
            </a:r>
          </a:p>
          <a:p>
            <a:pPr marL="742950" lvl="1" indent="-285750" algn="l" rtl="0">
              <a:spcBef>
                <a:spcPts val="320"/>
              </a:spcBef>
              <a:spcAft>
                <a:spcPts val="0"/>
              </a:spcAft>
              <a:buSzPts val="880"/>
              <a:buChar char="■"/>
            </a:pPr>
            <a:endParaRPr dirty="0"/>
          </a:p>
          <a:p>
            <a:pPr marL="342900" lvl="0" indent="-342900" algn="l" rtl="0">
              <a:spcBef>
                <a:spcPts val="360"/>
              </a:spcBef>
              <a:spcAft>
                <a:spcPts val="0"/>
              </a:spcAft>
              <a:buSzPts val="1080"/>
              <a:buChar char="■"/>
            </a:pPr>
            <a:r>
              <a:rPr lang="en-US" dirty="0"/>
              <a:t>Situation: Classified or Sensitive information - users do not all have authorization. Consider:</a:t>
            </a:r>
            <a:endParaRPr dirty="0"/>
          </a:p>
          <a:p>
            <a:pPr marL="742950" lvl="1" indent="-285750" algn="l" rtl="0">
              <a:spcBef>
                <a:spcPts val="320"/>
              </a:spcBef>
              <a:spcAft>
                <a:spcPts val="0"/>
              </a:spcAft>
              <a:buSzPts val="880"/>
              <a:buChar char="■"/>
            </a:pPr>
            <a:r>
              <a:rPr lang="en-US" dirty="0"/>
              <a:t>AC-3(3) Access Enforcement | Mandatory Access Control</a:t>
            </a:r>
            <a:endParaRPr dirty="0"/>
          </a:p>
          <a:p>
            <a:pPr marL="742950" lvl="1" indent="-285750" algn="l" rtl="0">
              <a:spcBef>
                <a:spcPts val="320"/>
              </a:spcBef>
              <a:spcAft>
                <a:spcPts val="0"/>
              </a:spcAft>
              <a:buSzPts val="880"/>
              <a:buChar char="■"/>
            </a:pPr>
            <a:r>
              <a:rPr lang="en-US" dirty="0"/>
              <a:t>MA-5(4) Maintenance Personnel | Foreign Nationals</a:t>
            </a:r>
            <a:endParaRPr dirty="0"/>
          </a:p>
          <a:p>
            <a:pPr marL="342900" lvl="0" indent="-274320" algn="l" rtl="0">
              <a:spcBef>
                <a:spcPts val="360"/>
              </a:spcBef>
              <a:spcAft>
                <a:spcPts val="0"/>
              </a:spcAft>
              <a:buSzPts val="1080"/>
              <a:buNone/>
            </a:pPr>
            <a:endParaRPr dirty="0"/>
          </a:p>
        </p:txBody>
      </p:sp>
      <p:sp>
        <p:nvSpPr>
          <p:cNvPr id="1194" name="Google Shape;1194;p62"/>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br>
              <a:rPr lang="en-US"/>
            </a:br>
            <a:r>
              <a:rPr lang="en-US"/>
              <a:t>Situations that Require Supplementing Examples </a:t>
            </a:r>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1199"/>
        <p:cNvGrpSpPr/>
        <p:nvPr/>
      </p:nvGrpSpPr>
      <p:grpSpPr>
        <a:xfrm>
          <a:off x="0" y="0"/>
          <a:ext cx="0" cy="0"/>
          <a:chOff x="0" y="0"/>
          <a:chExt cx="0" cy="0"/>
        </a:xfrm>
      </p:grpSpPr>
      <p:sp>
        <p:nvSpPr>
          <p:cNvPr id="1200" name="Google Shape;1200;p63"/>
          <p:cNvSpPr txBox="1">
            <a:spLocks noGrp="1"/>
          </p:cNvSpPr>
          <p:nvPr>
            <p:ph type="body" idx="1"/>
          </p:nvPr>
        </p:nvSpPr>
        <p:spPr>
          <a:xfrm>
            <a:off x="487363" y="1295400"/>
            <a:ext cx="8329612" cy="51816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a:t>How to enhance security without changing the baseline</a:t>
            </a:r>
            <a:endParaRPr/>
          </a:p>
          <a:p>
            <a:pPr marL="742950" lvl="1" indent="-285750" algn="l" rtl="0">
              <a:spcBef>
                <a:spcPts val="480"/>
              </a:spcBef>
              <a:spcAft>
                <a:spcPts val="0"/>
              </a:spcAft>
              <a:buSzPts val="1320"/>
              <a:buChar char="■"/>
            </a:pPr>
            <a:r>
              <a:rPr lang="en-US"/>
              <a:t>Limit the information the system processes, stores, or transmits</a:t>
            </a:r>
            <a:endParaRPr/>
          </a:p>
          <a:p>
            <a:pPr marL="742950" lvl="1" indent="-285750" algn="l" rtl="0">
              <a:spcBef>
                <a:spcPts val="480"/>
              </a:spcBef>
              <a:spcAft>
                <a:spcPts val="0"/>
              </a:spcAft>
              <a:buSzPts val="1320"/>
              <a:buChar char="■"/>
            </a:pPr>
            <a:r>
              <a:rPr lang="en-US"/>
              <a:t>Prohibit external access by removing IS from networks (i.e., air gapping)</a:t>
            </a:r>
            <a:endParaRPr/>
          </a:p>
          <a:p>
            <a:pPr marL="742950" lvl="1" indent="-285750" algn="l" rtl="0">
              <a:spcBef>
                <a:spcPts val="480"/>
              </a:spcBef>
              <a:spcAft>
                <a:spcPts val="0"/>
              </a:spcAft>
              <a:buSzPts val="1320"/>
              <a:buChar char="■"/>
            </a:pPr>
            <a:r>
              <a:rPr lang="en-US"/>
              <a:t>Prohibiting moderate or high impact information on systems which public can access</a:t>
            </a:r>
            <a:endParaRPr/>
          </a:p>
          <a:p>
            <a:pPr marL="342900" lvl="0" indent="-251459" algn="l" rtl="0">
              <a:spcBef>
                <a:spcPts val="480"/>
              </a:spcBef>
              <a:spcAft>
                <a:spcPts val="0"/>
              </a:spcAft>
              <a:buSzPts val="1440"/>
              <a:buNone/>
            </a:pPr>
            <a:endParaRPr/>
          </a:p>
        </p:txBody>
      </p:sp>
      <p:sp>
        <p:nvSpPr>
          <p:cNvPr id="1201" name="Google Shape;1201;p63"/>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Tailoring – No Baseline Changes</a:t>
            </a:r>
            <a:endParaRPr/>
          </a:p>
        </p:txBody>
      </p:sp>
      <p:sp>
        <p:nvSpPr>
          <p:cNvPr id="1202" name="Google Shape;1202;p63"/>
          <p:cNvSpPr txBox="1"/>
          <p:nvPr/>
        </p:nvSpPr>
        <p:spPr>
          <a:xfrm rot="-5400000">
            <a:off x="-366712" y="4889500"/>
            <a:ext cx="1389062" cy="33813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cap="small">
                <a:solidFill>
                  <a:srgbClr val="FFFFFF"/>
                </a:solidFill>
                <a:latin typeface="Tahoma"/>
                <a:ea typeface="Tahoma"/>
                <a:cs typeface="Tahoma"/>
                <a:sym typeface="Tahoma"/>
              </a:rPr>
              <a:t>Select Tailor</a:t>
            </a:r>
            <a:endParaRPr/>
          </a:p>
        </p:txBody>
      </p:sp>
      <p:sp>
        <p:nvSpPr>
          <p:cNvPr id="1203" name="Google Shape;1203;p63"/>
          <p:cNvSpPr txBox="1"/>
          <p:nvPr/>
        </p:nvSpPr>
        <p:spPr>
          <a:xfrm>
            <a:off x="1023938" y="5235575"/>
            <a:ext cx="3852862" cy="338138"/>
          </a:xfrm>
          <a:prstGeom prst="rect">
            <a:avLst/>
          </a:prstGeom>
          <a:solidFill>
            <a:srgbClr val="F2F2F2"/>
          </a:solid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1600"/>
              <a:buFont typeface="Noto Sans Symbols"/>
              <a:buNone/>
            </a:pPr>
            <a:r>
              <a:rPr lang="en-US" sz="1600">
                <a:solidFill>
                  <a:schemeClr val="dk1"/>
                </a:solidFill>
                <a:latin typeface="Tahoma"/>
                <a:ea typeface="Tahoma"/>
                <a:cs typeface="Tahoma"/>
                <a:sym typeface="Tahoma"/>
              </a:rPr>
              <a:t>Next…  Organization defined parameters</a:t>
            </a:r>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1208"/>
        <p:cNvGrpSpPr/>
        <p:nvPr/>
      </p:nvGrpSpPr>
      <p:grpSpPr>
        <a:xfrm>
          <a:off x="0" y="0"/>
          <a:ext cx="0" cy="0"/>
          <a:chOff x="0" y="0"/>
          <a:chExt cx="0" cy="0"/>
        </a:xfrm>
      </p:grpSpPr>
      <p:sp>
        <p:nvSpPr>
          <p:cNvPr id="1209" name="Google Shape;1209;p64"/>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Organizational Defined Parameters</a:t>
            </a:r>
            <a:endParaRPr dirty="0"/>
          </a:p>
        </p:txBody>
      </p:sp>
      <p:sp>
        <p:nvSpPr>
          <p:cNvPr id="1210" name="Google Shape;1210;p64"/>
          <p:cNvSpPr txBox="1"/>
          <p:nvPr/>
        </p:nvSpPr>
        <p:spPr>
          <a:xfrm>
            <a:off x="2223415" y="1079582"/>
            <a:ext cx="6735763" cy="1120953"/>
          </a:xfrm>
          <a:prstGeom prst="rect">
            <a:avLst/>
          </a:prstGeom>
          <a:noFill/>
          <a:ln>
            <a:noFill/>
          </a:ln>
        </p:spPr>
        <p:txBody>
          <a:bodyPr spcFirstLastPara="1" wrap="square" lIns="91425" tIns="45700" rIns="91425" bIns="45700" anchor="t" anchorCtr="0">
            <a:noAutofit/>
          </a:bodyPr>
          <a:lstStyle/>
          <a:p>
            <a:pPr marL="342900" marR="0" lvl="0" indent="-342900" algn="l" rtl="0">
              <a:spcBef>
                <a:spcPts val="360"/>
              </a:spcBef>
              <a:spcAft>
                <a:spcPts val="0"/>
              </a:spcAft>
              <a:buClr>
                <a:srgbClr val="C00000"/>
              </a:buClr>
              <a:buSzPts val="1080"/>
              <a:buFont typeface="Noto Sans Symbols"/>
              <a:buChar char="■"/>
            </a:pPr>
            <a:r>
              <a:rPr lang="en-US" sz="1800" dirty="0">
                <a:solidFill>
                  <a:schemeClr val="dk1"/>
                </a:solidFill>
                <a:latin typeface="Tahoma"/>
                <a:ea typeface="Tahoma"/>
                <a:cs typeface="Tahoma"/>
                <a:sym typeface="Tahoma"/>
              </a:rPr>
              <a:t>Drive flexibility to meet organization’s requirements for:</a:t>
            </a:r>
            <a:endParaRPr dirty="0"/>
          </a:p>
          <a:p>
            <a:pPr marL="742950" marR="0" lvl="1" indent="-285750" algn="l" rtl="0">
              <a:spcBef>
                <a:spcPts val="320"/>
              </a:spcBef>
              <a:spcAft>
                <a:spcPts val="0"/>
              </a:spcAft>
              <a:buClr>
                <a:schemeClr val="hlink"/>
              </a:buClr>
              <a:buSzPts val="880"/>
              <a:buFont typeface="Noto Sans Symbols"/>
              <a:buChar char="■"/>
            </a:pPr>
            <a:r>
              <a:rPr lang="en-US" sz="1600" b="0" i="0" u="none" strike="noStrike" cap="none" dirty="0">
                <a:solidFill>
                  <a:schemeClr val="dk1"/>
                </a:solidFill>
                <a:latin typeface="Tahoma"/>
                <a:ea typeface="Tahoma"/>
                <a:cs typeface="Tahoma"/>
                <a:sym typeface="Tahoma"/>
              </a:rPr>
              <a:t>Laws/Regulations, Executive Orders, directives, etc.</a:t>
            </a:r>
            <a:endParaRPr dirty="0"/>
          </a:p>
          <a:p>
            <a:pPr marL="742950" marR="0" lvl="1" indent="-285750" algn="l" rtl="0">
              <a:spcBef>
                <a:spcPts val="320"/>
              </a:spcBef>
              <a:spcAft>
                <a:spcPts val="0"/>
              </a:spcAft>
              <a:buClr>
                <a:schemeClr val="hlink"/>
              </a:buClr>
              <a:buSzPts val="880"/>
              <a:buFont typeface="Noto Sans Symbols"/>
              <a:buChar char="■"/>
            </a:pPr>
            <a:r>
              <a:rPr lang="en-US" sz="1600" b="0" i="0" u="none" strike="noStrike" cap="none" dirty="0">
                <a:solidFill>
                  <a:schemeClr val="dk1"/>
                </a:solidFill>
                <a:latin typeface="Tahoma" panose="020B0604030504040204" pitchFamily="34" charset="0"/>
                <a:ea typeface="Tahoma" panose="020B0604030504040204" pitchFamily="34" charset="0"/>
                <a:cs typeface="Tahoma" panose="020B0604030504040204" pitchFamily="34" charset="0"/>
                <a:sym typeface="Tahoma"/>
              </a:rPr>
              <a:t>Example AC-2 Account Management</a:t>
            </a:r>
            <a:endParaRPr sz="1600" dirty="0">
              <a:latin typeface="Tahoma" panose="020B0604030504040204" pitchFamily="34" charset="0"/>
              <a:ea typeface="Tahoma" panose="020B0604030504040204" pitchFamily="34" charset="0"/>
              <a:cs typeface="Tahoma" panose="020B0604030504040204" pitchFamily="34" charset="0"/>
            </a:endParaRPr>
          </a:p>
          <a:p>
            <a:pPr marL="0" marR="0" lvl="0" indent="0" algn="l" rtl="0">
              <a:spcBef>
                <a:spcPts val="360"/>
              </a:spcBef>
              <a:spcAft>
                <a:spcPts val="0"/>
              </a:spcAft>
              <a:buClr>
                <a:schemeClr val="folHlink"/>
              </a:buClr>
              <a:buSzPts val="1080"/>
              <a:buFont typeface="Noto Sans Symbols"/>
              <a:buNone/>
            </a:pPr>
            <a:endParaRPr sz="1800" dirty="0">
              <a:solidFill>
                <a:schemeClr val="dk1"/>
              </a:solidFill>
              <a:latin typeface="Tahoma"/>
              <a:ea typeface="Tahoma"/>
              <a:cs typeface="Tahoma"/>
              <a:sym typeface="Tahoma"/>
            </a:endParaRPr>
          </a:p>
          <a:p>
            <a:pPr marL="457200" marR="0" lvl="1" indent="0" algn="l" rtl="0">
              <a:spcBef>
                <a:spcPts val="320"/>
              </a:spcBef>
              <a:spcAft>
                <a:spcPts val="0"/>
              </a:spcAft>
              <a:buClr>
                <a:schemeClr val="hlink"/>
              </a:buClr>
              <a:buSzPts val="880"/>
              <a:buFont typeface="Noto Sans Symbols"/>
              <a:buNone/>
            </a:pPr>
            <a:endParaRPr sz="1600" b="0" i="0" u="none" strike="noStrike" cap="none" dirty="0">
              <a:solidFill>
                <a:schemeClr val="dk1"/>
              </a:solidFill>
              <a:latin typeface="Tahoma"/>
              <a:ea typeface="Tahoma"/>
              <a:cs typeface="Tahoma"/>
              <a:sym typeface="Tahoma"/>
            </a:endParaRPr>
          </a:p>
          <a:p>
            <a:pPr marL="342900" marR="0" lvl="0" indent="-274320" algn="l" rtl="0">
              <a:spcBef>
                <a:spcPts val="360"/>
              </a:spcBef>
              <a:spcAft>
                <a:spcPts val="0"/>
              </a:spcAft>
              <a:buClr>
                <a:schemeClr val="folHlink"/>
              </a:buClr>
              <a:buSzPts val="1080"/>
              <a:buFont typeface="Noto Sans Symbols"/>
              <a:buNone/>
            </a:pPr>
            <a:endParaRPr sz="1800" dirty="0">
              <a:solidFill>
                <a:schemeClr val="dk1"/>
              </a:solidFill>
              <a:latin typeface="Tahoma"/>
              <a:ea typeface="Tahoma"/>
              <a:cs typeface="Tahoma"/>
              <a:sym typeface="Tahoma"/>
            </a:endParaRPr>
          </a:p>
        </p:txBody>
      </p:sp>
      <p:grpSp>
        <p:nvGrpSpPr>
          <p:cNvPr id="1212" name="Google Shape;1212;p64"/>
          <p:cNvGrpSpPr/>
          <p:nvPr/>
        </p:nvGrpSpPr>
        <p:grpSpPr>
          <a:xfrm>
            <a:off x="300663" y="1371600"/>
            <a:ext cx="1909139" cy="5479664"/>
            <a:chOff x="453063" y="0"/>
            <a:chExt cx="1909139" cy="5479664"/>
          </a:xfrm>
        </p:grpSpPr>
        <p:sp>
          <p:nvSpPr>
            <p:cNvPr id="1228" name="Google Shape;1228;p64"/>
            <p:cNvSpPr/>
            <p:nvPr/>
          </p:nvSpPr>
          <p:spPr>
            <a:xfrm>
              <a:off x="480119" y="3138271"/>
              <a:ext cx="1859160" cy="464790"/>
            </a:xfrm>
            <a:prstGeom prst="roundRect">
              <a:avLst>
                <a:gd name="adj" fmla="val 10000"/>
              </a:avLst>
            </a:prstGeom>
            <a:solidFill>
              <a:srgbClr val="CFD7E7">
                <a:alpha val="89803"/>
              </a:srgbClr>
            </a:solidFill>
            <a:ln w="17125"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3" name="Google Shape;1213;p64"/>
            <p:cNvSpPr/>
            <p:nvPr/>
          </p:nvSpPr>
          <p:spPr>
            <a:xfrm>
              <a:off x="503042" y="0"/>
              <a:ext cx="1859160" cy="464790"/>
            </a:xfrm>
            <a:prstGeom prst="roundRect">
              <a:avLst>
                <a:gd name="adj" fmla="val 10000"/>
              </a:avLst>
            </a:prstGeom>
            <a:solidFill>
              <a:schemeClr val="accent1"/>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4" name="Google Shape;1214;p64"/>
            <p:cNvSpPr txBox="1"/>
            <p:nvPr/>
          </p:nvSpPr>
          <p:spPr>
            <a:xfrm>
              <a:off x="516655" y="13613"/>
              <a:ext cx="1831934" cy="437564"/>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chemeClr val="lt1"/>
                </a:buClr>
                <a:buSzPts val="1600"/>
                <a:buFont typeface="Calibri"/>
                <a:buNone/>
              </a:pPr>
              <a:r>
                <a:rPr lang="en-US" sz="1600" b="0" i="0" u="none" cap="small">
                  <a:solidFill>
                    <a:schemeClr val="lt1"/>
                  </a:solidFill>
                  <a:latin typeface="Calibri"/>
                  <a:ea typeface="Calibri"/>
                  <a:cs typeface="Calibri"/>
                  <a:sym typeface="Calibri"/>
                </a:rPr>
                <a:t>Select Baseline</a:t>
              </a:r>
              <a:endParaRPr/>
            </a:p>
          </p:txBody>
        </p:sp>
        <p:sp>
          <p:nvSpPr>
            <p:cNvPr id="1215" name="Google Shape;1215;p64"/>
            <p:cNvSpPr/>
            <p:nvPr/>
          </p:nvSpPr>
          <p:spPr>
            <a:xfrm rot="5525349">
              <a:off x="1333206" y="503144"/>
              <a:ext cx="131925" cy="125042"/>
            </a:xfrm>
            <a:prstGeom prst="rightArrow">
              <a:avLst>
                <a:gd name="adj1" fmla="val 66700"/>
                <a:gd name="adj2" fmla="val 50000"/>
              </a:avLst>
            </a:prstGeom>
            <a:solidFill>
              <a:srgbClr val="B1C0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6" name="Google Shape;1216;p64"/>
            <p:cNvSpPr/>
            <p:nvPr/>
          </p:nvSpPr>
          <p:spPr>
            <a:xfrm>
              <a:off x="480119" y="628404"/>
              <a:ext cx="1859160" cy="464790"/>
            </a:xfrm>
            <a:prstGeom prst="roundRect">
              <a:avLst>
                <a:gd name="adj" fmla="val 10000"/>
              </a:avLst>
            </a:prstGeom>
            <a:solidFill>
              <a:srgbClr val="CFD7E7">
                <a:alpha val="89803"/>
              </a:srgbClr>
            </a:solidFill>
            <a:ln w="17125"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7" name="Google Shape;1217;p64"/>
            <p:cNvSpPr txBox="1"/>
            <p:nvPr/>
          </p:nvSpPr>
          <p:spPr>
            <a:xfrm>
              <a:off x="493732" y="642017"/>
              <a:ext cx="1831934" cy="437564"/>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chemeClr val="dk1"/>
                </a:buClr>
                <a:buSzPts val="1600"/>
                <a:buFont typeface="Calibri"/>
                <a:buNone/>
              </a:pPr>
              <a:r>
                <a:rPr lang="en-US" sz="1600" b="0" i="0" u="none" cap="small">
                  <a:solidFill>
                    <a:schemeClr val="dk1"/>
                  </a:solidFill>
                  <a:latin typeface="Calibri"/>
                  <a:ea typeface="Calibri"/>
                  <a:cs typeface="Calibri"/>
                  <a:sym typeface="Calibri"/>
                </a:rPr>
                <a:t>Apply overlays</a:t>
              </a:r>
              <a:endParaRPr/>
            </a:p>
          </p:txBody>
        </p:sp>
        <p:sp>
          <p:nvSpPr>
            <p:cNvPr id="1218" name="Google Shape;1218;p64"/>
            <p:cNvSpPr/>
            <p:nvPr/>
          </p:nvSpPr>
          <p:spPr>
            <a:xfrm rot="5400000">
              <a:off x="1369030" y="1133863"/>
              <a:ext cx="81338" cy="81338"/>
            </a:xfrm>
            <a:prstGeom prst="rightArrow">
              <a:avLst>
                <a:gd name="adj1" fmla="val 66700"/>
                <a:gd name="adj2" fmla="val 50000"/>
              </a:avLst>
            </a:prstGeom>
            <a:solidFill>
              <a:srgbClr val="B1C0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9" name="Google Shape;1219;p64"/>
            <p:cNvSpPr/>
            <p:nvPr/>
          </p:nvSpPr>
          <p:spPr>
            <a:xfrm>
              <a:off x="480119" y="1255871"/>
              <a:ext cx="1859160" cy="464790"/>
            </a:xfrm>
            <a:prstGeom prst="roundRect">
              <a:avLst>
                <a:gd name="adj" fmla="val 10000"/>
              </a:avLst>
            </a:prstGeom>
            <a:solidFill>
              <a:srgbClr val="CFD7E7">
                <a:alpha val="89803"/>
              </a:srgbClr>
            </a:solidFill>
            <a:ln w="17125"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0" name="Google Shape;1220;p64"/>
            <p:cNvSpPr txBox="1"/>
            <p:nvPr/>
          </p:nvSpPr>
          <p:spPr>
            <a:xfrm>
              <a:off x="493732" y="1269484"/>
              <a:ext cx="1831934" cy="437564"/>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chemeClr val="dk1"/>
                </a:buClr>
                <a:buSzPts val="1600"/>
                <a:buFont typeface="Calibri"/>
                <a:buNone/>
              </a:pPr>
              <a:r>
                <a:rPr lang="en-US" sz="1600" b="0" i="0" u="none" cap="small">
                  <a:solidFill>
                    <a:schemeClr val="dk1"/>
                  </a:solidFill>
                  <a:latin typeface="Calibri"/>
                  <a:ea typeface="Calibri"/>
                  <a:cs typeface="Calibri"/>
                  <a:sym typeface="Calibri"/>
                </a:rPr>
                <a:t>TAILOR</a:t>
              </a:r>
              <a:endParaRPr/>
            </a:p>
          </p:txBody>
        </p:sp>
        <p:sp>
          <p:nvSpPr>
            <p:cNvPr id="1221" name="Google Shape;1221;p64"/>
            <p:cNvSpPr/>
            <p:nvPr/>
          </p:nvSpPr>
          <p:spPr>
            <a:xfrm rot="5400000">
              <a:off x="1322306" y="1758547"/>
              <a:ext cx="131082" cy="125042"/>
            </a:xfrm>
            <a:prstGeom prst="rightArrow">
              <a:avLst>
                <a:gd name="adj1" fmla="val 66700"/>
                <a:gd name="adj2" fmla="val 50000"/>
              </a:avLst>
            </a:prstGeom>
            <a:solidFill>
              <a:srgbClr val="B1C0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2" name="Google Shape;1222;p64"/>
            <p:cNvSpPr/>
            <p:nvPr/>
          </p:nvSpPr>
          <p:spPr>
            <a:xfrm>
              <a:off x="480119" y="1883338"/>
              <a:ext cx="1859160" cy="464790"/>
            </a:xfrm>
            <a:prstGeom prst="roundRect">
              <a:avLst>
                <a:gd name="adj" fmla="val 10000"/>
              </a:avLst>
            </a:prstGeom>
            <a:solidFill>
              <a:srgbClr val="CFD7E7">
                <a:alpha val="89803"/>
              </a:srgbClr>
            </a:solidFill>
            <a:ln w="17125"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3" name="Google Shape;1223;p64"/>
            <p:cNvSpPr txBox="1"/>
            <p:nvPr/>
          </p:nvSpPr>
          <p:spPr>
            <a:xfrm>
              <a:off x="493732" y="1896951"/>
              <a:ext cx="1831934" cy="437564"/>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chemeClr val="dk1"/>
                </a:buClr>
                <a:buSzPts val="1600"/>
                <a:buFont typeface="Calibri"/>
                <a:buNone/>
              </a:pPr>
              <a:r>
                <a:rPr lang="en-US" sz="1600" b="0" i="0" u="none" cap="small">
                  <a:solidFill>
                    <a:schemeClr val="dk1"/>
                  </a:solidFill>
                  <a:latin typeface="Calibri"/>
                  <a:ea typeface="Calibri"/>
                  <a:cs typeface="Calibri"/>
                  <a:sym typeface="Calibri"/>
                </a:rPr>
                <a:t>Apply scoping considerations</a:t>
              </a:r>
              <a:endParaRPr/>
            </a:p>
          </p:txBody>
        </p:sp>
        <p:sp>
          <p:nvSpPr>
            <p:cNvPr id="1224" name="Google Shape;1224;p64"/>
            <p:cNvSpPr/>
            <p:nvPr/>
          </p:nvSpPr>
          <p:spPr>
            <a:xfrm rot="5400000">
              <a:off x="1369030" y="2388797"/>
              <a:ext cx="81338" cy="81338"/>
            </a:xfrm>
            <a:prstGeom prst="rightArrow">
              <a:avLst>
                <a:gd name="adj1" fmla="val 66700"/>
                <a:gd name="adj2" fmla="val 50000"/>
              </a:avLst>
            </a:prstGeom>
            <a:solidFill>
              <a:srgbClr val="B1C0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5" name="Google Shape;1225;p64"/>
            <p:cNvSpPr/>
            <p:nvPr/>
          </p:nvSpPr>
          <p:spPr>
            <a:xfrm>
              <a:off x="480119" y="2510804"/>
              <a:ext cx="1859160" cy="464790"/>
            </a:xfrm>
            <a:prstGeom prst="roundRect">
              <a:avLst>
                <a:gd name="adj" fmla="val 10000"/>
              </a:avLst>
            </a:prstGeom>
            <a:solidFill>
              <a:srgbClr val="CFD7E7">
                <a:alpha val="89803"/>
              </a:srgbClr>
            </a:solidFill>
            <a:ln w="17125"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6" name="Google Shape;1226;p64"/>
            <p:cNvSpPr txBox="1"/>
            <p:nvPr/>
          </p:nvSpPr>
          <p:spPr>
            <a:xfrm>
              <a:off x="470203" y="3139582"/>
              <a:ext cx="1831934" cy="437564"/>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chemeClr val="dk1"/>
                </a:buClr>
                <a:buSzPts val="1600"/>
                <a:buFont typeface="Calibri"/>
                <a:buNone/>
              </a:pPr>
              <a:r>
                <a:rPr lang="en-US" sz="1600" b="0" i="0" u="none" cap="small" dirty="0">
                  <a:solidFill>
                    <a:schemeClr val="dk1"/>
                  </a:solidFill>
                  <a:latin typeface="Calibri"/>
                  <a:ea typeface="Calibri"/>
                  <a:cs typeface="Calibri"/>
                  <a:sym typeface="Calibri"/>
                </a:rPr>
                <a:t>Compensating controls</a:t>
              </a:r>
              <a:endParaRPr dirty="0"/>
            </a:p>
          </p:txBody>
        </p:sp>
        <p:sp>
          <p:nvSpPr>
            <p:cNvPr id="1227" name="Google Shape;1227;p64"/>
            <p:cNvSpPr/>
            <p:nvPr/>
          </p:nvSpPr>
          <p:spPr>
            <a:xfrm rot="5400000">
              <a:off x="1322306" y="3013480"/>
              <a:ext cx="131082" cy="125042"/>
            </a:xfrm>
            <a:prstGeom prst="rightArrow">
              <a:avLst>
                <a:gd name="adj1" fmla="val 66700"/>
                <a:gd name="adj2" fmla="val 50000"/>
              </a:avLst>
            </a:prstGeom>
            <a:solidFill>
              <a:srgbClr val="B1C0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9" name="Google Shape;1229;p64"/>
            <p:cNvSpPr txBox="1"/>
            <p:nvPr/>
          </p:nvSpPr>
          <p:spPr>
            <a:xfrm>
              <a:off x="453063" y="2477681"/>
              <a:ext cx="1831934" cy="437564"/>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chemeClr val="dk1"/>
                </a:buClr>
                <a:buSzPts val="1600"/>
                <a:buFont typeface="Calibri"/>
                <a:buNone/>
              </a:pPr>
              <a:r>
                <a:rPr lang="en-US" sz="1600" b="0" i="0" u="none" cap="small" dirty="0">
                  <a:solidFill>
                    <a:schemeClr val="dk1"/>
                  </a:solidFill>
                  <a:latin typeface="Calibri"/>
                  <a:ea typeface="Calibri"/>
                  <a:cs typeface="Calibri"/>
                  <a:sym typeface="Calibri"/>
                </a:rPr>
                <a:t>Supplement control baseline</a:t>
              </a:r>
              <a:endParaRPr dirty="0"/>
            </a:p>
          </p:txBody>
        </p:sp>
        <p:sp>
          <p:nvSpPr>
            <p:cNvPr id="1230" name="Google Shape;1230;p64"/>
            <p:cNvSpPr/>
            <p:nvPr/>
          </p:nvSpPr>
          <p:spPr>
            <a:xfrm rot="5400000">
              <a:off x="1320629" y="3640947"/>
              <a:ext cx="131082" cy="125042"/>
            </a:xfrm>
            <a:prstGeom prst="rightArrow">
              <a:avLst>
                <a:gd name="adj1" fmla="val 66700"/>
                <a:gd name="adj2" fmla="val 50000"/>
              </a:avLst>
            </a:prstGeom>
            <a:solidFill>
              <a:srgbClr val="B1C0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1" name="Google Shape;1231;p64"/>
            <p:cNvSpPr/>
            <p:nvPr/>
          </p:nvSpPr>
          <p:spPr>
            <a:xfrm>
              <a:off x="480119" y="3765738"/>
              <a:ext cx="1859160" cy="464790"/>
            </a:xfrm>
            <a:prstGeom prst="roundRect">
              <a:avLst>
                <a:gd name="adj" fmla="val 10000"/>
              </a:avLst>
            </a:prstGeom>
            <a:solidFill>
              <a:srgbClr val="CFD7E7">
                <a:alpha val="89803"/>
              </a:srgbClr>
            </a:solidFill>
            <a:ln w="17125"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2" name="Google Shape;1232;p64"/>
            <p:cNvSpPr txBox="1"/>
            <p:nvPr/>
          </p:nvSpPr>
          <p:spPr>
            <a:xfrm>
              <a:off x="493732" y="3779351"/>
              <a:ext cx="1831934" cy="437564"/>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chemeClr val="dk1"/>
                </a:buClr>
                <a:buSzPts val="1600"/>
                <a:buFont typeface="Calibri"/>
                <a:buNone/>
              </a:pPr>
              <a:r>
                <a:rPr lang="en-US" sz="1600" b="0" i="0" u="none" cap="small">
                  <a:solidFill>
                    <a:schemeClr val="dk1"/>
                  </a:solidFill>
                  <a:latin typeface="Calibri"/>
                  <a:ea typeface="Calibri"/>
                  <a:cs typeface="Calibri"/>
                  <a:sym typeface="Calibri"/>
                </a:rPr>
                <a:t>Organization defined parameters</a:t>
              </a:r>
              <a:endParaRPr/>
            </a:p>
          </p:txBody>
        </p:sp>
        <p:sp>
          <p:nvSpPr>
            <p:cNvPr id="1233" name="Google Shape;1233;p64"/>
            <p:cNvSpPr/>
            <p:nvPr/>
          </p:nvSpPr>
          <p:spPr>
            <a:xfrm rot="5400000">
              <a:off x="1369030" y="4271197"/>
              <a:ext cx="81338" cy="81338"/>
            </a:xfrm>
            <a:prstGeom prst="rightArrow">
              <a:avLst>
                <a:gd name="adj1" fmla="val 66700"/>
                <a:gd name="adj2" fmla="val 50000"/>
              </a:avLst>
            </a:prstGeom>
            <a:solidFill>
              <a:srgbClr val="B1C0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4" name="Google Shape;1234;p64"/>
            <p:cNvSpPr/>
            <p:nvPr/>
          </p:nvSpPr>
          <p:spPr>
            <a:xfrm>
              <a:off x="480119" y="4393205"/>
              <a:ext cx="1859160" cy="464790"/>
            </a:xfrm>
            <a:prstGeom prst="roundRect">
              <a:avLst>
                <a:gd name="adj" fmla="val 10000"/>
              </a:avLst>
            </a:prstGeom>
            <a:solidFill>
              <a:srgbClr val="CFD7E7">
                <a:alpha val="89803"/>
              </a:srgbClr>
            </a:solidFill>
            <a:ln w="17125"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5" name="Google Shape;1235;p64"/>
            <p:cNvSpPr txBox="1"/>
            <p:nvPr/>
          </p:nvSpPr>
          <p:spPr>
            <a:xfrm>
              <a:off x="493732" y="4406818"/>
              <a:ext cx="1831934" cy="437564"/>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chemeClr val="dk1"/>
                </a:buClr>
                <a:buSzPts val="1600"/>
                <a:buFont typeface="Calibri"/>
                <a:buNone/>
              </a:pPr>
              <a:r>
                <a:rPr lang="en-US" sz="1600" b="0" i="0" u="none" cap="small">
                  <a:solidFill>
                    <a:schemeClr val="dk1"/>
                  </a:solidFill>
                  <a:latin typeface="Calibri"/>
                  <a:ea typeface="Calibri"/>
                  <a:cs typeface="Calibri"/>
                  <a:sym typeface="Calibri"/>
                </a:rPr>
                <a:t>Common controls</a:t>
              </a:r>
              <a:endParaRPr/>
            </a:p>
          </p:txBody>
        </p:sp>
        <p:sp>
          <p:nvSpPr>
            <p:cNvPr id="1236" name="Google Shape;1236;p64"/>
            <p:cNvSpPr/>
            <p:nvPr/>
          </p:nvSpPr>
          <p:spPr>
            <a:xfrm rot="5400000">
              <a:off x="1371929" y="4895765"/>
              <a:ext cx="75540" cy="81338"/>
            </a:xfrm>
            <a:prstGeom prst="rightArrow">
              <a:avLst>
                <a:gd name="adj1" fmla="val 66700"/>
                <a:gd name="adj2" fmla="val 50000"/>
              </a:avLst>
            </a:prstGeom>
            <a:solidFill>
              <a:srgbClr val="B1C0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7" name="Google Shape;1237;p64"/>
            <p:cNvSpPr/>
            <p:nvPr/>
          </p:nvSpPr>
          <p:spPr>
            <a:xfrm>
              <a:off x="480119" y="5014874"/>
              <a:ext cx="1859160" cy="464790"/>
            </a:xfrm>
            <a:prstGeom prst="roundRect">
              <a:avLst>
                <a:gd name="adj" fmla="val 10000"/>
              </a:avLst>
            </a:prstGeom>
            <a:solidFill>
              <a:srgbClr val="CFD7E7">
                <a:alpha val="89803"/>
              </a:srgbClr>
            </a:solidFill>
            <a:ln w="17125"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8" name="Google Shape;1238;p64"/>
            <p:cNvSpPr txBox="1"/>
            <p:nvPr/>
          </p:nvSpPr>
          <p:spPr>
            <a:xfrm>
              <a:off x="493732" y="5028487"/>
              <a:ext cx="1831934" cy="437564"/>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chemeClr val="dk1"/>
                </a:buClr>
                <a:buSzPts val="1600"/>
                <a:buFont typeface="Calibri"/>
                <a:buNone/>
              </a:pPr>
              <a:r>
                <a:rPr lang="en-US" sz="1600" b="0" i="0" u="none" cap="small">
                  <a:solidFill>
                    <a:schemeClr val="dk1"/>
                  </a:solidFill>
                  <a:latin typeface="Calibri"/>
                  <a:ea typeface="Calibri"/>
                  <a:cs typeface="Calibri"/>
                  <a:sym typeface="Calibri"/>
                </a:rPr>
                <a:t>Document</a:t>
              </a:r>
              <a:endParaRPr/>
            </a:p>
          </p:txBody>
        </p:sp>
      </p:grpSp>
      <p:sp>
        <p:nvSpPr>
          <p:cNvPr id="1239" name="Google Shape;1239;p64"/>
          <p:cNvSpPr/>
          <p:nvPr/>
        </p:nvSpPr>
        <p:spPr>
          <a:xfrm>
            <a:off x="76200" y="5181600"/>
            <a:ext cx="304800" cy="381000"/>
          </a:xfrm>
          <a:prstGeom prst="rightArrow">
            <a:avLst>
              <a:gd name="adj1" fmla="val 50000"/>
              <a:gd name="adj2" fmla="val 50000"/>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Noto Sans Symbols"/>
              <a:buNone/>
            </a:pPr>
            <a:endParaRPr sz="2400">
              <a:solidFill>
                <a:schemeClr val="dk1"/>
              </a:solidFill>
              <a:latin typeface="Tahoma"/>
              <a:ea typeface="Tahoma"/>
              <a:cs typeface="Tahoma"/>
              <a:sym typeface="Tahoma"/>
            </a:endParaRPr>
          </a:p>
        </p:txBody>
      </p:sp>
      <p:sp>
        <p:nvSpPr>
          <p:cNvPr id="6" name="TextBox 5">
            <a:extLst>
              <a:ext uri="{FF2B5EF4-FFF2-40B4-BE49-F238E27FC236}">
                <a16:creationId xmlns:a16="http://schemas.microsoft.com/office/drawing/2014/main" id="{9BE5CA0B-4CDA-906E-884B-F47CCF267FFB}"/>
              </a:ext>
            </a:extLst>
          </p:cNvPr>
          <p:cNvSpPr txBox="1"/>
          <p:nvPr/>
        </p:nvSpPr>
        <p:spPr>
          <a:xfrm>
            <a:off x="2942248" y="1836390"/>
            <a:ext cx="5298095" cy="3262432"/>
          </a:xfrm>
          <a:prstGeom prst="rect">
            <a:avLst/>
          </a:prstGeom>
          <a:noFill/>
        </p:spPr>
        <p:txBody>
          <a:bodyPr wrap="square">
            <a:spAutoFit/>
          </a:bodyPr>
          <a:lstStyle/>
          <a:p>
            <a:pPr algn="l"/>
            <a:endParaRPr lang="en-US" sz="2000" b="0" i="0" u="none" strike="noStrike" baseline="0" dirty="0">
              <a:solidFill>
                <a:srgbClr val="000000"/>
              </a:solidFill>
              <a:latin typeface="Calibri" panose="020F0502020204030204" pitchFamily="34" charset="0"/>
            </a:endParaRPr>
          </a:p>
          <a:p>
            <a:r>
              <a:rPr lang="en-US" sz="1600" b="1" i="0" u="none" strike="noStrike" baseline="0" dirty="0">
                <a:solidFill>
                  <a:srgbClr val="000000"/>
                </a:solidFill>
                <a:latin typeface="Calibri" panose="020F0502020204030204" pitchFamily="34" charset="0"/>
              </a:rPr>
              <a:t>(3) </a:t>
            </a:r>
            <a:r>
              <a:rPr lang="en-US" sz="1600" b="0" i="0" u="none" strike="noStrike" baseline="0" dirty="0">
                <a:solidFill>
                  <a:srgbClr val="000000"/>
                </a:solidFill>
                <a:latin typeface="Calibri" panose="020F0502020204030204" pitchFamily="34" charset="0"/>
              </a:rPr>
              <a:t>ACCOUNT MANAGEMENT | </a:t>
            </a:r>
            <a:r>
              <a:rPr lang="en-US" sz="1600" b="0" i="0" u="none" strike="noStrike" baseline="0" dirty="0">
                <a:solidFill>
                  <a:srgbClr val="0000FF"/>
                </a:solidFill>
                <a:latin typeface="Calibri" panose="020F0502020204030204" pitchFamily="34" charset="0"/>
              </a:rPr>
              <a:t>DISABLE ACCOUNTS </a:t>
            </a:r>
            <a:endParaRPr lang="en-US" sz="1600" b="0" i="0" u="none" strike="noStrike" baseline="0" dirty="0">
              <a:solidFill>
                <a:srgbClr val="000000"/>
              </a:solidFill>
              <a:latin typeface="Calibri" panose="020F0502020204030204" pitchFamily="34" charset="0"/>
            </a:endParaRPr>
          </a:p>
          <a:p>
            <a:r>
              <a:rPr lang="en-US" sz="1600" b="1" i="0" u="none" strike="noStrike" baseline="0" dirty="0">
                <a:solidFill>
                  <a:srgbClr val="000000"/>
                </a:solidFill>
                <a:latin typeface="Calibri" panose="020F0502020204030204" pitchFamily="34" charset="0"/>
              </a:rPr>
              <a:t>Disable accounts within [</a:t>
            </a:r>
            <a:r>
              <a:rPr lang="en-US" sz="1600" b="1" i="1" u="none" strike="noStrike" baseline="0" dirty="0">
                <a:solidFill>
                  <a:srgbClr val="000000"/>
                </a:solidFill>
                <a:latin typeface="Calibri" panose="020F0502020204030204" pitchFamily="34" charset="0"/>
              </a:rPr>
              <a:t>Assignment: organization-defined time-period</a:t>
            </a:r>
            <a:r>
              <a:rPr lang="en-US" sz="1600" b="1" i="0" u="none" strike="noStrike" baseline="0" dirty="0">
                <a:solidFill>
                  <a:srgbClr val="000000"/>
                </a:solidFill>
                <a:latin typeface="Calibri" panose="020F0502020204030204" pitchFamily="34" charset="0"/>
              </a:rPr>
              <a:t>] when the accounts: </a:t>
            </a:r>
          </a:p>
          <a:p>
            <a:endParaRPr lang="en-US" sz="1600" b="1" i="0" u="none" strike="noStrike" baseline="0" dirty="0">
              <a:solidFill>
                <a:srgbClr val="000000"/>
              </a:solidFill>
              <a:latin typeface="Calibri" panose="020F0502020204030204" pitchFamily="34" charset="0"/>
            </a:endParaRPr>
          </a:p>
          <a:p>
            <a:r>
              <a:rPr lang="en-US" sz="1600" b="1" i="0" u="none" strike="noStrike" baseline="0" dirty="0">
                <a:solidFill>
                  <a:srgbClr val="000000"/>
                </a:solidFill>
                <a:latin typeface="Calibri" panose="020F0502020204030204" pitchFamily="34" charset="0"/>
              </a:rPr>
              <a:t>(a) Have expired; </a:t>
            </a:r>
            <a:endParaRPr lang="en-US" sz="1600" b="0" i="0" u="none" strike="noStrike" baseline="0" dirty="0">
              <a:solidFill>
                <a:srgbClr val="000000"/>
              </a:solidFill>
              <a:latin typeface="Calibri" panose="020F0502020204030204" pitchFamily="34" charset="0"/>
            </a:endParaRPr>
          </a:p>
          <a:p>
            <a:r>
              <a:rPr lang="en-US" sz="1600" b="1" i="0" u="none" strike="noStrike" baseline="0" dirty="0">
                <a:solidFill>
                  <a:srgbClr val="000000"/>
                </a:solidFill>
                <a:latin typeface="Calibri" panose="020F0502020204030204" pitchFamily="34" charset="0"/>
              </a:rPr>
              <a:t>(b) Are no longer associated with a user or individual; </a:t>
            </a:r>
            <a:endParaRPr lang="en-US" sz="1600" b="0" i="0" u="none" strike="noStrike" baseline="0" dirty="0">
              <a:solidFill>
                <a:srgbClr val="000000"/>
              </a:solidFill>
              <a:latin typeface="Calibri" panose="020F0502020204030204" pitchFamily="34" charset="0"/>
            </a:endParaRPr>
          </a:p>
          <a:p>
            <a:r>
              <a:rPr lang="en-US" sz="1600" b="1" i="0" u="none" strike="noStrike" baseline="0" dirty="0">
                <a:solidFill>
                  <a:srgbClr val="000000"/>
                </a:solidFill>
                <a:latin typeface="Calibri" panose="020F0502020204030204" pitchFamily="34" charset="0"/>
              </a:rPr>
              <a:t>(c) Are in violation of organizational policy; or </a:t>
            </a:r>
            <a:endParaRPr lang="en-US" sz="1600" b="0" i="0" u="none" strike="noStrike" baseline="0" dirty="0">
              <a:solidFill>
                <a:srgbClr val="000000"/>
              </a:solidFill>
              <a:latin typeface="Calibri" panose="020F0502020204030204" pitchFamily="34" charset="0"/>
            </a:endParaRPr>
          </a:p>
          <a:p>
            <a:r>
              <a:rPr lang="en-US" sz="1600" b="1" i="0" u="none" strike="noStrike" baseline="0" dirty="0">
                <a:solidFill>
                  <a:srgbClr val="000000"/>
                </a:solidFill>
                <a:latin typeface="Calibri" panose="020F0502020204030204" pitchFamily="34" charset="0"/>
              </a:rPr>
              <a:t>(d) Have been inactive for [</a:t>
            </a:r>
            <a:r>
              <a:rPr lang="en-US" sz="1600" b="1" i="1" u="none" strike="noStrike" baseline="0" dirty="0">
                <a:solidFill>
                  <a:srgbClr val="000000"/>
                </a:solidFill>
                <a:latin typeface="Calibri" panose="020F0502020204030204" pitchFamily="34" charset="0"/>
              </a:rPr>
              <a:t>Assignment: organization-defined time-period</a:t>
            </a:r>
            <a:r>
              <a:rPr lang="en-US" sz="1600" b="1" i="0" u="none" strike="noStrike" baseline="0" dirty="0">
                <a:solidFill>
                  <a:srgbClr val="000000"/>
                </a:solidFill>
                <a:latin typeface="Calibri" panose="020F0502020204030204" pitchFamily="34" charset="0"/>
              </a:rPr>
              <a:t>]. </a:t>
            </a:r>
            <a:endParaRPr lang="en-US" sz="1600" b="0" i="0" u="none" strike="noStrike" baseline="0" dirty="0">
              <a:solidFill>
                <a:srgbClr val="000000"/>
              </a:solidFill>
              <a:latin typeface="Calibri" panose="020F0502020204030204" pitchFamily="34" charset="0"/>
            </a:endParaRPr>
          </a:p>
          <a:p>
            <a:endParaRPr lang="en-US" b="1" dirty="0">
              <a:latin typeface="Calibri" panose="020F0502020204030204" pitchFamily="34" charset="0"/>
            </a:endParaRPr>
          </a:p>
          <a:p>
            <a:endParaRPr lang="en-US" b="1" dirty="0">
              <a:latin typeface="Calibri" panose="020F0502020204030204" pitchFamily="34" charset="0"/>
            </a:endParaRPr>
          </a:p>
          <a:p>
            <a:endParaRPr lang="en-US" dirty="0"/>
          </a:p>
        </p:txBody>
      </p:sp>
      <p:pic>
        <p:nvPicPr>
          <p:cNvPr id="11" name="Picture 10">
            <a:extLst>
              <a:ext uri="{FF2B5EF4-FFF2-40B4-BE49-F238E27FC236}">
                <a16:creationId xmlns:a16="http://schemas.microsoft.com/office/drawing/2014/main" id="{80BF13E0-EC9A-42CE-7820-850571886328}"/>
              </a:ext>
            </a:extLst>
          </p:cNvPr>
          <p:cNvPicPr>
            <a:picLocks noChangeAspect="1"/>
          </p:cNvPicPr>
          <p:nvPr/>
        </p:nvPicPr>
        <p:blipFill>
          <a:blip r:embed="rId3"/>
          <a:stretch>
            <a:fillRect/>
          </a:stretch>
        </p:blipFill>
        <p:spPr>
          <a:xfrm>
            <a:off x="2464108" y="5588515"/>
            <a:ext cx="6352173" cy="997480"/>
          </a:xfrm>
          <a:prstGeom prst="rect">
            <a:avLst/>
          </a:prstGeom>
          <a:ln w="22225">
            <a:solidFill>
              <a:schemeClr val="accent1"/>
            </a:solidFill>
          </a:ln>
        </p:spPr>
      </p:pic>
      <p:sp>
        <p:nvSpPr>
          <p:cNvPr id="12" name="TextBox 11">
            <a:extLst>
              <a:ext uri="{FF2B5EF4-FFF2-40B4-BE49-F238E27FC236}">
                <a16:creationId xmlns:a16="http://schemas.microsoft.com/office/drawing/2014/main" id="{A449D48B-B63C-2EEA-4411-7E6B8E752565}"/>
              </a:ext>
            </a:extLst>
          </p:cNvPr>
          <p:cNvSpPr txBox="1"/>
          <p:nvPr/>
        </p:nvSpPr>
        <p:spPr>
          <a:xfrm>
            <a:off x="2223415" y="4651495"/>
            <a:ext cx="6921930" cy="646331"/>
          </a:xfrm>
          <a:prstGeom prst="rect">
            <a:avLst/>
          </a:prstGeom>
          <a:noFill/>
        </p:spPr>
        <p:txBody>
          <a:bodyPr wrap="square" rtlCol="0">
            <a:spAutoFit/>
          </a:bodyPr>
          <a:lstStyle/>
          <a:p>
            <a:pPr marL="285750" indent="-285750">
              <a:buClr>
                <a:srgbClr val="C00000"/>
              </a:buClr>
              <a:buFont typeface="Wingdings" panose="05000000000000000000" pitchFamily="2" charset="2"/>
              <a:buChar char="§"/>
            </a:pPr>
            <a:r>
              <a:rPr lang="en-US" sz="1800" dirty="0">
                <a:latin typeface="Tahoma" panose="020B0604030504040204" pitchFamily="34" charset="0"/>
                <a:ea typeface="Tahoma" panose="020B0604030504040204" pitchFamily="34" charset="0"/>
                <a:cs typeface="Tahoma" panose="020B0604030504040204" pitchFamily="34" charset="0"/>
              </a:rPr>
              <a:t>Control Descriptions – NIST SP 800-53 R5</a:t>
            </a:r>
          </a:p>
          <a:p>
            <a:pPr marL="285750" indent="-285750">
              <a:buClr>
                <a:srgbClr val="C00000"/>
              </a:buClr>
              <a:buFont typeface="Wingdings" panose="05000000000000000000" pitchFamily="2" charset="2"/>
              <a:buChar char="§"/>
            </a:pPr>
            <a:r>
              <a:rPr lang="en-US" sz="1800" dirty="0">
                <a:latin typeface="Tahoma" panose="020B0604030504040204" pitchFamily="34" charset="0"/>
                <a:ea typeface="Tahoma" panose="020B0604030504040204" pitchFamily="34" charset="0"/>
                <a:cs typeface="Tahoma" panose="020B0604030504040204" pitchFamily="34" charset="0"/>
              </a:rPr>
              <a:t>NSS/DoD Baseline Parameter Values – CNSSI 1253 (July 2022)</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1282"/>
        <p:cNvGrpSpPr/>
        <p:nvPr/>
      </p:nvGrpSpPr>
      <p:grpSpPr>
        <a:xfrm>
          <a:off x="0" y="0"/>
          <a:ext cx="0" cy="0"/>
          <a:chOff x="0" y="0"/>
          <a:chExt cx="0" cy="0"/>
        </a:xfrm>
      </p:grpSpPr>
      <p:sp>
        <p:nvSpPr>
          <p:cNvPr id="1283" name="Google Shape;1283;p68"/>
          <p:cNvSpPr txBox="1">
            <a:spLocks noGrp="1"/>
          </p:cNvSpPr>
          <p:nvPr>
            <p:ph type="body" idx="1"/>
          </p:nvPr>
        </p:nvSpPr>
        <p:spPr>
          <a:xfrm>
            <a:off x="2895600" y="1143000"/>
            <a:ext cx="6095999" cy="3828256"/>
          </a:xfrm>
          <a:prstGeom prst="rect">
            <a:avLst/>
          </a:prstGeom>
          <a:noFill/>
          <a:ln>
            <a:noFill/>
          </a:ln>
        </p:spPr>
        <p:txBody>
          <a:bodyPr spcFirstLastPara="1" wrap="square" lIns="91425" tIns="45700" rIns="91425" bIns="45700" anchor="t" anchorCtr="0">
            <a:noAutofit/>
          </a:bodyPr>
          <a:lstStyle/>
          <a:p>
            <a:pPr marL="228600" lvl="0" indent="-228600" algn="l" rtl="0">
              <a:spcBef>
                <a:spcPts val="0"/>
              </a:spcBef>
              <a:spcAft>
                <a:spcPts val="0"/>
              </a:spcAft>
              <a:buSzPts val="1200"/>
              <a:buChar char="■"/>
            </a:pPr>
            <a:r>
              <a:rPr lang="en-US" dirty="0"/>
              <a:t>“Identify Common Control” responsibility of:</a:t>
            </a:r>
            <a:endParaRPr dirty="0"/>
          </a:p>
          <a:p>
            <a:pPr marL="457200" lvl="1" indent="-228600" algn="l" rtl="0">
              <a:spcBef>
                <a:spcPts val="360"/>
              </a:spcBef>
              <a:spcAft>
                <a:spcPts val="0"/>
              </a:spcAft>
              <a:buSzPts val="990"/>
              <a:buChar char="■"/>
            </a:pPr>
            <a:r>
              <a:rPr lang="en-US" dirty="0"/>
              <a:t>DoD CIO</a:t>
            </a:r>
            <a:endParaRPr dirty="0"/>
          </a:p>
          <a:p>
            <a:pPr marL="457200" lvl="1" indent="-228600" algn="l" rtl="0">
              <a:spcBef>
                <a:spcPts val="360"/>
              </a:spcBef>
              <a:spcAft>
                <a:spcPts val="0"/>
              </a:spcAft>
              <a:buSzPts val="990"/>
              <a:buChar char="■"/>
            </a:pPr>
            <a:r>
              <a:rPr lang="en-US" dirty="0"/>
              <a:t>DoD Component CIOs</a:t>
            </a:r>
            <a:endParaRPr dirty="0"/>
          </a:p>
          <a:p>
            <a:pPr marL="457200" lvl="1" indent="-228600" algn="l" rtl="0">
              <a:spcBef>
                <a:spcPts val="360"/>
              </a:spcBef>
              <a:spcAft>
                <a:spcPts val="0"/>
              </a:spcAft>
              <a:buSzPts val="990"/>
              <a:buChar char="■"/>
            </a:pPr>
            <a:r>
              <a:rPr lang="en-US" dirty="0"/>
              <a:t>Organizations and entities that provide common controls</a:t>
            </a:r>
            <a:endParaRPr dirty="0"/>
          </a:p>
          <a:p>
            <a:pPr marL="228600" lvl="1" indent="0" algn="l" rtl="0">
              <a:spcBef>
                <a:spcPts val="360"/>
              </a:spcBef>
              <a:spcAft>
                <a:spcPts val="0"/>
              </a:spcAft>
              <a:buSzPts val="990"/>
              <a:buNone/>
            </a:pPr>
            <a:endParaRPr dirty="0"/>
          </a:p>
          <a:p>
            <a:pPr marL="228600" lvl="0" indent="-228600" algn="l" rtl="0">
              <a:spcBef>
                <a:spcPts val="400"/>
              </a:spcBef>
              <a:spcAft>
                <a:spcPts val="0"/>
              </a:spcAft>
              <a:buSzPts val="1200"/>
              <a:buChar char="■"/>
            </a:pPr>
            <a:r>
              <a:rPr lang="en-US" dirty="0"/>
              <a:t>AOs of component common control providers (i.e., enclaves, data centers, clouds, etc.) are responsible for accepting residual risk resulting from deployment of security controls. </a:t>
            </a:r>
            <a:endParaRPr dirty="0"/>
          </a:p>
          <a:p>
            <a:pPr marL="228600" lvl="0" indent="-152400" algn="l" rtl="0">
              <a:spcBef>
                <a:spcPts val="400"/>
              </a:spcBef>
              <a:spcAft>
                <a:spcPts val="0"/>
              </a:spcAft>
              <a:buSzPts val="1200"/>
              <a:buNone/>
            </a:pPr>
            <a:endParaRPr dirty="0"/>
          </a:p>
          <a:p>
            <a:pPr marL="228600" lvl="0" indent="-228600" algn="l" rtl="0">
              <a:spcBef>
                <a:spcPts val="400"/>
              </a:spcBef>
              <a:spcAft>
                <a:spcPts val="0"/>
              </a:spcAft>
              <a:buSzPts val="1200"/>
              <a:buChar char="■"/>
            </a:pPr>
            <a:r>
              <a:rPr lang="en-US" dirty="0"/>
              <a:t>AO of the system is responsible for accepting residual risk resulting from deployment of common controls when:</a:t>
            </a:r>
            <a:endParaRPr dirty="0"/>
          </a:p>
          <a:p>
            <a:pPr marL="457200" lvl="1" indent="-228600" algn="l" rtl="0">
              <a:spcBef>
                <a:spcPts val="360"/>
              </a:spcBef>
              <a:spcAft>
                <a:spcPts val="0"/>
              </a:spcAft>
              <a:buSzPts val="990"/>
              <a:buChar char="■"/>
            </a:pPr>
            <a:r>
              <a:rPr lang="en-US" dirty="0"/>
              <a:t>Provided by an external or contracted common control provider</a:t>
            </a:r>
            <a:endParaRPr dirty="0"/>
          </a:p>
          <a:p>
            <a:pPr marL="457200" lvl="1" indent="-228600" algn="l" rtl="0">
              <a:spcBef>
                <a:spcPts val="360"/>
              </a:spcBef>
              <a:spcAft>
                <a:spcPts val="0"/>
              </a:spcAft>
              <a:buSzPts val="990"/>
              <a:buChar char="■"/>
            </a:pPr>
            <a:r>
              <a:rPr lang="en-US" dirty="0"/>
              <a:t>Inherited from higher organizational tier levels.  </a:t>
            </a:r>
            <a:endParaRPr dirty="0"/>
          </a:p>
          <a:p>
            <a:pPr marL="228600" lvl="0" indent="-152400" algn="l" rtl="0">
              <a:spcBef>
                <a:spcPts val="400"/>
              </a:spcBef>
              <a:spcAft>
                <a:spcPts val="0"/>
              </a:spcAft>
              <a:buSzPts val="1200"/>
              <a:buNone/>
            </a:pPr>
            <a:endParaRPr dirty="0"/>
          </a:p>
        </p:txBody>
      </p:sp>
      <p:sp>
        <p:nvSpPr>
          <p:cNvPr id="1284" name="Google Shape;1284;p6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br>
              <a:rPr lang="en-US"/>
            </a:br>
            <a:br>
              <a:rPr lang="en-US"/>
            </a:br>
            <a:r>
              <a:rPr lang="en-US"/>
              <a:t>Identify Common Controls</a:t>
            </a:r>
            <a:endParaRPr/>
          </a:p>
        </p:txBody>
      </p:sp>
      <p:grpSp>
        <p:nvGrpSpPr>
          <p:cNvPr id="1285" name="Google Shape;1285;p68"/>
          <p:cNvGrpSpPr/>
          <p:nvPr/>
        </p:nvGrpSpPr>
        <p:grpSpPr>
          <a:xfrm>
            <a:off x="880169" y="1219200"/>
            <a:ext cx="1882083" cy="5479664"/>
            <a:chOff x="480119" y="0"/>
            <a:chExt cx="1882083" cy="5479664"/>
          </a:xfrm>
        </p:grpSpPr>
        <p:sp>
          <p:nvSpPr>
            <p:cNvPr id="1286" name="Google Shape;1286;p68"/>
            <p:cNvSpPr/>
            <p:nvPr/>
          </p:nvSpPr>
          <p:spPr>
            <a:xfrm>
              <a:off x="503042" y="0"/>
              <a:ext cx="1859160" cy="464790"/>
            </a:xfrm>
            <a:prstGeom prst="roundRect">
              <a:avLst>
                <a:gd name="adj" fmla="val 10000"/>
              </a:avLst>
            </a:prstGeom>
            <a:solidFill>
              <a:schemeClr val="accent1"/>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7" name="Google Shape;1287;p68"/>
            <p:cNvSpPr txBox="1"/>
            <p:nvPr/>
          </p:nvSpPr>
          <p:spPr>
            <a:xfrm>
              <a:off x="516655" y="13613"/>
              <a:ext cx="1831934" cy="437564"/>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chemeClr val="lt1"/>
                </a:buClr>
                <a:buSzPts val="1600"/>
                <a:buFont typeface="Calibri"/>
                <a:buNone/>
              </a:pPr>
              <a:r>
                <a:rPr lang="en-US" sz="1600" b="0" i="0" u="none" cap="small">
                  <a:solidFill>
                    <a:schemeClr val="lt1"/>
                  </a:solidFill>
                  <a:latin typeface="Calibri"/>
                  <a:ea typeface="Calibri"/>
                  <a:cs typeface="Calibri"/>
                  <a:sym typeface="Calibri"/>
                </a:rPr>
                <a:t>Select Baseline</a:t>
              </a:r>
              <a:endParaRPr/>
            </a:p>
          </p:txBody>
        </p:sp>
        <p:sp>
          <p:nvSpPr>
            <p:cNvPr id="1288" name="Google Shape;1288;p68"/>
            <p:cNvSpPr/>
            <p:nvPr/>
          </p:nvSpPr>
          <p:spPr>
            <a:xfrm rot="5525349">
              <a:off x="1333206" y="503144"/>
              <a:ext cx="131925" cy="125042"/>
            </a:xfrm>
            <a:prstGeom prst="rightArrow">
              <a:avLst>
                <a:gd name="adj1" fmla="val 66700"/>
                <a:gd name="adj2" fmla="val 50000"/>
              </a:avLst>
            </a:prstGeom>
            <a:solidFill>
              <a:srgbClr val="B1C0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9" name="Google Shape;1289;p68"/>
            <p:cNvSpPr/>
            <p:nvPr/>
          </p:nvSpPr>
          <p:spPr>
            <a:xfrm>
              <a:off x="480119" y="628404"/>
              <a:ext cx="1859160" cy="464790"/>
            </a:xfrm>
            <a:prstGeom prst="roundRect">
              <a:avLst>
                <a:gd name="adj" fmla="val 10000"/>
              </a:avLst>
            </a:prstGeom>
            <a:solidFill>
              <a:srgbClr val="CFD7E7">
                <a:alpha val="89803"/>
              </a:srgbClr>
            </a:solidFill>
            <a:ln w="17125"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0" name="Google Shape;1290;p68"/>
            <p:cNvSpPr txBox="1"/>
            <p:nvPr/>
          </p:nvSpPr>
          <p:spPr>
            <a:xfrm>
              <a:off x="493732" y="642017"/>
              <a:ext cx="1831934" cy="437564"/>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chemeClr val="dk1"/>
                </a:buClr>
                <a:buSzPts val="1600"/>
                <a:buFont typeface="Calibri"/>
                <a:buNone/>
              </a:pPr>
              <a:r>
                <a:rPr lang="en-US" sz="1600" b="0" i="0" u="none" cap="small">
                  <a:solidFill>
                    <a:schemeClr val="dk1"/>
                  </a:solidFill>
                  <a:latin typeface="Calibri"/>
                  <a:ea typeface="Calibri"/>
                  <a:cs typeface="Calibri"/>
                  <a:sym typeface="Calibri"/>
                </a:rPr>
                <a:t>Apply overlays</a:t>
              </a:r>
              <a:endParaRPr/>
            </a:p>
          </p:txBody>
        </p:sp>
        <p:sp>
          <p:nvSpPr>
            <p:cNvPr id="1291" name="Google Shape;1291;p68"/>
            <p:cNvSpPr/>
            <p:nvPr/>
          </p:nvSpPr>
          <p:spPr>
            <a:xfrm rot="5400000">
              <a:off x="1369030" y="1133863"/>
              <a:ext cx="81338" cy="81338"/>
            </a:xfrm>
            <a:prstGeom prst="rightArrow">
              <a:avLst>
                <a:gd name="adj1" fmla="val 66700"/>
                <a:gd name="adj2" fmla="val 50000"/>
              </a:avLst>
            </a:prstGeom>
            <a:solidFill>
              <a:srgbClr val="B1C0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2" name="Google Shape;1292;p68"/>
            <p:cNvSpPr/>
            <p:nvPr/>
          </p:nvSpPr>
          <p:spPr>
            <a:xfrm>
              <a:off x="480119" y="1255871"/>
              <a:ext cx="1859160" cy="464790"/>
            </a:xfrm>
            <a:prstGeom prst="roundRect">
              <a:avLst>
                <a:gd name="adj" fmla="val 10000"/>
              </a:avLst>
            </a:prstGeom>
            <a:solidFill>
              <a:srgbClr val="CFD7E7">
                <a:alpha val="89803"/>
              </a:srgbClr>
            </a:solidFill>
            <a:ln w="17125"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3" name="Google Shape;1293;p68"/>
            <p:cNvSpPr txBox="1"/>
            <p:nvPr/>
          </p:nvSpPr>
          <p:spPr>
            <a:xfrm>
              <a:off x="493732" y="1269484"/>
              <a:ext cx="1831934" cy="437564"/>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chemeClr val="dk1"/>
                </a:buClr>
                <a:buSzPts val="1600"/>
                <a:buFont typeface="Calibri"/>
                <a:buNone/>
              </a:pPr>
              <a:r>
                <a:rPr lang="en-US" sz="1600" b="0" i="0" u="none" cap="small">
                  <a:solidFill>
                    <a:schemeClr val="dk1"/>
                  </a:solidFill>
                  <a:latin typeface="Calibri"/>
                  <a:ea typeface="Calibri"/>
                  <a:cs typeface="Calibri"/>
                  <a:sym typeface="Calibri"/>
                </a:rPr>
                <a:t>TAILOR</a:t>
              </a:r>
              <a:endParaRPr/>
            </a:p>
          </p:txBody>
        </p:sp>
        <p:sp>
          <p:nvSpPr>
            <p:cNvPr id="1294" name="Google Shape;1294;p68"/>
            <p:cNvSpPr/>
            <p:nvPr/>
          </p:nvSpPr>
          <p:spPr>
            <a:xfrm rot="5400000">
              <a:off x="1322306" y="1758547"/>
              <a:ext cx="131082" cy="125042"/>
            </a:xfrm>
            <a:prstGeom prst="rightArrow">
              <a:avLst>
                <a:gd name="adj1" fmla="val 66700"/>
                <a:gd name="adj2" fmla="val 50000"/>
              </a:avLst>
            </a:prstGeom>
            <a:solidFill>
              <a:srgbClr val="B1C0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5" name="Google Shape;1295;p68"/>
            <p:cNvSpPr/>
            <p:nvPr/>
          </p:nvSpPr>
          <p:spPr>
            <a:xfrm>
              <a:off x="480119" y="1883338"/>
              <a:ext cx="1859160" cy="464790"/>
            </a:xfrm>
            <a:prstGeom prst="roundRect">
              <a:avLst>
                <a:gd name="adj" fmla="val 10000"/>
              </a:avLst>
            </a:prstGeom>
            <a:solidFill>
              <a:srgbClr val="CFD7E7">
                <a:alpha val="89803"/>
              </a:srgbClr>
            </a:solidFill>
            <a:ln w="17125"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6" name="Google Shape;1296;p68"/>
            <p:cNvSpPr txBox="1"/>
            <p:nvPr/>
          </p:nvSpPr>
          <p:spPr>
            <a:xfrm>
              <a:off x="493732" y="1896951"/>
              <a:ext cx="1831934" cy="437564"/>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chemeClr val="dk1"/>
                </a:buClr>
                <a:buSzPts val="1600"/>
                <a:buFont typeface="Calibri"/>
                <a:buNone/>
              </a:pPr>
              <a:r>
                <a:rPr lang="en-US" sz="1600" b="0" i="0" u="none" cap="small">
                  <a:solidFill>
                    <a:schemeClr val="dk1"/>
                  </a:solidFill>
                  <a:latin typeface="Calibri"/>
                  <a:ea typeface="Calibri"/>
                  <a:cs typeface="Calibri"/>
                  <a:sym typeface="Calibri"/>
                </a:rPr>
                <a:t>Apply scoping considerations</a:t>
              </a:r>
              <a:endParaRPr/>
            </a:p>
          </p:txBody>
        </p:sp>
        <p:sp>
          <p:nvSpPr>
            <p:cNvPr id="1297" name="Google Shape;1297;p68"/>
            <p:cNvSpPr/>
            <p:nvPr/>
          </p:nvSpPr>
          <p:spPr>
            <a:xfrm rot="5400000">
              <a:off x="1369030" y="2388797"/>
              <a:ext cx="81338" cy="81338"/>
            </a:xfrm>
            <a:prstGeom prst="rightArrow">
              <a:avLst>
                <a:gd name="adj1" fmla="val 66700"/>
                <a:gd name="adj2" fmla="val 50000"/>
              </a:avLst>
            </a:prstGeom>
            <a:solidFill>
              <a:srgbClr val="B1C0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8" name="Google Shape;1298;p68"/>
            <p:cNvSpPr/>
            <p:nvPr/>
          </p:nvSpPr>
          <p:spPr>
            <a:xfrm>
              <a:off x="480119" y="2510804"/>
              <a:ext cx="1859160" cy="464790"/>
            </a:xfrm>
            <a:prstGeom prst="roundRect">
              <a:avLst>
                <a:gd name="adj" fmla="val 10000"/>
              </a:avLst>
            </a:prstGeom>
            <a:solidFill>
              <a:srgbClr val="CFD7E7">
                <a:alpha val="89803"/>
              </a:srgbClr>
            </a:solidFill>
            <a:ln w="17125"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9" name="Google Shape;1299;p68"/>
            <p:cNvSpPr txBox="1"/>
            <p:nvPr/>
          </p:nvSpPr>
          <p:spPr>
            <a:xfrm>
              <a:off x="493732" y="2524417"/>
              <a:ext cx="1831934" cy="437564"/>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chemeClr val="dk1"/>
                </a:buClr>
                <a:buSzPts val="1600"/>
                <a:buFont typeface="Calibri"/>
                <a:buNone/>
              </a:pPr>
              <a:r>
                <a:rPr lang="en-US" sz="1600" b="0" i="0" u="none" cap="small" dirty="0">
                  <a:solidFill>
                    <a:schemeClr val="dk1"/>
                  </a:solidFill>
                  <a:latin typeface="Calibri"/>
                  <a:ea typeface="Calibri"/>
                  <a:cs typeface="Calibri"/>
                  <a:sym typeface="Calibri"/>
                </a:rPr>
                <a:t>Supplement Control Baseline</a:t>
              </a:r>
              <a:endParaRPr dirty="0"/>
            </a:p>
          </p:txBody>
        </p:sp>
        <p:sp>
          <p:nvSpPr>
            <p:cNvPr id="1300" name="Google Shape;1300;p68"/>
            <p:cNvSpPr/>
            <p:nvPr/>
          </p:nvSpPr>
          <p:spPr>
            <a:xfrm rot="5400000">
              <a:off x="1322306" y="3013480"/>
              <a:ext cx="131082" cy="125042"/>
            </a:xfrm>
            <a:prstGeom prst="rightArrow">
              <a:avLst>
                <a:gd name="adj1" fmla="val 66700"/>
                <a:gd name="adj2" fmla="val 50000"/>
              </a:avLst>
            </a:prstGeom>
            <a:solidFill>
              <a:srgbClr val="B1C0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1" name="Google Shape;1301;p68"/>
            <p:cNvSpPr/>
            <p:nvPr/>
          </p:nvSpPr>
          <p:spPr>
            <a:xfrm>
              <a:off x="480119" y="3138271"/>
              <a:ext cx="1859160" cy="464790"/>
            </a:xfrm>
            <a:prstGeom prst="roundRect">
              <a:avLst>
                <a:gd name="adj" fmla="val 10000"/>
              </a:avLst>
            </a:prstGeom>
            <a:solidFill>
              <a:srgbClr val="CFD7E7">
                <a:alpha val="89803"/>
              </a:srgbClr>
            </a:solidFill>
            <a:ln w="17125"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2" name="Google Shape;1302;p68"/>
            <p:cNvSpPr txBox="1"/>
            <p:nvPr/>
          </p:nvSpPr>
          <p:spPr>
            <a:xfrm>
              <a:off x="493732" y="3151884"/>
              <a:ext cx="1831934" cy="437564"/>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chemeClr val="dk1"/>
                </a:buClr>
                <a:buSzPts val="1600"/>
                <a:buFont typeface="Calibri"/>
                <a:buNone/>
              </a:pPr>
              <a:r>
                <a:rPr lang="en-US" sz="1600" b="0" i="0" u="none" cap="small" dirty="0">
                  <a:solidFill>
                    <a:schemeClr val="dk1"/>
                  </a:solidFill>
                  <a:latin typeface="Calibri"/>
                  <a:ea typeface="Calibri"/>
                  <a:cs typeface="Calibri"/>
                  <a:sym typeface="Calibri"/>
                </a:rPr>
                <a:t>Compensating Controls</a:t>
              </a:r>
              <a:endParaRPr dirty="0"/>
            </a:p>
          </p:txBody>
        </p:sp>
        <p:sp>
          <p:nvSpPr>
            <p:cNvPr id="1303" name="Google Shape;1303;p68"/>
            <p:cNvSpPr/>
            <p:nvPr/>
          </p:nvSpPr>
          <p:spPr>
            <a:xfrm rot="5400000">
              <a:off x="1320629" y="3640947"/>
              <a:ext cx="131082" cy="125042"/>
            </a:xfrm>
            <a:prstGeom prst="rightArrow">
              <a:avLst>
                <a:gd name="adj1" fmla="val 66700"/>
                <a:gd name="adj2" fmla="val 50000"/>
              </a:avLst>
            </a:prstGeom>
            <a:solidFill>
              <a:srgbClr val="B1C0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4" name="Google Shape;1304;p68"/>
            <p:cNvSpPr/>
            <p:nvPr/>
          </p:nvSpPr>
          <p:spPr>
            <a:xfrm>
              <a:off x="480119" y="3765738"/>
              <a:ext cx="1859160" cy="464790"/>
            </a:xfrm>
            <a:prstGeom prst="roundRect">
              <a:avLst>
                <a:gd name="adj" fmla="val 10000"/>
              </a:avLst>
            </a:prstGeom>
            <a:solidFill>
              <a:srgbClr val="CFD7E7">
                <a:alpha val="89803"/>
              </a:srgbClr>
            </a:solidFill>
            <a:ln w="17125"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5" name="Google Shape;1305;p68"/>
            <p:cNvSpPr txBox="1"/>
            <p:nvPr/>
          </p:nvSpPr>
          <p:spPr>
            <a:xfrm>
              <a:off x="493732" y="3779351"/>
              <a:ext cx="1831934" cy="437564"/>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chemeClr val="dk1"/>
                </a:buClr>
                <a:buSzPts val="1600"/>
                <a:buFont typeface="Calibri"/>
                <a:buNone/>
              </a:pPr>
              <a:r>
                <a:rPr lang="en-US" sz="1600" b="0" i="0" u="none" cap="small">
                  <a:solidFill>
                    <a:schemeClr val="dk1"/>
                  </a:solidFill>
                  <a:latin typeface="Calibri"/>
                  <a:ea typeface="Calibri"/>
                  <a:cs typeface="Calibri"/>
                  <a:sym typeface="Calibri"/>
                </a:rPr>
                <a:t>Organization defined parameters</a:t>
              </a:r>
              <a:endParaRPr/>
            </a:p>
          </p:txBody>
        </p:sp>
        <p:sp>
          <p:nvSpPr>
            <p:cNvPr id="1306" name="Google Shape;1306;p68"/>
            <p:cNvSpPr/>
            <p:nvPr/>
          </p:nvSpPr>
          <p:spPr>
            <a:xfrm rot="5400000">
              <a:off x="1369030" y="4271197"/>
              <a:ext cx="81338" cy="81338"/>
            </a:xfrm>
            <a:prstGeom prst="rightArrow">
              <a:avLst>
                <a:gd name="adj1" fmla="val 66700"/>
                <a:gd name="adj2" fmla="val 50000"/>
              </a:avLst>
            </a:prstGeom>
            <a:solidFill>
              <a:srgbClr val="B1C0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7" name="Google Shape;1307;p68"/>
            <p:cNvSpPr/>
            <p:nvPr/>
          </p:nvSpPr>
          <p:spPr>
            <a:xfrm>
              <a:off x="480119" y="4393205"/>
              <a:ext cx="1859160" cy="464790"/>
            </a:xfrm>
            <a:prstGeom prst="roundRect">
              <a:avLst>
                <a:gd name="adj" fmla="val 10000"/>
              </a:avLst>
            </a:prstGeom>
            <a:solidFill>
              <a:srgbClr val="CFD7E7">
                <a:alpha val="89803"/>
              </a:srgbClr>
            </a:solidFill>
            <a:ln w="17125"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8" name="Google Shape;1308;p68"/>
            <p:cNvSpPr txBox="1"/>
            <p:nvPr/>
          </p:nvSpPr>
          <p:spPr>
            <a:xfrm>
              <a:off x="493732" y="4406818"/>
              <a:ext cx="1831934" cy="437564"/>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chemeClr val="dk1"/>
                </a:buClr>
                <a:buSzPts val="1600"/>
                <a:buFont typeface="Calibri"/>
                <a:buNone/>
              </a:pPr>
              <a:r>
                <a:rPr lang="en-US" sz="1600" b="0" i="0" u="none" cap="small">
                  <a:solidFill>
                    <a:schemeClr val="dk1"/>
                  </a:solidFill>
                  <a:latin typeface="Calibri"/>
                  <a:ea typeface="Calibri"/>
                  <a:cs typeface="Calibri"/>
                  <a:sym typeface="Calibri"/>
                </a:rPr>
                <a:t>Common controls</a:t>
              </a:r>
              <a:endParaRPr/>
            </a:p>
          </p:txBody>
        </p:sp>
        <p:sp>
          <p:nvSpPr>
            <p:cNvPr id="1309" name="Google Shape;1309;p68"/>
            <p:cNvSpPr/>
            <p:nvPr/>
          </p:nvSpPr>
          <p:spPr>
            <a:xfrm rot="5400000">
              <a:off x="1371929" y="4895765"/>
              <a:ext cx="75540" cy="81338"/>
            </a:xfrm>
            <a:prstGeom prst="rightArrow">
              <a:avLst>
                <a:gd name="adj1" fmla="val 66700"/>
                <a:gd name="adj2" fmla="val 50000"/>
              </a:avLst>
            </a:prstGeom>
            <a:solidFill>
              <a:srgbClr val="B1C0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0" name="Google Shape;1310;p68"/>
            <p:cNvSpPr/>
            <p:nvPr/>
          </p:nvSpPr>
          <p:spPr>
            <a:xfrm>
              <a:off x="480119" y="5014874"/>
              <a:ext cx="1859160" cy="464790"/>
            </a:xfrm>
            <a:prstGeom prst="roundRect">
              <a:avLst>
                <a:gd name="adj" fmla="val 10000"/>
              </a:avLst>
            </a:prstGeom>
            <a:solidFill>
              <a:srgbClr val="CFD7E7">
                <a:alpha val="89803"/>
              </a:srgbClr>
            </a:solidFill>
            <a:ln w="17125"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1" name="Google Shape;1311;p68"/>
            <p:cNvSpPr txBox="1"/>
            <p:nvPr/>
          </p:nvSpPr>
          <p:spPr>
            <a:xfrm>
              <a:off x="493732" y="5028487"/>
              <a:ext cx="1831934" cy="437564"/>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chemeClr val="dk1"/>
                </a:buClr>
                <a:buSzPts val="1600"/>
                <a:buFont typeface="Calibri"/>
                <a:buNone/>
              </a:pPr>
              <a:r>
                <a:rPr lang="en-US" sz="1600" b="0" i="0" u="none" cap="small">
                  <a:solidFill>
                    <a:schemeClr val="dk1"/>
                  </a:solidFill>
                  <a:latin typeface="Calibri"/>
                  <a:ea typeface="Calibri"/>
                  <a:cs typeface="Calibri"/>
                  <a:sym typeface="Calibri"/>
                </a:rPr>
                <a:t>Document</a:t>
              </a:r>
              <a:endParaRPr/>
            </a:p>
          </p:txBody>
        </p:sp>
      </p:grpSp>
      <p:sp>
        <p:nvSpPr>
          <p:cNvPr id="1312" name="Google Shape;1312;p68"/>
          <p:cNvSpPr/>
          <p:nvPr/>
        </p:nvSpPr>
        <p:spPr>
          <a:xfrm>
            <a:off x="400050" y="5638800"/>
            <a:ext cx="304800" cy="381000"/>
          </a:xfrm>
          <a:prstGeom prst="rightArrow">
            <a:avLst>
              <a:gd name="adj1" fmla="val 50000"/>
              <a:gd name="adj2" fmla="val 50000"/>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Noto Sans Symbols"/>
              <a:buNone/>
            </a:pPr>
            <a:endParaRPr sz="2400">
              <a:solidFill>
                <a:schemeClr val="dk1"/>
              </a:solidFill>
              <a:latin typeface="Tahoma"/>
              <a:ea typeface="Tahoma"/>
              <a:cs typeface="Tahoma"/>
              <a:sym typeface="Tahoma"/>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1318"/>
        <p:cNvGrpSpPr/>
        <p:nvPr/>
      </p:nvGrpSpPr>
      <p:grpSpPr>
        <a:xfrm>
          <a:off x="0" y="0"/>
          <a:ext cx="0" cy="0"/>
          <a:chOff x="0" y="0"/>
          <a:chExt cx="0" cy="0"/>
        </a:xfrm>
      </p:grpSpPr>
      <p:sp>
        <p:nvSpPr>
          <p:cNvPr id="1319" name="Google Shape;1319;p69"/>
          <p:cNvSpPr txBox="1">
            <a:spLocks noGrp="1"/>
          </p:cNvSpPr>
          <p:nvPr>
            <p:ph type="body" idx="1"/>
          </p:nvPr>
        </p:nvSpPr>
        <p:spPr>
          <a:xfrm>
            <a:off x="487363" y="1184896"/>
            <a:ext cx="8329612" cy="5292104"/>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dirty="0"/>
              <a:t>Common: inherited by one or more information systems</a:t>
            </a:r>
            <a:endParaRPr dirty="0"/>
          </a:p>
          <a:p>
            <a:pPr marL="342900" lvl="0" indent="-342900" algn="l" rtl="0">
              <a:spcBef>
                <a:spcPts val="480"/>
              </a:spcBef>
              <a:spcAft>
                <a:spcPts val="0"/>
              </a:spcAft>
              <a:buSzPts val="1440"/>
              <a:buChar char="■"/>
            </a:pPr>
            <a:r>
              <a:rPr lang="en-US" dirty="0"/>
              <a:t>Organization determines which to implement</a:t>
            </a:r>
            <a:endParaRPr dirty="0"/>
          </a:p>
          <a:p>
            <a:pPr marL="342900" lvl="0" indent="-342900" algn="l" rtl="0">
              <a:spcBef>
                <a:spcPts val="480"/>
              </a:spcBef>
              <a:spcAft>
                <a:spcPts val="0"/>
              </a:spcAft>
              <a:buSzPts val="1440"/>
              <a:buChar char="■"/>
            </a:pPr>
            <a:r>
              <a:rPr lang="en-US" dirty="0"/>
              <a:t>Implementation may reduce costs</a:t>
            </a:r>
            <a:endParaRPr dirty="0"/>
          </a:p>
          <a:p>
            <a:pPr marL="742950" lvl="1" indent="-201930" algn="l" rtl="0">
              <a:spcBef>
                <a:spcPts val="480"/>
              </a:spcBef>
              <a:spcAft>
                <a:spcPts val="0"/>
              </a:spcAft>
              <a:buSzPts val="1320"/>
              <a:buNone/>
            </a:pPr>
            <a:endParaRPr dirty="0"/>
          </a:p>
        </p:txBody>
      </p:sp>
      <p:sp>
        <p:nvSpPr>
          <p:cNvPr id="1320" name="Google Shape;1320;p69"/>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Common vs. Hybrid Controls</a:t>
            </a:r>
            <a:endParaRPr/>
          </a:p>
        </p:txBody>
      </p:sp>
      <p:sp>
        <p:nvSpPr>
          <p:cNvPr id="1322" name="Google Shape;1322;p69"/>
          <p:cNvSpPr txBox="1"/>
          <p:nvPr/>
        </p:nvSpPr>
        <p:spPr>
          <a:xfrm>
            <a:off x="3394075" y="3852863"/>
            <a:ext cx="2286000" cy="1568450"/>
          </a:xfrm>
          <a:prstGeom prst="rect">
            <a:avLst/>
          </a:prstGeom>
          <a:noFill/>
          <a:ln>
            <a:noFill/>
          </a:ln>
        </p:spPr>
        <p:txBody>
          <a:bodyPr spcFirstLastPara="1" wrap="square" lIns="91425" tIns="45700" rIns="91425" bIns="45700" anchor="t" anchorCtr="0">
            <a:spAutoFit/>
          </a:bodyPr>
          <a:lstStyle/>
          <a:p>
            <a:pPr marL="114300" marR="0" lvl="1" indent="0" algn="l" rtl="0">
              <a:spcBef>
                <a:spcPts val="0"/>
              </a:spcBef>
              <a:spcAft>
                <a:spcPts val="0"/>
              </a:spcAft>
              <a:buClr>
                <a:schemeClr val="lt1"/>
              </a:buClr>
              <a:buSzPts val="2400"/>
              <a:buFont typeface="Noto Sans Symbols"/>
              <a:buNone/>
            </a:pPr>
            <a:r>
              <a:rPr lang="en-US" sz="2400" b="0" i="0" u="none" strike="noStrike" cap="none">
                <a:solidFill>
                  <a:schemeClr val="lt1"/>
                </a:solidFill>
                <a:latin typeface="Tahoma"/>
                <a:ea typeface="Tahoma"/>
                <a:cs typeface="Tahoma"/>
                <a:sym typeface="Tahoma"/>
              </a:rPr>
              <a:t>Inherited by  multiple information systems</a:t>
            </a:r>
            <a:endParaRPr/>
          </a:p>
        </p:txBody>
      </p:sp>
      <p:grpSp>
        <p:nvGrpSpPr>
          <p:cNvPr id="1324" name="Google Shape;1324;p69"/>
          <p:cNvGrpSpPr/>
          <p:nvPr/>
        </p:nvGrpSpPr>
        <p:grpSpPr>
          <a:xfrm>
            <a:off x="2310407" y="2526160"/>
            <a:ext cx="5132115" cy="4016125"/>
            <a:chOff x="1926232" y="56442"/>
            <a:chExt cx="4683523" cy="3753567"/>
          </a:xfrm>
        </p:grpSpPr>
        <p:sp>
          <p:nvSpPr>
            <p:cNvPr id="1325" name="Google Shape;1325;p69"/>
            <p:cNvSpPr/>
            <p:nvPr/>
          </p:nvSpPr>
          <p:spPr>
            <a:xfrm>
              <a:off x="1926232" y="56442"/>
              <a:ext cx="2308508" cy="2308475"/>
            </a:xfrm>
            <a:prstGeom prst="ellipse">
              <a:avLst/>
            </a:prstGeom>
            <a:solidFill>
              <a:srgbClr val="BF504D">
                <a:alpha val="4980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6" name="Google Shape;1326;p69"/>
            <p:cNvSpPr txBox="1"/>
            <p:nvPr/>
          </p:nvSpPr>
          <p:spPr>
            <a:xfrm>
              <a:off x="2264305" y="394510"/>
              <a:ext cx="1632362" cy="1632339"/>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dk1"/>
                </a:buClr>
                <a:buSzPts val="1600"/>
                <a:buFont typeface="Tahoma"/>
                <a:buNone/>
              </a:pPr>
              <a:r>
                <a:rPr lang="en-US" sz="1600" b="1" dirty="0">
                  <a:solidFill>
                    <a:schemeClr val="dk1"/>
                  </a:solidFill>
                  <a:latin typeface="Tahoma"/>
                  <a:ea typeface="Tahoma"/>
                  <a:cs typeface="Tahoma"/>
                  <a:sym typeface="Tahoma"/>
                </a:rPr>
                <a:t>System controls - provide a security capability for a particular information system only</a:t>
              </a:r>
              <a:endParaRPr dirty="0"/>
            </a:p>
          </p:txBody>
        </p:sp>
        <p:sp>
          <p:nvSpPr>
            <p:cNvPr id="1327" name="Google Shape;1327;p69"/>
            <p:cNvSpPr/>
            <p:nvPr/>
          </p:nvSpPr>
          <p:spPr>
            <a:xfrm>
              <a:off x="3139789" y="1727303"/>
              <a:ext cx="2308508" cy="2082706"/>
            </a:xfrm>
            <a:prstGeom prst="ellipse">
              <a:avLst/>
            </a:prstGeom>
            <a:solidFill>
              <a:srgbClr val="BF504D">
                <a:alpha val="4980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8" name="Google Shape;1328;p69"/>
            <p:cNvSpPr txBox="1"/>
            <p:nvPr/>
          </p:nvSpPr>
          <p:spPr>
            <a:xfrm>
              <a:off x="3477862" y="2032308"/>
              <a:ext cx="1632362" cy="1472696"/>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dk1"/>
                </a:buClr>
                <a:buSzPts val="1600"/>
                <a:buFont typeface="Tahoma"/>
                <a:buNone/>
              </a:pPr>
              <a:r>
                <a:rPr lang="en-US" sz="1600" b="1" dirty="0">
                  <a:solidFill>
                    <a:schemeClr val="dk1"/>
                  </a:solidFill>
                  <a:latin typeface="Tahoma"/>
                  <a:ea typeface="Tahoma"/>
                  <a:cs typeface="Tahoma"/>
                  <a:sym typeface="Tahoma"/>
                </a:rPr>
                <a:t>Hybrid controls - have both system specific and common characteristics</a:t>
              </a:r>
              <a:endParaRPr dirty="0"/>
            </a:p>
          </p:txBody>
        </p:sp>
        <p:sp>
          <p:nvSpPr>
            <p:cNvPr id="1329" name="Google Shape;1329;p69"/>
            <p:cNvSpPr/>
            <p:nvPr/>
          </p:nvSpPr>
          <p:spPr>
            <a:xfrm>
              <a:off x="4301247" y="56442"/>
              <a:ext cx="2308508" cy="2308475"/>
            </a:xfrm>
            <a:prstGeom prst="ellipse">
              <a:avLst/>
            </a:prstGeom>
            <a:solidFill>
              <a:srgbClr val="BF504D">
                <a:alpha val="4980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0" name="Google Shape;1330;p69"/>
            <p:cNvSpPr txBox="1"/>
            <p:nvPr/>
          </p:nvSpPr>
          <p:spPr>
            <a:xfrm>
              <a:off x="4639320" y="394510"/>
              <a:ext cx="1632362" cy="1632339"/>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dk1"/>
                </a:buClr>
                <a:buSzPts val="1600"/>
                <a:buFont typeface="Tahoma"/>
                <a:buNone/>
              </a:pPr>
              <a:r>
                <a:rPr lang="en-US" sz="1600" b="1" dirty="0">
                  <a:solidFill>
                    <a:schemeClr val="dk1"/>
                  </a:solidFill>
                  <a:latin typeface="Tahoma"/>
                  <a:ea typeface="Tahoma"/>
                  <a:cs typeface="Tahoma"/>
                  <a:sym typeface="Tahoma"/>
                </a:rPr>
                <a:t>Common controls -provide a security capability for multiple information systems</a:t>
              </a:r>
              <a:endParaRPr dirty="0"/>
            </a:p>
          </p:txBody>
        </p:sp>
      </p:grpSp>
      <p:sp>
        <p:nvSpPr>
          <p:cNvPr id="3" name="TextBox 2">
            <a:extLst>
              <a:ext uri="{FF2B5EF4-FFF2-40B4-BE49-F238E27FC236}">
                <a16:creationId xmlns:a16="http://schemas.microsoft.com/office/drawing/2014/main" id="{A3515F13-4970-E2F1-D917-59ADB5D0D69F}"/>
              </a:ext>
            </a:extLst>
          </p:cNvPr>
          <p:cNvSpPr txBox="1"/>
          <p:nvPr/>
        </p:nvSpPr>
        <p:spPr>
          <a:xfrm>
            <a:off x="4780345" y="6542285"/>
            <a:ext cx="3480440" cy="307777"/>
          </a:xfrm>
          <a:prstGeom prst="rect">
            <a:avLst/>
          </a:prstGeom>
          <a:noFill/>
        </p:spPr>
        <p:txBody>
          <a:bodyPr wrap="none" rtlCol="0">
            <a:spAutoFit/>
          </a:bodyPr>
          <a:lstStyle/>
          <a:p>
            <a:r>
              <a:rPr lang="en-US" dirty="0"/>
              <a:t>Source:  NIST SP 800-53 R5, Section 2.3</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49">
          <a:extLst>
            <a:ext uri="{FF2B5EF4-FFF2-40B4-BE49-F238E27FC236}">
              <a16:creationId xmlns:a16="http://schemas.microsoft.com/office/drawing/2014/main" id="{5CD2239D-E7FC-53C8-4EFE-C7196E8653F0}"/>
            </a:ext>
          </a:extLst>
        </p:cNvPr>
        <p:cNvGrpSpPr/>
        <p:nvPr/>
      </p:nvGrpSpPr>
      <p:grpSpPr>
        <a:xfrm>
          <a:off x="0" y="0"/>
          <a:ext cx="0" cy="0"/>
          <a:chOff x="0" y="0"/>
          <a:chExt cx="0" cy="0"/>
        </a:xfrm>
      </p:grpSpPr>
      <p:sp>
        <p:nvSpPr>
          <p:cNvPr id="450" name="Google Shape;450;p4">
            <a:extLst>
              <a:ext uri="{FF2B5EF4-FFF2-40B4-BE49-F238E27FC236}">
                <a16:creationId xmlns:a16="http://schemas.microsoft.com/office/drawing/2014/main" id="{88B254B9-3CB6-730A-3C98-3C1F95FA9266}"/>
              </a:ext>
            </a:extLst>
          </p:cNvPr>
          <p:cNvSpPr txBox="1">
            <a:spLocks noGrp="1"/>
          </p:cNvSpPr>
          <p:nvPr>
            <p:ph type="body" idx="1"/>
          </p:nvPr>
        </p:nvSpPr>
        <p:spPr>
          <a:xfrm>
            <a:off x="487363" y="1054068"/>
            <a:ext cx="8329612" cy="5181600"/>
          </a:xfrm>
          <a:prstGeom prst="rect">
            <a:avLst/>
          </a:prstGeom>
          <a:noFill/>
          <a:ln>
            <a:noFill/>
          </a:ln>
        </p:spPr>
        <p:txBody>
          <a:bodyPr spcFirstLastPara="1" wrap="square" lIns="91425" tIns="45700" rIns="91425" bIns="45700" anchor="t" anchorCtr="0">
            <a:noAutofit/>
          </a:bodyPr>
          <a:lstStyle/>
          <a:p>
            <a:pPr marL="137160" indent="0">
              <a:buNone/>
            </a:pPr>
            <a:r>
              <a:rPr lang="en-US" b="0" i="0" u="none" strike="noStrike" baseline="0" dirty="0">
                <a:solidFill>
                  <a:srgbClr val="000000"/>
                </a:solidFill>
                <a:latin typeface="Tahoma" panose="020B0604030504040204" pitchFamily="34" charset="0"/>
                <a:ea typeface="Tahoma" panose="020B0604030504040204" pitchFamily="34" charset="0"/>
                <a:cs typeface="Tahoma" panose="020B0604030504040204" pitchFamily="34" charset="0"/>
              </a:rPr>
              <a:t> </a:t>
            </a:r>
            <a:r>
              <a:rPr lang="en-US" b="0" i="0" u="none" strike="noStrike" baseline="0" dirty="0">
                <a:solidFill>
                  <a:srgbClr val="467885"/>
                </a:solidFill>
                <a:latin typeface="Tahoma" panose="020B0604030504040204" pitchFamily="34" charset="0"/>
                <a:ea typeface="Tahoma" panose="020B0604030504040204" pitchFamily="34" charset="0"/>
                <a:cs typeface="Tahoma" panose="020B0604030504040204" pitchFamily="34" charset="0"/>
                <a:hlinkClick r:id="rId3"/>
              </a:rPr>
              <a:t>https://csrc.nist.gov/projects/cprt/catalog#/cprt/hom3</a:t>
            </a:r>
            <a:endParaRPr lang="en-US" dirty="0">
              <a:solidFill>
                <a:srgbClr val="467885"/>
              </a:solidFill>
              <a:latin typeface="Tahoma" panose="020B0604030504040204" pitchFamily="34" charset="0"/>
              <a:ea typeface="Tahoma" panose="020B0604030504040204" pitchFamily="34" charset="0"/>
              <a:cs typeface="Tahoma" panose="020B0604030504040204" pitchFamily="34" charset="0"/>
            </a:endParaRPr>
          </a:p>
          <a:p>
            <a:pPr marL="137160" indent="0">
              <a:buNone/>
            </a:pPr>
            <a:endParaRPr lang="en-US" b="0" i="0" dirty="0">
              <a:solidFill>
                <a:srgbClr val="467885"/>
              </a:solidFill>
              <a:effectLst/>
              <a:latin typeface="Tahoma" panose="020B0604030504040204" pitchFamily="34" charset="0"/>
              <a:ea typeface="Tahoma" panose="020B0604030504040204" pitchFamily="34" charset="0"/>
              <a:cs typeface="Tahoma" panose="020B0604030504040204" pitchFamily="34" charset="0"/>
            </a:endParaRPr>
          </a:p>
          <a:p>
            <a:r>
              <a:rPr lang="en-US" b="0" i="0" dirty="0">
                <a:solidFill>
                  <a:srgbClr val="1B1B1B"/>
                </a:solidFill>
                <a:effectLst/>
                <a:latin typeface="Tahoma" panose="020B0604030504040204" pitchFamily="34" charset="0"/>
                <a:ea typeface="Tahoma" panose="020B0604030504040204" pitchFamily="34" charset="0"/>
                <a:cs typeface="Tahoma" panose="020B0604030504040204" pitchFamily="34" charset="0"/>
              </a:rPr>
              <a:t>Enables stakeholders to interactively browse, search, and export data from NIST publications</a:t>
            </a:r>
          </a:p>
          <a:p>
            <a:r>
              <a:rPr lang="en-US" b="0" i="0" dirty="0">
                <a:solidFill>
                  <a:srgbClr val="1B1B1B"/>
                </a:solidFill>
                <a:effectLst/>
                <a:latin typeface="Source Sans Pro" panose="020B0503030403020204" pitchFamily="34" charset="0"/>
              </a:rPr>
              <a:t> </a:t>
            </a:r>
            <a:r>
              <a:rPr lang="en-US" dirty="0"/>
              <a:t>Allows NIST to provide publication revisions </a:t>
            </a:r>
            <a:r>
              <a:rPr lang="en-US" dirty="0">
                <a:highlight>
                  <a:srgbClr val="FFFF00"/>
                </a:highlight>
              </a:rPr>
              <a:t>as needed </a:t>
            </a:r>
            <a:r>
              <a:rPr lang="en-US" dirty="0"/>
              <a:t>rather than waiting years for publication rewrites</a:t>
            </a:r>
            <a:endParaRPr dirty="0"/>
          </a:p>
          <a:p>
            <a:pPr marL="342900" lvl="0" indent="-251459" algn="l" rtl="0">
              <a:spcBef>
                <a:spcPts val="480"/>
              </a:spcBef>
              <a:spcAft>
                <a:spcPts val="0"/>
              </a:spcAft>
              <a:buSzPts val="1440"/>
              <a:buNone/>
            </a:pPr>
            <a:endParaRPr dirty="0"/>
          </a:p>
        </p:txBody>
      </p:sp>
      <p:sp>
        <p:nvSpPr>
          <p:cNvPr id="451" name="Google Shape;451;p4">
            <a:extLst>
              <a:ext uri="{FF2B5EF4-FFF2-40B4-BE49-F238E27FC236}">
                <a16:creationId xmlns:a16="http://schemas.microsoft.com/office/drawing/2014/main" id="{CF6448EE-0D63-5134-A40C-81407E8C19F4}"/>
              </a:ext>
            </a:extLst>
          </p:cNvPr>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br>
              <a:rPr lang="en-US" dirty="0"/>
            </a:br>
            <a:r>
              <a:rPr lang="en-US" dirty="0"/>
              <a:t>NIST Cybersecurity and Privacy Reference Tool</a:t>
            </a:r>
            <a:endParaRPr dirty="0"/>
          </a:p>
        </p:txBody>
      </p:sp>
      <p:pic>
        <p:nvPicPr>
          <p:cNvPr id="3" name="Picture 2">
            <a:extLst>
              <a:ext uri="{FF2B5EF4-FFF2-40B4-BE49-F238E27FC236}">
                <a16:creationId xmlns:a16="http://schemas.microsoft.com/office/drawing/2014/main" id="{4612CB1C-635F-9331-3AF4-FDAC6F023234}"/>
              </a:ext>
            </a:extLst>
          </p:cNvPr>
          <p:cNvPicPr>
            <a:picLocks noChangeAspect="1"/>
          </p:cNvPicPr>
          <p:nvPr/>
        </p:nvPicPr>
        <p:blipFill>
          <a:blip r:embed="rId4"/>
          <a:stretch>
            <a:fillRect/>
          </a:stretch>
        </p:blipFill>
        <p:spPr>
          <a:xfrm>
            <a:off x="567532" y="3644868"/>
            <a:ext cx="8169274" cy="548463"/>
          </a:xfrm>
          <a:prstGeom prst="rect">
            <a:avLst/>
          </a:prstGeom>
        </p:spPr>
      </p:pic>
      <p:pic>
        <p:nvPicPr>
          <p:cNvPr id="5" name="Picture 4">
            <a:extLst>
              <a:ext uri="{FF2B5EF4-FFF2-40B4-BE49-F238E27FC236}">
                <a16:creationId xmlns:a16="http://schemas.microsoft.com/office/drawing/2014/main" id="{D7C93D7E-9150-8AC9-A70A-47AD7C293A29}"/>
              </a:ext>
            </a:extLst>
          </p:cNvPr>
          <p:cNvPicPr>
            <a:picLocks noChangeAspect="1"/>
          </p:cNvPicPr>
          <p:nvPr/>
        </p:nvPicPr>
        <p:blipFill>
          <a:blip r:embed="rId5"/>
          <a:stretch>
            <a:fillRect/>
          </a:stretch>
        </p:blipFill>
        <p:spPr>
          <a:xfrm>
            <a:off x="567532" y="4273572"/>
            <a:ext cx="3627434" cy="342930"/>
          </a:xfrm>
          <a:prstGeom prst="rect">
            <a:avLst/>
          </a:prstGeom>
        </p:spPr>
      </p:pic>
      <p:pic>
        <p:nvPicPr>
          <p:cNvPr id="7" name="Picture 6" descr="A close-up of a computer screen&#10;&#10;Description automatically generated">
            <a:extLst>
              <a:ext uri="{FF2B5EF4-FFF2-40B4-BE49-F238E27FC236}">
                <a16:creationId xmlns:a16="http://schemas.microsoft.com/office/drawing/2014/main" id="{7EFAC132-E085-5C5C-CF16-EB3D4F0C4934}"/>
              </a:ext>
            </a:extLst>
          </p:cNvPr>
          <p:cNvPicPr>
            <a:picLocks noChangeAspect="1"/>
          </p:cNvPicPr>
          <p:nvPr/>
        </p:nvPicPr>
        <p:blipFill>
          <a:blip r:embed="rId6"/>
          <a:stretch>
            <a:fillRect/>
          </a:stretch>
        </p:blipFill>
        <p:spPr>
          <a:xfrm>
            <a:off x="487363" y="4616502"/>
            <a:ext cx="8448293" cy="1962096"/>
          </a:xfrm>
          <a:prstGeom prst="rect">
            <a:avLst/>
          </a:prstGeom>
        </p:spPr>
      </p:pic>
      <p:sp>
        <p:nvSpPr>
          <p:cNvPr id="9" name="Arrow: Right 8">
            <a:extLst>
              <a:ext uri="{FF2B5EF4-FFF2-40B4-BE49-F238E27FC236}">
                <a16:creationId xmlns:a16="http://schemas.microsoft.com/office/drawing/2014/main" id="{4929688C-0E72-FFC1-F6B8-47C03900327B}"/>
              </a:ext>
            </a:extLst>
          </p:cNvPr>
          <p:cNvSpPr/>
          <p:nvPr/>
        </p:nvSpPr>
        <p:spPr>
          <a:xfrm rot="10800000" flipH="1">
            <a:off x="208344" y="6134582"/>
            <a:ext cx="451413" cy="232816"/>
          </a:xfrm>
          <a:prstGeom prst="right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4924878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1336"/>
        <p:cNvGrpSpPr/>
        <p:nvPr/>
      </p:nvGrpSpPr>
      <p:grpSpPr>
        <a:xfrm>
          <a:off x="0" y="0"/>
          <a:ext cx="0" cy="0"/>
          <a:chOff x="0" y="0"/>
          <a:chExt cx="0" cy="0"/>
        </a:xfrm>
      </p:grpSpPr>
      <p:grpSp>
        <p:nvGrpSpPr>
          <p:cNvPr id="1337" name="Google Shape;1337;p70"/>
          <p:cNvGrpSpPr/>
          <p:nvPr/>
        </p:nvGrpSpPr>
        <p:grpSpPr>
          <a:xfrm>
            <a:off x="2487559" y="1384300"/>
            <a:ext cx="4459394" cy="4760912"/>
            <a:chOff x="1870021" y="0"/>
            <a:chExt cx="4459394" cy="4760912"/>
          </a:xfrm>
        </p:grpSpPr>
        <p:sp>
          <p:nvSpPr>
            <p:cNvPr id="1338" name="Google Shape;1338;p70"/>
            <p:cNvSpPr/>
            <p:nvPr/>
          </p:nvSpPr>
          <p:spPr>
            <a:xfrm>
              <a:off x="1870021" y="0"/>
              <a:ext cx="4459394" cy="1190228"/>
            </a:xfrm>
            <a:prstGeom prst="roundRect">
              <a:avLst>
                <a:gd name="adj" fmla="val 10000"/>
              </a:avLst>
            </a:prstGeom>
            <a:solidFill>
              <a:schemeClr val="lt1"/>
            </a:solidFill>
            <a:ln w="3810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9" name="Google Shape;1339;p70"/>
            <p:cNvSpPr txBox="1"/>
            <p:nvPr/>
          </p:nvSpPr>
          <p:spPr>
            <a:xfrm>
              <a:off x="1904882" y="34861"/>
              <a:ext cx="4389672" cy="1120506"/>
            </a:xfrm>
            <a:prstGeom prst="rect">
              <a:avLst/>
            </a:prstGeom>
            <a:noFill/>
            <a:ln>
              <a:noFill/>
            </a:ln>
          </p:spPr>
          <p:txBody>
            <a:bodyPr spcFirstLastPara="1" wrap="square" lIns="76200" tIns="76200" rIns="76200" bIns="76200" anchor="ctr" anchorCtr="0">
              <a:noAutofit/>
            </a:bodyPr>
            <a:lstStyle/>
            <a:p>
              <a:pPr marL="0" marR="0" lvl="0" indent="0" algn="ctr" rtl="0">
                <a:lnSpc>
                  <a:spcPct val="90000"/>
                </a:lnSpc>
                <a:spcBef>
                  <a:spcPts val="0"/>
                </a:spcBef>
                <a:spcAft>
                  <a:spcPts val="0"/>
                </a:spcAft>
                <a:buClr>
                  <a:schemeClr val="dk2"/>
                </a:buClr>
                <a:buSzPts val="2000"/>
                <a:buFont typeface="Tahoma"/>
                <a:buNone/>
              </a:pPr>
              <a:r>
                <a:rPr lang="en-US" sz="2000" b="1">
                  <a:solidFill>
                    <a:schemeClr val="dk2"/>
                  </a:solidFill>
                  <a:latin typeface="Tahoma"/>
                  <a:ea typeface="Tahoma"/>
                  <a:cs typeface="Tahoma"/>
                  <a:sym typeface="Tahoma"/>
                </a:rPr>
                <a:t>Determine Requirement: </a:t>
              </a:r>
              <a:r>
                <a:rPr lang="en-US" sz="2000" b="0">
                  <a:solidFill>
                    <a:schemeClr val="dk2"/>
                  </a:solidFill>
                  <a:latin typeface="Tahoma"/>
                  <a:ea typeface="Tahoma"/>
                  <a:cs typeface="Tahoma"/>
                  <a:sym typeface="Tahoma"/>
                </a:rPr>
                <a:t>F</a:t>
              </a:r>
              <a:r>
                <a:rPr lang="en-US" sz="2000">
                  <a:solidFill>
                    <a:schemeClr val="dk2"/>
                  </a:solidFill>
                  <a:latin typeface="Tahoma"/>
                  <a:ea typeface="Tahoma"/>
                  <a:cs typeface="Tahoma"/>
                  <a:sym typeface="Tahoma"/>
                </a:rPr>
                <a:t>acility that houses system </a:t>
              </a:r>
              <a:r>
                <a:rPr lang="en-US" sz="2000" i="0">
                  <a:solidFill>
                    <a:schemeClr val="dk2"/>
                  </a:solidFill>
                  <a:latin typeface="Tahoma"/>
                  <a:ea typeface="Tahoma"/>
                  <a:cs typeface="Tahoma"/>
                  <a:sym typeface="Tahoma"/>
                </a:rPr>
                <a:t>must have fire alarms</a:t>
              </a:r>
              <a:endParaRPr/>
            </a:p>
          </p:txBody>
        </p:sp>
        <p:sp>
          <p:nvSpPr>
            <p:cNvPr id="1340" name="Google Shape;1340;p70"/>
            <p:cNvSpPr/>
            <p:nvPr/>
          </p:nvSpPr>
          <p:spPr>
            <a:xfrm rot="5400000">
              <a:off x="3876550" y="1219983"/>
              <a:ext cx="446335" cy="535602"/>
            </a:xfrm>
            <a:prstGeom prst="rightArrow">
              <a:avLst>
                <a:gd name="adj1" fmla="val 60000"/>
                <a:gd name="adj2" fmla="val 50000"/>
              </a:avLst>
            </a:prstGeom>
            <a:solidFill>
              <a:srgbClr val="B1C0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1" name="Google Shape;1341;p70"/>
            <p:cNvSpPr txBox="1"/>
            <p:nvPr/>
          </p:nvSpPr>
          <p:spPr>
            <a:xfrm>
              <a:off x="3939037" y="1264616"/>
              <a:ext cx="321362" cy="312435"/>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2200"/>
                <a:buFont typeface="Tahoma"/>
                <a:buNone/>
              </a:pPr>
              <a:endParaRPr sz="2200">
                <a:solidFill>
                  <a:schemeClr val="lt1"/>
                </a:solidFill>
                <a:latin typeface="Tahoma"/>
                <a:ea typeface="Tahoma"/>
                <a:cs typeface="Tahoma"/>
                <a:sym typeface="Tahoma"/>
              </a:endParaRPr>
            </a:p>
          </p:txBody>
        </p:sp>
        <p:sp>
          <p:nvSpPr>
            <p:cNvPr id="1342" name="Google Shape;1342;p70"/>
            <p:cNvSpPr/>
            <p:nvPr/>
          </p:nvSpPr>
          <p:spPr>
            <a:xfrm>
              <a:off x="1870021" y="1785342"/>
              <a:ext cx="4459394" cy="1190228"/>
            </a:xfrm>
            <a:prstGeom prst="roundRect">
              <a:avLst>
                <a:gd name="adj" fmla="val 10000"/>
              </a:avLst>
            </a:prstGeom>
            <a:solidFill>
              <a:schemeClr val="lt1"/>
            </a:solidFill>
            <a:ln w="3810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3" name="Google Shape;1343;p70"/>
            <p:cNvSpPr txBox="1"/>
            <p:nvPr/>
          </p:nvSpPr>
          <p:spPr>
            <a:xfrm>
              <a:off x="1904882" y="1820203"/>
              <a:ext cx="4389672" cy="1120506"/>
            </a:xfrm>
            <a:prstGeom prst="rect">
              <a:avLst/>
            </a:prstGeom>
            <a:noFill/>
            <a:ln>
              <a:noFill/>
            </a:ln>
          </p:spPr>
          <p:txBody>
            <a:bodyPr spcFirstLastPara="1" wrap="square" lIns="76200" tIns="76200" rIns="76200" bIns="76200" anchor="ctr" anchorCtr="0">
              <a:noAutofit/>
            </a:bodyPr>
            <a:lstStyle/>
            <a:p>
              <a:pPr marL="0" marR="0" lvl="0" indent="0" algn="ctr" rtl="0">
                <a:lnSpc>
                  <a:spcPct val="90000"/>
                </a:lnSpc>
                <a:spcBef>
                  <a:spcPts val="0"/>
                </a:spcBef>
                <a:spcAft>
                  <a:spcPts val="0"/>
                </a:spcAft>
                <a:buClr>
                  <a:schemeClr val="dk2"/>
                </a:buClr>
                <a:buSzPts val="2000"/>
                <a:buFont typeface="Tahoma"/>
                <a:buNone/>
              </a:pPr>
              <a:r>
                <a:rPr lang="en-US" sz="2000" b="1">
                  <a:solidFill>
                    <a:schemeClr val="dk2"/>
                  </a:solidFill>
                  <a:latin typeface="Tahoma"/>
                  <a:ea typeface="Tahoma"/>
                  <a:cs typeface="Tahoma"/>
                  <a:sym typeface="Tahoma"/>
                </a:rPr>
                <a:t>Do Analysis: </a:t>
              </a:r>
              <a:r>
                <a:rPr lang="en-US" sz="2000">
                  <a:solidFill>
                    <a:schemeClr val="dk2"/>
                  </a:solidFill>
                  <a:latin typeface="Tahoma"/>
                  <a:ea typeface="Tahoma"/>
                  <a:cs typeface="Tahoma"/>
                  <a:sym typeface="Tahoma"/>
                </a:rPr>
                <a:t>System is </a:t>
              </a:r>
              <a:r>
                <a:rPr lang="en-US" sz="2000" i="0">
                  <a:solidFill>
                    <a:schemeClr val="dk2"/>
                  </a:solidFill>
                  <a:latin typeface="Tahoma"/>
                  <a:ea typeface="Tahoma"/>
                  <a:cs typeface="Tahoma"/>
                  <a:sym typeface="Tahoma"/>
                </a:rPr>
                <a:t>located in  government data center</a:t>
              </a:r>
              <a:endParaRPr/>
            </a:p>
          </p:txBody>
        </p:sp>
        <p:sp>
          <p:nvSpPr>
            <p:cNvPr id="1344" name="Google Shape;1344;p70"/>
            <p:cNvSpPr/>
            <p:nvPr/>
          </p:nvSpPr>
          <p:spPr>
            <a:xfrm rot="5400000">
              <a:off x="3876550" y="3005326"/>
              <a:ext cx="446335" cy="535602"/>
            </a:xfrm>
            <a:prstGeom prst="rightArrow">
              <a:avLst>
                <a:gd name="adj1" fmla="val 60000"/>
                <a:gd name="adj2" fmla="val 50000"/>
              </a:avLst>
            </a:prstGeom>
            <a:solidFill>
              <a:srgbClr val="B1C0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5" name="Google Shape;1345;p70"/>
            <p:cNvSpPr txBox="1"/>
            <p:nvPr/>
          </p:nvSpPr>
          <p:spPr>
            <a:xfrm>
              <a:off x="3939037" y="3049959"/>
              <a:ext cx="321362" cy="312435"/>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2200"/>
                <a:buFont typeface="Tahoma"/>
                <a:buNone/>
              </a:pPr>
              <a:endParaRPr sz="2200">
                <a:solidFill>
                  <a:schemeClr val="lt1"/>
                </a:solidFill>
                <a:latin typeface="Tahoma"/>
                <a:ea typeface="Tahoma"/>
                <a:cs typeface="Tahoma"/>
                <a:sym typeface="Tahoma"/>
              </a:endParaRPr>
            </a:p>
          </p:txBody>
        </p:sp>
        <p:sp>
          <p:nvSpPr>
            <p:cNvPr id="1346" name="Google Shape;1346;p70"/>
            <p:cNvSpPr/>
            <p:nvPr/>
          </p:nvSpPr>
          <p:spPr>
            <a:xfrm>
              <a:off x="1870021" y="3570684"/>
              <a:ext cx="4459394" cy="1190228"/>
            </a:xfrm>
            <a:prstGeom prst="roundRect">
              <a:avLst>
                <a:gd name="adj" fmla="val 10000"/>
              </a:avLst>
            </a:prstGeom>
            <a:solidFill>
              <a:schemeClr val="lt1"/>
            </a:solidFill>
            <a:ln w="3810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7" name="Google Shape;1347;p70"/>
            <p:cNvSpPr txBox="1"/>
            <p:nvPr/>
          </p:nvSpPr>
          <p:spPr>
            <a:xfrm>
              <a:off x="1904882" y="3605545"/>
              <a:ext cx="4389672" cy="1120506"/>
            </a:xfrm>
            <a:prstGeom prst="rect">
              <a:avLst/>
            </a:prstGeom>
            <a:noFill/>
            <a:ln>
              <a:noFill/>
            </a:ln>
          </p:spPr>
          <p:txBody>
            <a:bodyPr spcFirstLastPara="1" wrap="square" lIns="76200" tIns="76200" rIns="76200" bIns="76200" anchor="ctr" anchorCtr="0">
              <a:noAutofit/>
            </a:bodyPr>
            <a:lstStyle/>
            <a:p>
              <a:pPr marL="0" marR="0" lvl="0" indent="0" algn="ctr" rtl="0">
                <a:lnSpc>
                  <a:spcPct val="90000"/>
                </a:lnSpc>
                <a:spcBef>
                  <a:spcPts val="0"/>
                </a:spcBef>
                <a:spcAft>
                  <a:spcPts val="0"/>
                </a:spcAft>
                <a:buClr>
                  <a:schemeClr val="dk2"/>
                </a:buClr>
                <a:buSzPts val="2000"/>
                <a:buFont typeface="Tahoma"/>
                <a:buNone/>
              </a:pPr>
              <a:r>
                <a:rPr lang="en-US" sz="2000" b="1">
                  <a:solidFill>
                    <a:schemeClr val="dk2"/>
                  </a:solidFill>
                  <a:latin typeface="Tahoma"/>
                  <a:ea typeface="Tahoma"/>
                  <a:cs typeface="Tahoma"/>
                  <a:sym typeface="Tahoma"/>
                </a:rPr>
                <a:t>Select Common Controls: </a:t>
              </a:r>
              <a:endParaRPr/>
            </a:p>
            <a:p>
              <a:pPr marL="0" marR="0" lvl="0" indent="0" algn="ctr" rtl="0">
                <a:lnSpc>
                  <a:spcPct val="90000"/>
                </a:lnSpc>
                <a:spcBef>
                  <a:spcPts val="700"/>
                </a:spcBef>
                <a:spcAft>
                  <a:spcPts val="0"/>
                </a:spcAft>
                <a:buClr>
                  <a:schemeClr val="dk2"/>
                </a:buClr>
                <a:buSzPts val="2000"/>
                <a:buFont typeface="Tahoma"/>
                <a:buNone/>
              </a:pPr>
              <a:r>
                <a:rPr lang="en-US" sz="2000">
                  <a:solidFill>
                    <a:schemeClr val="dk2"/>
                  </a:solidFill>
                  <a:latin typeface="Tahoma"/>
                  <a:ea typeface="Tahoma"/>
                  <a:cs typeface="Tahoma"/>
                  <a:sym typeface="Tahoma"/>
                </a:rPr>
                <a:t>System </a:t>
              </a:r>
              <a:r>
                <a:rPr lang="en-US" sz="2000" i="0">
                  <a:solidFill>
                    <a:schemeClr val="dk2"/>
                  </a:solidFill>
                  <a:latin typeface="Tahoma"/>
                  <a:ea typeface="Tahoma"/>
                  <a:cs typeface="Tahoma"/>
                  <a:sym typeface="Tahoma"/>
                </a:rPr>
                <a:t>inherits control status from data center </a:t>
              </a:r>
              <a:r>
                <a:rPr lang="en-US" sz="2000">
                  <a:solidFill>
                    <a:schemeClr val="dk2"/>
                  </a:solidFill>
                  <a:latin typeface="Tahoma"/>
                  <a:ea typeface="Tahoma"/>
                  <a:cs typeface="Tahoma"/>
                  <a:sym typeface="Tahoma"/>
                </a:rPr>
                <a:t>system owner</a:t>
              </a:r>
              <a:endParaRPr/>
            </a:p>
          </p:txBody>
        </p:sp>
      </p:grpSp>
      <p:sp>
        <p:nvSpPr>
          <p:cNvPr id="1348" name="Google Shape;1348;p70"/>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Common Controls</a:t>
            </a:r>
            <a:br>
              <a:rPr lang="en-US"/>
            </a:br>
            <a:r>
              <a:rPr lang="en-US"/>
              <a:t>Requirements -&gt; Analysis -&gt; Control</a:t>
            </a:r>
            <a:endParaRPr/>
          </a:p>
        </p:txBody>
      </p:sp>
      <p:sp>
        <p:nvSpPr>
          <p:cNvPr id="1349" name="Google Shape;1349;p70"/>
          <p:cNvSpPr txBox="1"/>
          <p:nvPr/>
        </p:nvSpPr>
        <p:spPr>
          <a:xfrm rot="-5400000">
            <a:off x="-850900" y="4522788"/>
            <a:ext cx="2397125" cy="33972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cap="small">
                <a:solidFill>
                  <a:srgbClr val="FFFFFF"/>
                </a:solidFill>
                <a:latin typeface="Tahoma"/>
                <a:ea typeface="Tahoma"/>
                <a:cs typeface="Tahoma"/>
                <a:sym typeface="Tahoma"/>
              </a:rPr>
              <a:t>Select  Process – Tailor</a:t>
            </a:r>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1354"/>
        <p:cNvGrpSpPr/>
        <p:nvPr/>
      </p:nvGrpSpPr>
      <p:grpSpPr>
        <a:xfrm>
          <a:off x="0" y="0"/>
          <a:ext cx="0" cy="0"/>
          <a:chOff x="0" y="0"/>
          <a:chExt cx="0" cy="0"/>
        </a:xfrm>
      </p:grpSpPr>
      <p:sp>
        <p:nvSpPr>
          <p:cNvPr id="1355" name="Google Shape;1355;p71"/>
          <p:cNvSpPr/>
          <p:nvPr/>
        </p:nvSpPr>
        <p:spPr>
          <a:xfrm>
            <a:off x="3333750" y="2157413"/>
            <a:ext cx="4724400" cy="4495800"/>
          </a:xfrm>
          <a:prstGeom prst="ellipse">
            <a:avLst/>
          </a:prstGeom>
          <a:solidFill>
            <a:srgbClr val="938953"/>
          </a:solidFill>
          <a:ln>
            <a:noFill/>
          </a:ln>
          <a:effectLst>
            <a:outerShdw blurRad="63500" sx="102000" sy="102000" algn="ctr" rotWithShape="0">
              <a:srgbClr val="000000">
                <a:alpha val="40000"/>
              </a:srgbClr>
            </a:outerShdw>
          </a:effectLst>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dk1"/>
              </a:solidFill>
              <a:latin typeface="Tahoma"/>
              <a:ea typeface="Tahoma"/>
              <a:cs typeface="Tahoma"/>
              <a:sym typeface="Tahoma"/>
            </a:endParaRPr>
          </a:p>
        </p:txBody>
      </p:sp>
      <p:sp>
        <p:nvSpPr>
          <p:cNvPr id="1356" name="Google Shape;1356;p71"/>
          <p:cNvSpPr/>
          <p:nvPr/>
        </p:nvSpPr>
        <p:spPr>
          <a:xfrm>
            <a:off x="3562350" y="2438400"/>
            <a:ext cx="4267200" cy="4038600"/>
          </a:xfrm>
          <a:prstGeom prst="ellipse">
            <a:avLst/>
          </a:prstGeom>
          <a:solidFill>
            <a:srgbClr val="93B3D7"/>
          </a:solidFill>
          <a:ln>
            <a:noFill/>
          </a:ln>
          <a:effectLst>
            <a:outerShdw blurRad="44450" dist="27940" dir="5400000" algn="ctr">
              <a:srgbClr val="000000">
                <a:alpha val="31764"/>
              </a:srgbClr>
            </a:outerShdw>
          </a:effectLst>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dk1"/>
              </a:solidFill>
              <a:latin typeface="Tahoma"/>
              <a:ea typeface="Tahoma"/>
              <a:cs typeface="Tahoma"/>
              <a:sym typeface="Tahoma"/>
            </a:endParaRPr>
          </a:p>
        </p:txBody>
      </p:sp>
      <p:sp>
        <p:nvSpPr>
          <p:cNvPr id="1357" name="Google Shape;1357;p71"/>
          <p:cNvSpPr txBox="1">
            <a:spLocks noGrp="1"/>
          </p:cNvSpPr>
          <p:nvPr>
            <p:ph type="title"/>
          </p:nvPr>
        </p:nvSpPr>
        <p:spPr>
          <a:xfrm>
            <a:off x="1143000" y="0"/>
            <a:ext cx="7673975" cy="990600"/>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br>
              <a:rPr lang="en-US"/>
            </a:br>
            <a:r>
              <a:rPr lang="en-US"/>
              <a:t>Example Common Controls and Defense in Depth – Layers of Protection</a:t>
            </a:r>
            <a:endParaRPr/>
          </a:p>
        </p:txBody>
      </p:sp>
      <p:sp>
        <p:nvSpPr>
          <p:cNvPr id="1358" name="Google Shape;1358;p71"/>
          <p:cNvSpPr txBox="1">
            <a:spLocks noGrp="1"/>
          </p:cNvSpPr>
          <p:nvPr>
            <p:ph type="body" idx="1"/>
          </p:nvPr>
        </p:nvSpPr>
        <p:spPr>
          <a:xfrm>
            <a:off x="288025" y="1477887"/>
            <a:ext cx="3113087" cy="4760913"/>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960"/>
              <a:buChar char="■"/>
            </a:pPr>
            <a:r>
              <a:rPr lang="en-US"/>
              <a:t>Common controls:</a:t>
            </a:r>
            <a:endParaRPr/>
          </a:p>
          <a:p>
            <a:pPr marL="514350" lvl="1" indent="-171450" algn="l" rtl="0">
              <a:spcBef>
                <a:spcPts val="280"/>
              </a:spcBef>
              <a:spcAft>
                <a:spcPts val="0"/>
              </a:spcAft>
              <a:buSzPts val="770"/>
              <a:buChar char="■"/>
            </a:pPr>
            <a:r>
              <a:rPr lang="en-US"/>
              <a:t>Heating, Ventilation, and Cooling (HVAC) </a:t>
            </a:r>
            <a:endParaRPr/>
          </a:p>
          <a:p>
            <a:pPr marL="514350" lvl="1" indent="-171450" algn="l" rtl="0">
              <a:spcBef>
                <a:spcPts val="280"/>
              </a:spcBef>
              <a:spcAft>
                <a:spcPts val="0"/>
              </a:spcAft>
              <a:buSzPts val="770"/>
              <a:buChar char="■"/>
            </a:pPr>
            <a:r>
              <a:rPr lang="en-US"/>
              <a:t>Personnel Security (Clearances, Badges)</a:t>
            </a:r>
            <a:endParaRPr/>
          </a:p>
          <a:p>
            <a:pPr marL="514350" lvl="1" indent="-171450" algn="l" rtl="0">
              <a:spcBef>
                <a:spcPts val="280"/>
              </a:spcBef>
              <a:spcAft>
                <a:spcPts val="0"/>
              </a:spcAft>
              <a:buSzPts val="770"/>
              <a:buChar char="■"/>
            </a:pPr>
            <a:r>
              <a:rPr lang="en-US"/>
              <a:t>Physical Security (Gates, Guards) </a:t>
            </a:r>
            <a:endParaRPr/>
          </a:p>
          <a:p>
            <a:pPr marL="514350" lvl="1" indent="-171450" algn="l" rtl="0">
              <a:spcBef>
                <a:spcPts val="280"/>
              </a:spcBef>
              <a:spcAft>
                <a:spcPts val="0"/>
              </a:spcAft>
              <a:buSzPts val="770"/>
              <a:buChar char="■"/>
            </a:pPr>
            <a:r>
              <a:rPr lang="en-US"/>
              <a:t>Agency/Department wide security policies</a:t>
            </a:r>
            <a:endParaRPr/>
          </a:p>
          <a:p>
            <a:pPr marL="514350" lvl="1" indent="-171450" algn="l" rtl="0">
              <a:spcBef>
                <a:spcPts val="280"/>
              </a:spcBef>
              <a:spcAft>
                <a:spcPts val="0"/>
              </a:spcAft>
              <a:buSzPts val="770"/>
              <a:buChar char="■"/>
            </a:pPr>
            <a:r>
              <a:rPr lang="en-US"/>
              <a:t>Perimeter—network boundary defenses</a:t>
            </a:r>
            <a:endParaRPr/>
          </a:p>
          <a:p>
            <a:pPr marL="342900" lvl="0" indent="-342900" algn="l" rtl="0">
              <a:spcBef>
                <a:spcPts val="320"/>
              </a:spcBef>
              <a:spcAft>
                <a:spcPts val="0"/>
              </a:spcAft>
              <a:buSzPts val="960"/>
              <a:buChar char="■"/>
            </a:pPr>
            <a:r>
              <a:rPr lang="en-US"/>
              <a:t>System defined in SSP</a:t>
            </a:r>
            <a:endParaRPr/>
          </a:p>
          <a:p>
            <a:pPr marL="514350" lvl="1" indent="-171450" algn="l" rtl="0">
              <a:spcBef>
                <a:spcPts val="280"/>
              </a:spcBef>
              <a:spcAft>
                <a:spcPts val="0"/>
              </a:spcAft>
              <a:buSzPts val="770"/>
              <a:buChar char="■"/>
            </a:pPr>
            <a:r>
              <a:rPr lang="en-US"/>
              <a:t>System Owner and Security Officer review the controls</a:t>
            </a:r>
            <a:endParaRPr/>
          </a:p>
          <a:p>
            <a:pPr marL="514350" lvl="1" indent="-171450" algn="l" rtl="0">
              <a:spcBef>
                <a:spcPts val="280"/>
              </a:spcBef>
              <a:spcAft>
                <a:spcPts val="0"/>
              </a:spcAft>
              <a:buSzPts val="770"/>
              <a:buChar char="■"/>
            </a:pPr>
            <a:r>
              <a:rPr lang="en-US"/>
              <a:t>System Owner and Security Officer identify “Common Controls” that can be applied to the system</a:t>
            </a:r>
            <a:endParaRPr/>
          </a:p>
          <a:p>
            <a:pPr marL="742950" lvl="1" indent="-236855" algn="l" rtl="0">
              <a:spcBef>
                <a:spcPts val="280"/>
              </a:spcBef>
              <a:spcAft>
                <a:spcPts val="0"/>
              </a:spcAft>
              <a:buSzPts val="770"/>
              <a:buNone/>
            </a:pPr>
            <a:endParaRPr/>
          </a:p>
          <a:p>
            <a:pPr marL="342900" lvl="0" indent="-281940" algn="l" rtl="0">
              <a:spcBef>
                <a:spcPts val="320"/>
              </a:spcBef>
              <a:spcAft>
                <a:spcPts val="0"/>
              </a:spcAft>
              <a:buSzPts val="960"/>
              <a:buNone/>
            </a:pPr>
            <a:endParaRPr/>
          </a:p>
          <a:p>
            <a:pPr marL="342900" lvl="0" indent="-281940" algn="l" rtl="0">
              <a:spcBef>
                <a:spcPts val="320"/>
              </a:spcBef>
              <a:spcAft>
                <a:spcPts val="0"/>
              </a:spcAft>
              <a:buSzPts val="960"/>
              <a:buNone/>
            </a:pPr>
            <a:endParaRPr/>
          </a:p>
        </p:txBody>
      </p:sp>
      <p:grpSp>
        <p:nvGrpSpPr>
          <p:cNvPr id="1359" name="Google Shape;1359;p71"/>
          <p:cNvGrpSpPr/>
          <p:nvPr/>
        </p:nvGrpSpPr>
        <p:grpSpPr>
          <a:xfrm>
            <a:off x="3888640" y="1968344"/>
            <a:ext cx="5864059" cy="4154493"/>
            <a:chOff x="1298740" y="544506"/>
            <a:chExt cx="5864059" cy="4154493"/>
          </a:xfrm>
        </p:grpSpPr>
        <p:sp>
          <p:nvSpPr>
            <p:cNvPr id="1360" name="Google Shape;1360;p71"/>
            <p:cNvSpPr/>
            <p:nvPr/>
          </p:nvSpPr>
          <p:spPr>
            <a:xfrm>
              <a:off x="1298740" y="1365235"/>
              <a:ext cx="3609360" cy="3333764"/>
            </a:xfrm>
            <a:prstGeom prst="ellipse">
              <a:avLst/>
            </a:prstGeom>
            <a:solidFill>
              <a:srgbClr val="F79543"/>
            </a:solidFill>
            <a:ln>
              <a:noFill/>
            </a:ln>
            <a:effectLst>
              <a:outerShdw blurRad="50800" dist="38100" dir="2700000" algn="ctr"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1" name="Google Shape;1361;p71"/>
            <p:cNvSpPr/>
            <p:nvPr/>
          </p:nvSpPr>
          <p:spPr>
            <a:xfrm>
              <a:off x="1667908" y="1701931"/>
              <a:ext cx="2870996" cy="2741279"/>
            </a:xfrm>
            <a:prstGeom prst="ellipse">
              <a:avLst/>
            </a:prstGeom>
            <a:solidFill>
              <a:srgbClr val="49ACC5"/>
            </a:solidFill>
            <a:ln>
              <a:noFill/>
            </a:ln>
            <a:effectLst>
              <a:outerShdw blurRad="50800" dist="38100" dir="2700000" algn="ctr"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2" name="Google Shape;1362;p71"/>
            <p:cNvSpPr/>
            <p:nvPr/>
          </p:nvSpPr>
          <p:spPr>
            <a:xfrm>
              <a:off x="2124233" y="2093453"/>
              <a:ext cx="1958308" cy="1958308"/>
            </a:xfrm>
            <a:prstGeom prst="ellipse">
              <a:avLst/>
            </a:prstGeom>
            <a:solidFill>
              <a:schemeClr val="accent4"/>
            </a:solidFill>
            <a:ln>
              <a:noFill/>
            </a:ln>
            <a:effectLst>
              <a:outerShdw blurRad="50800" dist="38100" dir="2700000" algn="ctr"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3" name="Google Shape;1363;p71"/>
            <p:cNvSpPr/>
            <p:nvPr/>
          </p:nvSpPr>
          <p:spPr>
            <a:xfrm>
              <a:off x="2516116" y="2485205"/>
              <a:ext cx="1174750" cy="1174750"/>
            </a:xfrm>
            <a:prstGeom prst="ellipse">
              <a:avLst/>
            </a:prstGeom>
            <a:solidFill>
              <a:schemeClr val="accent3"/>
            </a:solidFill>
            <a:ln>
              <a:noFill/>
            </a:ln>
            <a:effectLst>
              <a:outerShdw blurRad="50800" dist="38100" dir="2700000" algn="ctr"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4" name="Google Shape;1364;p71"/>
            <p:cNvSpPr/>
            <p:nvPr/>
          </p:nvSpPr>
          <p:spPr>
            <a:xfrm>
              <a:off x="2787208" y="2767163"/>
              <a:ext cx="632527" cy="610850"/>
            </a:xfrm>
            <a:prstGeom prst="ellipse">
              <a:avLst/>
            </a:prstGeom>
            <a:solidFill>
              <a:srgbClr val="BF504D"/>
            </a:solidFill>
            <a:ln>
              <a:noFill/>
            </a:ln>
            <a:effectLst>
              <a:outerShdw blurRad="50800" dist="38100" dir="2700000" algn="ctr"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5" name="Google Shape;1365;p71"/>
            <p:cNvSpPr/>
            <p:nvPr/>
          </p:nvSpPr>
          <p:spPr>
            <a:xfrm>
              <a:off x="4725304" y="544506"/>
              <a:ext cx="1762125" cy="317656"/>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6" name="Google Shape;1366;p71"/>
            <p:cNvSpPr txBox="1"/>
            <p:nvPr/>
          </p:nvSpPr>
          <p:spPr>
            <a:xfrm>
              <a:off x="4725304" y="544506"/>
              <a:ext cx="1762125" cy="317656"/>
            </a:xfrm>
            <a:prstGeom prst="rect">
              <a:avLst/>
            </a:prstGeom>
            <a:noFill/>
            <a:ln>
              <a:noFill/>
            </a:ln>
          </p:spPr>
          <p:txBody>
            <a:bodyPr spcFirstLastPara="1" wrap="square" lIns="99550" tIns="17775" rIns="17775" bIns="17775" anchor="b" anchorCtr="0">
              <a:noAutofit/>
            </a:bodyPr>
            <a:lstStyle/>
            <a:p>
              <a:pPr marL="0" marR="0" lvl="0" indent="0" algn="l" rtl="0">
                <a:lnSpc>
                  <a:spcPct val="90000"/>
                </a:lnSpc>
                <a:spcBef>
                  <a:spcPts val="0"/>
                </a:spcBef>
                <a:spcAft>
                  <a:spcPts val="0"/>
                </a:spcAft>
                <a:buClr>
                  <a:schemeClr val="dk1"/>
                </a:buClr>
                <a:buSzPts val="1400"/>
                <a:buFont typeface="Tahoma"/>
                <a:buNone/>
              </a:pPr>
              <a:r>
                <a:rPr lang="en-US" sz="1400" b="0">
                  <a:solidFill>
                    <a:schemeClr val="dk1"/>
                  </a:solidFill>
                  <a:latin typeface="Tahoma"/>
                  <a:ea typeface="Tahoma"/>
                  <a:cs typeface="Tahoma"/>
                  <a:sym typeface="Tahoma"/>
                </a:rPr>
                <a:t>Information Data</a:t>
              </a:r>
              <a:endParaRPr/>
            </a:p>
          </p:txBody>
        </p:sp>
        <p:cxnSp>
          <p:nvCxnSpPr>
            <p:cNvPr id="1367" name="Google Shape;1367;p71"/>
            <p:cNvCxnSpPr/>
            <p:nvPr/>
          </p:nvCxnSpPr>
          <p:spPr>
            <a:xfrm>
              <a:off x="4847331" y="862162"/>
              <a:ext cx="440531" cy="0"/>
            </a:xfrm>
            <a:prstGeom prst="straightConnector1">
              <a:avLst/>
            </a:prstGeom>
            <a:noFill/>
            <a:ln w="9525" cap="flat" cmpd="sng">
              <a:solidFill>
                <a:srgbClr val="E1C1C0"/>
              </a:solidFill>
              <a:prstDash val="solid"/>
              <a:round/>
              <a:headEnd type="none" w="sm" len="sm"/>
              <a:tailEnd type="none" w="sm" len="sm"/>
            </a:ln>
          </p:spPr>
        </p:cxnSp>
        <p:cxnSp>
          <p:nvCxnSpPr>
            <p:cNvPr id="1368" name="Google Shape;1368;p71"/>
            <p:cNvCxnSpPr/>
            <p:nvPr/>
          </p:nvCxnSpPr>
          <p:spPr>
            <a:xfrm rot="5400000">
              <a:off x="3085286" y="1164575"/>
              <a:ext cx="1942423" cy="1490002"/>
            </a:xfrm>
            <a:prstGeom prst="straightConnector1">
              <a:avLst/>
            </a:prstGeom>
            <a:noFill/>
            <a:ln w="9525" cap="flat" cmpd="sng">
              <a:solidFill>
                <a:srgbClr val="E1C1C0"/>
              </a:solidFill>
              <a:prstDash val="solid"/>
              <a:round/>
              <a:headEnd type="none" w="sm" len="sm"/>
              <a:tailEnd type="none" w="sm" len="sm"/>
            </a:ln>
          </p:spPr>
        </p:cxnSp>
        <p:sp>
          <p:nvSpPr>
            <p:cNvPr id="1369" name="Google Shape;1369;p71"/>
            <p:cNvSpPr/>
            <p:nvPr/>
          </p:nvSpPr>
          <p:spPr>
            <a:xfrm>
              <a:off x="5258699" y="936622"/>
              <a:ext cx="1762125" cy="622147"/>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0" name="Google Shape;1370;p71"/>
            <p:cNvSpPr txBox="1"/>
            <p:nvPr/>
          </p:nvSpPr>
          <p:spPr>
            <a:xfrm>
              <a:off x="5258699" y="936622"/>
              <a:ext cx="1762125" cy="622147"/>
            </a:xfrm>
            <a:prstGeom prst="rect">
              <a:avLst/>
            </a:prstGeom>
            <a:noFill/>
            <a:ln>
              <a:noFill/>
            </a:ln>
          </p:spPr>
          <p:txBody>
            <a:bodyPr spcFirstLastPara="1" wrap="square" lIns="99550" tIns="17775" rIns="17775" bIns="17775" anchor="ctr" anchorCtr="0">
              <a:noAutofit/>
            </a:bodyPr>
            <a:lstStyle/>
            <a:p>
              <a:pPr marL="0" marR="0" lvl="0" indent="0" algn="l" rtl="0">
                <a:lnSpc>
                  <a:spcPct val="90000"/>
                </a:lnSpc>
                <a:spcBef>
                  <a:spcPts val="0"/>
                </a:spcBef>
                <a:spcAft>
                  <a:spcPts val="0"/>
                </a:spcAft>
                <a:buClr>
                  <a:schemeClr val="dk1"/>
                </a:buClr>
                <a:buSzPts val="1400"/>
                <a:buFont typeface="Tahoma"/>
                <a:buNone/>
              </a:pPr>
              <a:r>
                <a:rPr lang="en-US" sz="1400" b="0">
                  <a:solidFill>
                    <a:schemeClr val="dk1"/>
                  </a:solidFill>
                  <a:latin typeface="Tahoma"/>
                  <a:ea typeface="Tahoma"/>
                  <a:cs typeface="Tahoma"/>
                  <a:sym typeface="Tahoma"/>
                </a:rPr>
                <a:t>Application</a:t>
              </a:r>
              <a:endParaRPr/>
            </a:p>
          </p:txBody>
        </p:sp>
        <p:cxnSp>
          <p:nvCxnSpPr>
            <p:cNvPr id="1371" name="Google Shape;1371;p71"/>
            <p:cNvCxnSpPr/>
            <p:nvPr/>
          </p:nvCxnSpPr>
          <p:spPr>
            <a:xfrm>
              <a:off x="5012442" y="1395562"/>
              <a:ext cx="440531" cy="0"/>
            </a:xfrm>
            <a:prstGeom prst="straightConnector1">
              <a:avLst/>
            </a:prstGeom>
            <a:noFill/>
            <a:ln w="9525" cap="flat" cmpd="sng">
              <a:solidFill>
                <a:srgbClr val="E1C1C0"/>
              </a:solidFill>
              <a:prstDash val="solid"/>
              <a:round/>
              <a:headEnd type="none" w="sm" len="sm"/>
              <a:tailEnd type="none" w="sm" len="sm"/>
            </a:ln>
          </p:spPr>
        </p:cxnSp>
        <p:cxnSp>
          <p:nvCxnSpPr>
            <p:cNvPr id="1372" name="Google Shape;1372;p71"/>
            <p:cNvCxnSpPr/>
            <p:nvPr/>
          </p:nvCxnSpPr>
          <p:spPr>
            <a:xfrm rot="5400000">
              <a:off x="3235261" y="1564424"/>
              <a:ext cx="1936692" cy="1615281"/>
            </a:xfrm>
            <a:prstGeom prst="straightConnector1">
              <a:avLst/>
            </a:prstGeom>
            <a:noFill/>
            <a:ln w="9525" cap="flat" cmpd="sng">
              <a:solidFill>
                <a:srgbClr val="E1C1C0"/>
              </a:solidFill>
              <a:prstDash val="solid"/>
              <a:round/>
              <a:headEnd type="none" w="sm" len="sm"/>
              <a:tailEnd type="none" w="sm" len="sm"/>
            </a:ln>
          </p:spPr>
        </p:cxnSp>
        <p:sp>
          <p:nvSpPr>
            <p:cNvPr id="1373" name="Google Shape;1373;p71"/>
            <p:cNvSpPr/>
            <p:nvPr/>
          </p:nvSpPr>
          <p:spPr>
            <a:xfrm>
              <a:off x="5367580" y="1609874"/>
              <a:ext cx="1762125" cy="622147"/>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4" name="Google Shape;1374;p71"/>
            <p:cNvSpPr txBox="1"/>
            <p:nvPr/>
          </p:nvSpPr>
          <p:spPr>
            <a:xfrm>
              <a:off x="5367580" y="1609874"/>
              <a:ext cx="1762125" cy="622147"/>
            </a:xfrm>
            <a:prstGeom prst="rect">
              <a:avLst/>
            </a:prstGeom>
            <a:noFill/>
            <a:ln>
              <a:noFill/>
            </a:ln>
          </p:spPr>
          <p:txBody>
            <a:bodyPr spcFirstLastPara="1" wrap="square" lIns="99550" tIns="17775" rIns="17775" bIns="17775" anchor="ctr" anchorCtr="0">
              <a:noAutofit/>
            </a:bodyPr>
            <a:lstStyle/>
            <a:p>
              <a:pPr marL="0" marR="0" lvl="0" indent="0" algn="l" rtl="0">
                <a:lnSpc>
                  <a:spcPct val="90000"/>
                </a:lnSpc>
                <a:spcBef>
                  <a:spcPts val="0"/>
                </a:spcBef>
                <a:spcAft>
                  <a:spcPts val="0"/>
                </a:spcAft>
                <a:buClr>
                  <a:schemeClr val="dk1"/>
                </a:buClr>
                <a:buSzPts val="1400"/>
                <a:buFont typeface="Tahoma"/>
                <a:buNone/>
              </a:pPr>
              <a:r>
                <a:rPr lang="en-US" sz="1400">
                  <a:solidFill>
                    <a:schemeClr val="dk1"/>
                  </a:solidFill>
                  <a:latin typeface="Tahoma"/>
                  <a:ea typeface="Tahoma"/>
                  <a:cs typeface="Tahoma"/>
                  <a:sym typeface="Tahoma"/>
                </a:rPr>
                <a:t>Host</a:t>
              </a:r>
              <a:endParaRPr/>
            </a:p>
          </p:txBody>
        </p:sp>
        <p:cxnSp>
          <p:nvCxnSpPr>
            <p:cNvPr id="1375" name="Google Shape;1375;p71"/>
            <p:cNvCxnSpPr/>
            <p:nvPr/>
          </p:nvCxnSpPr>
          <p:spPr>
            <a:xfrm>
              <a:off x="5012442" y="2081362"/>
              <a:ext cx="440531" cy="0"/>
            </a:xfrm>
            <a:prstGeom prst="straightConnector1">
              <a:avLst/>
            </a:prstGeom>
            <a:noFill/>
            <a:ln w="9525" cap="flat" cmpd="sng">
              <a:solidFill>
                <a:srgbClr val="E1C1C0"/>
              </a:solidFill>
              <a:prstDash val="solid"/>
              <a:round/>
              <a:headEnd type="none" w="sm" len="sm"/>
              <a:tailEnd type="none" w="sm" len="sm"/>
            </a:ln>
          </p:spPr>
        </p:cxnSp>
        <p:cxnSp>
          <p:nvCxnSpPr>
            <p:cNvPr id="1376" name="Google Shape;1376;p71"/>
            <p:cNvCxnSpPr/>
            <p:nvPr/>
          </p:nvCxnSpPr>
          <p:spPr>
            <a:xfrm rot="5400000">
              <a:off x="3570418" y="2147453"/>
              <a:ext cx="1527175" cy="1356836"/>
            </a:xfrm>
            <a:prstGeom prst="straightConnector1">
              <a:avLst/>
            </a:prstGeom>
            <a:noFill/>
            <a:ln w="9525" cap="flat" cmpd="sng">
              <a:solidFill>
                <a:srgbClr val="E1C1C0"/>
              </a:solidFill>
              <a:prstDash val="solid"/>
              <a:round/>
              <a:headEnd type="none" w="sm" len="sm"/>
              <a:tailEnd type="none" w="sm" len="sm"/>
            </a:ln>
          </p:spPr>
        </p:cxnSp>
        <p:sp>
          <p:nvSpPr>
            <p:cNvPr id="1377" name="Google Shape;1377;p71"/>
            <p:cNvSpPr/>
            <p:nvPr/>
          </p:nvSpPr>
          <p:spPr>
            <a:xfrm>
              <a:off x="5400674" y="2232024"/>
              <a:ext cx="1762125" cy="622147"/>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8" name="Google Shape;1378;p71"/>
            <p:cNvSpPr txBox="1"/>
            <p:nvPr/>
          </p:nvSpPr>
          <p:spPr>
            <a:xfrm>
              <a:off x="5400674" y="2232024"/>
              <a:ext cx="1762125" cy="622147"/>
            </a:xfrm>
            <a:prstGeom prst="rect">
              <a:avLst/>
            </a:prstGeom>
            <a:noFill/>
            <a:ln>
              <a:noFill/>
            </a:ln>
          </p:spPr>
          <p:txBody>
            <a:bodyPr spcFirstLastPara="1" wrap="square" lIns="99550" tIns="17775" rIns="17775" bIns="17775" anchor="ctr" anchorCtr="0">
              <a:noAutofit/>
            </a:bodyPr>
            <a:lstStyle/>
            <a:p>
              <a:pPr marL="0" marR="0" lvl="0" indent="0" algn="l" rtl="0">
                <a:lnSpc>
                  <a:spcPct val="100000"/>
                </a:lnSpc>
                <a:spcBef>
                  <a:spcPts val="0"/>
                </a:spcBef>
                <a:spcAft>
                  <a:spcPts val="0"/>
                </a:spcAft>
                <a:buClr>
                  <a:schemeClr val="dk1"/>
                </a:buClr>
                <a:buSzPts val="1400"/>
                <a:buFont typeface="Tahoma"/>
                <a:buNone/>
              </a:pPr>
              <a:r>
                <a:rPr lang="en-US" sz="1400">
                  <a:solidFill>
                    <a:schemeClr val="dk1"/>
                  </a:solidFill>
                  <a:latin typeface="Tahoma"/>
                  <a:ea typeface="Tahoma"/>
                  <a:cs typeface="Tahoma"/>
                  <a:sym typeface="Tahoma"/>
                </a:rPr>
                <a:t>Internal </a:t>
              </a:r>
              <a:endParaRPr/>
            </a:p>
            <a:p>
              <a:pPr marL="0" marR="0" lvl="0" indent="0" algn="l" rtl="0">
                <a:lnSpc>
                  <a:spcPct val="100000"/>
                </a:lnSpc>
                <a:spcBef>
                  <a:spcPts val="0"/>
                </a:spcBef>
                <a:spcAft>
                  <a:spcPts val="0"/>
                </a:spcAft>
                <a:buClr>
                  <a:schemeClr val="dk1"/>
                </a:buClr>
                <a:buSzPts val="1400"/>
                <a:buFont typeface="Tahoma"/>
                <a:buNone/>
              </a:pPr>
              <a:r>
                <a:rPr lang="en-US" sz="1400">
                  <a:solidFill>
                    <a:schemeClr val="dk1"/>
                  </a:solidFill>
                  <a:latin typeface="Tahoma"/>
                  <a:ea typeface="Tahoma"/>
                  <a:cs typeface="Tahoma"/>
                  <a:sym typeface="Tahoma"/>
                </a:rPr>
                <a:t>network</a:t>
              </a:r>
              <a:endParaRPr/>
            </a:p>
          </p:txBody>
        </p:sp>
        <p:cxnSp>
          <p:nvCxnSpPr>
            <p:cNvPr id="1379" name="Google Shape;1379;p71"/>
            <p:cNvCxnSpPr/>
            <p:nvPr/>
          </p:nvCxnSpPr>
          <p:spPr>
            <a:xfrm>
              <a:off x="5012442" y="2663613"/>
              <a:ext cx="440531" cy="0"/>
            </a:xfrm>
            <a:prstGeom prst="straightConnector1">
              <a:avLst/>
            </a:prstGeom>
            <a:noFill/>
            <a:ln w="9525" cap="flat" cmpd="sng">
              <a:solidFill>
                <a:srgbClr val="E1C1C0"/>
              </a:solidFill>
              <a:prstDash val="solid"/>
              <a:round/>
              <a:headEnd type="none" w="sm" len="sm"/>
              <a:tailEnd type="none" w="sm" len="sm"/>
            </a:ln>
          </p:spPr>
        </p:cxnSp>
        <p:cxnSp>
          <p:nvCxnSpPr>
            <p:cNvPr id="1380" name="Google Shape;1380;p71"/>
            <p:cNvCxnSpPr/>
            <p:nvPr/>
          </p:nvCxnSpPr>
          <p:spPr>
            <a:xfrm rot="5400000">
              <a:off x="3904087" y="2763014"/>
              <a:ext cx="1165352" cy="1051401"/>
            </a:xfrm>
            <a:prstGeom prst="straightConnector1">
              <a:avLst/>
            </a:prstGeom>
            <a:noFill/>
            <a:ln w="9525" cap="flat" cmpd="sng">
              <a:solidFill>
                <a:srgbClr val="E1C1C0"/>
              </a:solidFill>
              <a:prstDash val="solid"/>
              <a:round/>
              <a:headEnd type="none" w="sm" len="sm"/>
              <a:tailEnd type="none" w="sm" len="sm"/>
            </a:ln>
          </p:spPr>
        </p:cxnSp>
        <p:sp>
          <p:nvSpPr>
            <p:cNvPr id="1381" name="Google Shape;1381;p71"/>
            <p:cNvSpPr/>
            <p:nvPr/>
          </p:nvSpPr>
          <p:spPr>
            <a:xfrm>
              <a:off x="5400674" y="2841624"/>
              <a:ext cx="1762125" cy="622147"/>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2" name="Google Shape;1382;p71"/>
            <p:cNvSpPr txBox="1"/>
            <p:nvPr/>
          </p:nvSpPr>
          <p:spPr>
            <a:xfrm>
              <a:off x="5400674" y="2841624"/>
              <a:ext cx="1762125" cy="622147"/>
            </a:xfrm>
            <a:prstGeom prst="rect">
              <a:avLst/>
            </a:prstGeom>
            <a:noFill/>
            <a:ln>
              <a:noFill/>
            </a:ln>
          </p:spPr>
          <p:txBody>
            <a:bodyPr spcFirstLastPara="1" wrap="square" lIns="99550" tIns="17775" rIns="17775" bIns="17775" anchor="ctr" anchorCtr="0">
              <a:noAutofit/>
            </a:bodyPr>
            <a:lstStyle/>
            <a:p>
              <a:pPr marL="0" marR="0" lvl="0" indent="0" algn="l" rtl="0">
                <a:lnSpc>
                  <a:spcPct val="90000"/>
                </a:lnSpc>
                <a:spcBef>
                  <a:spcPts val="0"/>
                </a:spcBef>
                <a:spcAft>
                  <a:spcPts val="0"/>
                </a:spcAft>
                <a:buClr>
                  <a:schemeClr val="dk1"/>
                </a:buClr>
                <a:buSzPts val="1400"/>
                <a:buFont typeface="Tahoma"/>
                <a:buNone/>
              </a:pPr>
              <a:r>
                <a:rPr lang="en-US" sz="1400">
                  <a:solidFill>
                    <a:schemeClr val="dk1"/>
                  </a:solidFill>
                  <a:latin typeface="Tahoma"/>
                  <a:ea typeface="Tahoma"/>
                  <a:cs typeface="Tahoma"/>
                  <a:sym typeface="Tahoma"/>
                </a:rPr>
                <a:t>Perimeter</a:t>
              </a:r>
              <a:endParaRPr sz="1400" b="0">
                <a:solidFill>
                  <a:schemeClr val="dk1"/>
                </a:solidFill>
                <a:latin typeface="Tahoma"/>
                <a:ea typeface="Tahoma"/>
                <a:cs typeface="Tahoma"/>
                <a:sym typeface="Tahoma"/>
              </a:endParaRPr>
            </a:p>
          </p:txBody>
        </p:sp>
        <p:cxnSp>
          <p:nvCxnSpPr>
            <p:cNvPr id="1383" name="Google Shape;1383;p71"/>
            <p:cNvCxnSpPr/>
            <p:nvPr/>
          </p:nvCxnSpPr>
          <p:spPr>
            <a:xfrm>
              <a:off x="5046768" y="3300562"/>
              <a:ext cx="440531" cy="0"/>
            </a:xfrm>
            <a:prstGeom prst="straightConnector1">
              <a:avLst/>
            </a:prstGeom>
            <a:blipFill rotWithShape="1">
              <a:blip r:embed="rId3">
                <a:alphaModFix/>
              </a:blip>
              <a:stretch>
                <a:fillRect/>
              </a:stretch>
            </a:blipFill>
            <a:ln w="9525" cap="flat" cmpd="sng">
              <a:solidFill>
                <a:srgbClr val="E1C1C0"/>
              </a:solidFill>
              <a:prstDash val="solid"/>
              <a:round/>
              <a:headEnd type="none" w="sm" len="sm"/>
              <a:tailEnd type="none" w="sm" len="sm"/>
            </a:ln>
          </p:spPr>
        </p:cxnSp>
        <p:cxnSp>
          <p:nvCxnSpPr>
            <p:cNvPr id="1384" name="Google Shape;1384;p71"/>
            <p:cNvCxnSpPr/>
            <p:nvPr/>
          </p:nvCxnSpPr>
          <p:spPr>
            <a:xfrm rot="5400000">
              <a:off x="4219447" y="3360409"/>
              <a:ext cx="822325" cy="763587"/>
            </a:xfrm>
            <a:prstGeom prst="straightConnector1">
              <a:avLst/>
            </a:prstGeom>
            <a:noFill/>
            <a:ln w="9525" cap="flat" cmpd="sng">
              <a:solidFill>
                <a:srgbClr val="E1C1C0"/>
              </a:solidFill>
              <a:prstDash val="solid"/>
              <a:round/>
              <a:headEnd type="none" w="sm" len="sm"/>
              <a:tailEnd type="none" w="sm" len="sm"/>
            </a:ln>
          </p:spPr>
        </p:cxnSp>
      </p:grpSp>
      <p:sp>
        <p:nvSpPr>
          <p:cNvPr id="1385" name="Google Shape;1385;p71"/>
          <p:cNvSpPr txBox="1"/>
          <p:nvPr/>
        </p:nvSpPr>
        <p:spPr>
          <a:xfrm>
            <a:off x="7772400" y="5400675"/>
            <a:ext cx="2141538" cy="95408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1400"/>
              <a:buFont typeface="Noto Sans Symbols"/>
              <a:buNone/>
            </a:pPr>
            <a:r>
              <a:rPr lang="en-US" sz="1400">
                <a:solidFill>
                  <a:schemeClr val="dk1"/>
                </a:solidFill>
                <a:latin typeface="Tahoma"/>
                <a:ea typeface="Tahoma"/>
                <a:cs typeface="Tahoma"/>
                <a:sym typeface="Tahoma"/>
              </a:rPr>
              <a:t>Policy, </a:t>
            </a:r>
            <a:endParaRPr/>
          </a:p>
          <a:p>
            <a:pPr marL="0" marR="0" lvl="0" indent="0" algn="l" rtl="0">
              <a:spcBef>
                <a:spcPts val="0"/>
              </a:spcBef>
              <a:spcAft>
                <a:spcPts val="0"/>
              </a:spcAft>
              <a:buClr>
                <a:schemeClr val="dk1"/>
              </a:buClr>
              <a:buSzPts val="1400"/>
              <a:buFont typeface="Noto Sans Symbols"/>
              <a:buNone/>
            </a:pPr>
            <a:r>
              <a:rPr lang="en-US" sz="1400">
                <a:solidFill>
                  <a:schemeClr val="dk1"/>
                </a:solidFill>
                <a:latin typeface="Tahoma"/>
                <a:ea typeface="Tahoma"/>
                <a:cs typeface="Tahoma"/>
                <a:sym typeface="Tahoma"/>
              </a:rPr>
              <a:t>procedures </a:t>
            </a:r>
            <a:endParaRPr/>
          </a:p>
          <a:p>
            <a:pPr marL="0" marR="0" lvl="0" indent="0" algn="l" rtl="0">
              <a:spcBef>
                <a:spcPts val="0"/>
              </a:spcBef>
              <a:spcAft>
                <a:spcPts val="0"/>
              </a:spcAft>
              <a:buClr>
                <a:schemeClr val="dk1"/>
              </a:buClr>
              <a:buSzPts val="1400"/>
              <a:buFont typeface="Noto Sans Symbols"/>
              <a:buNone/>
            </a:pPr>
            <a:r>
              <a:rPr lang="en-US" sz="1400">
                <a:solidFill>
                  <a:schemeClr val="dk1"/>
                </a:solidFill>
                <a:latin typeface="Tahoma"/>
                <a:ea typeface="Tahoma"/>
                <a:cs typeface="Tahoma"/>
                <a:sym typeface="Tahoma"/>
              </a:rPr>
              <a:t>&amp; awareness</a:t>
            </a:r>
            <a:endParaRPr/>
          </a:p>
          <a:p>
            <a:pPr marL="0" marR="0" lvl="0" indent="0" algn="l" rtl="0">
              <a:spcBef>
                <a:spcPts val="0"/>
              </a:spcBef>
              <a:spcAft>
                <a:spcPts val="0"/>
              </a:spcAft>
              <a:buClr>
                <a:schemeClr val="dk1"/>
              </a:buClr>
              <a:buSzPts val="1400"/>
              <a:buFont typeface="Noto Sans Symbols"/>
              <a:buNone/>
            </a:pPr>
            <a:endParaRPr sz="1400">
              <a:solidFill>
                <a:schemeClr val="dk1"/>
              </a:solidFill>
              <a:latin typeface="Tahoma"/>
              <a:ea typeface="Tahoma"/>
              <a:cs typeface="Tahoma"/>
              <a:sym typeface="Tahoma"/>
            </a:endParaRPr>
          </a:p>
        </p:txBody>
      </p:sp>
      <p:cxnSp>
        <p:nvCxnSpPr>
          <p:cNvPr id="1386" name="Google Shape;1386;p71"/>
          <p:cNvCxnSpPr/>
          <p:nvPr/>
        </p:nvCxnSpPr>
        <p:spPr>
          <a:xfrm rot="10800000" flipH="1">
            <a:off x="6988175" y="5070475"/>
            <a:ext cx="730250" cy="833438"/>
          </a:xfrm>
          <a:prstGeom prst="straightConnector1">
            <a:avLst/>
          </a:prstGeom>
          <a:noFill/>
          <a:ln w="9525" cap="flat" cmpd="sng">
            <a:solidFill>
              <a:srgbClr val="DDD9C3"/>
            </a:solidFill>
            <a:prstDash val="solid"/>
            <a:round/>
            <a:headEnd type="none" w="sm" len="sm"/>
            <a:tailEnd type="none" w="sm" len="sm"/>
          </a:ln>
        </p:spPr>
      </p:cxnSp>
      <p:sp>
        <p:nvSpPr>
          <p:cNvPr id="1387" name="Google Shape;1387;p71"/>
          <p:cNvSpPr txBox="1"/>
          <p:nvPr/>
        </p:nvSpPr>
        <p:spPr>
          <a:xfrm>
            <a:off x="7924800" y="4953000"/>
            <a:ext cx="2141538" cy="55403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1400"/>
              <a:buFont typeface="Noto Sans Symbols"/>
              <a:buNone/>
            </a:pPr>
            <a:r>
              <a:rPr lang="en-US" sz="1400">
                <a:solidFill>
                  <a:schemeClr val="dk1"/>
                </a:solidFill>
                <a:latin typeface="Tahoma"/>
                <a:ea typeface="Tahoma"/>
                <a:cs typeface="Tahoma"/>
                <a:sym typeface="Tahoma"/>
              </a:rPr>
              <a:t>Physical</a:t>
            </a:r>
            <a:endParaRPr sz="1600">
              <a:solidFill>
                <a:schemeClr val="dk1"/>
              </a:solidFill>
              <a:latin typeface="Tahoma"/>
              <a:ea typeface="Tahoma"/>
              <a:cs typeface="Tahoma"/>
              <a:sym typeface="Tahoma"/>
            </a:endParaRPr>
          </a:p>
          <a:p>
            <a:pPr marL="0" marR="0" lvl="0" indent="0" algn="l" rtl="0">
              <a:spcBef>
                <a:spcPts val="0"/>
              </a:spcBef>
              <a:spcAft>
                <a:spcPts val="0"/>
              </a:spcAft>
              <a:buClr>
                <a:schemeClr val="dk1"/>
              </a:buClr>
              <a:buSzPts val="1600"/>
              <a:buFont typeface="Noto Sans Symbols"/>
              <a:buNone/>
            </a:pPr>
            <a:endParaRPr sz="1600">
              <a:solidFill>
                <a:schemeClr val="dk1"/>
              </a:solidFill>
              <a:latin typeface="Tahoma"/>
              <a:ea typeface="Tahoma"/>
              <a:cs typeface="Tahoma"/>
              <a:sym typeface="Tahoma"/>
            </a:endParaRPr>
          </a:p>
        </p:txBody>
      </p:sp>
      <p:cxnSp>
        <p:nvCxnSpPr>
          <p:cNvPr id="1388" name="Google Shape;1388;p71"/>
          <p:cNvCxnSpPr/>
          <p:nvPr/>
        </p:nvCxnSpPr>
        <p:spPr>
          <a:xfrm rot="10800000" flipH="1">
            <a:off x="7102475" y="5395913"/>
            <a:ext cx="704850" cy="736600"/>
          </a:xfrm>
          <a:prstGeom prst="straightConnector1">
            <a:avLst/>
          </a:prstGeom>
          <a:noFill/>
          <a:ln w="9525" cap="flat" cmpd="sng">
            <a:solidFill>
              <a:srgbClr val="DDD9C3"/>
            </a:solidFill>
            <a:prstDash val="solid"/>
            <a:round/>
            <a:headEnd type="none" w="sm" len="sm"/>
            <a:tailEnd type="none" w="sm" len="sm"/>
          </a:ln>
        </p:spPr>
      </p:cxnSp>
      <p:cxnSp>
        <p:nvCxnSpPr>
          <p:cNvPr id="1389" name="Google Shape;1389;p71"/>
          <p:cNvCxnSpPr/>
          <p:nvPr/>
        </p:nvCxnSpPr>
        <p:spPr>
          <a:xfrm>
            <a:off x="7847013" y="5380038"/>
            <a:ext cx="207962" cy="14287"/>
          </a:xfrm>
          <a:prstGeom prst="straightConnector1">
            <a:avLst/>
          </a:prstGeom>
          <a:noFill/>
          <a:ln w="9525" cap="flat" cmpd="sng">
            <a:solidFill>
              <a:srgbClr val="938953"/>
            </a:solidFill>
            <a:prstDash val="solid"/>
            <a:round/>
            <a:headEnd type="none" w="sm" len="sm"/>
            <a:tailEnd type="none" w="sm" len="sm"/>
          </a:ln>
        </p:spPr>
      </p:cxnSp>
      <p:cxnSp>
        <p:nvCxnSpPr>
          <p:cNvPr id="1390" name="Google Shape;1390;p71"/>
          <p:cNvCxnSpPr/>
          <p:nvPr/>
        </p:nvCxnSpPr>
        <p:spPr>
          <a:xfrm>
            <a:off x="7807325" y="5070475"/>
            <a:ext cx="207963" cy="3175"/>
          </a:xfrm>
          <a:prstGeom prst="straightConnector1">
            <a:avLst/>
          </a:prstGeom>
          <a:noFill/>
          <a:ln w="9525" cap="flat" cmpd="sng">
            <a:solidFill>
              <a:srgbClr val="DDD9C3"/>
            </a:solidFill>
            <a:prstDash val="solid"/>
            <a:round/>
            <a:headEnd type="none" w="sm" len="sm"/>
            <a:tailEnd type="none" w="sm" len="sm"/>
          </a:ln>
        </p:spPr>
      </p:cxn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1396"/>
        <p:cNvGrpSpPr/>
        <p:nvPr/>
      </p:nvGrpSpPr>
      <p:grpSpPr>
        <a:xfrm>
          <a:off x="0" y="0"/>
          <a:ext cx="0" cy="0"/>
          <a:chOff x="0" y="0"/>
          <a:chExt cx="0" cy="0"/>
        </a:xfrm>
      </p:grpSpPr>
      <p:sp>
        <p:nvSpPr>
          <p:cNvPr id="1397" name="Google Shape;1397;p72"/>
          <p:cNvSpPr txBox="1">
            <a:spLocks noGrp="1"/>
          </p:cNvSpPr>
          <p:nvPr>
            <p:ph type="body" idx="1"/>
          </p:nvPr>
        </p:nvSpPr>
        <p:spPr>
          <a:xfrm>
            <a:off x="457200" y="1295402"/>
            <a:ext cx="3961648" cy="535065"/>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SzPts val="1200"/>
              <a:buNone/>
            </a:pPr>
            <a:r>
              <a:rPr lang="en-US"/>
              <a:t>Resident Controls</a:t>
            </a:r>
            <a:endParaRPr/>
          </a:p>
        </p:txBody>
      </p:sp>
      <p:sp>
        <p:nvSpPr>
          <p:cNvPr id="1398" name="Google Shape;1398;p72"/>
          <p:cNvSpPr txBox="1">
            <a:spLocks noGrp="1"/>
          </p:cNvSpPr>
          <p:nvPr>
            <p:ph type="body" idx="2"/>
          </p:nvPr>
        </p:nvSpPr>
        <p:spPr>
          <a:xfrm>
            <a:off x="473909" y="1878013"/>
            <a:ext cx="3962400" cy="4446589"/>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320"/>
              <a:buChar char="■"/>
            </a:pPr>
            <a:r>
              <a:rPr lang="en-US"/>
              <a:t>Controls that reside in an Information System (IS)</a:t>
            </a:r>
            <a:endParaRPr/>
          </a:p>
          <a:p>
            <a:pPr marL="742950" lvl="1" indent="-285750" algn="l" rtl="0">
              <a:spcBef>
                <a:spcPts val="400"/>
              </a:spcBef>
              <a:spcAft>
                <a:spcPts val="0"/>
              </a:spcAft>
              <a:buSzPts val="1100"/>
              <a:buChar char="■"/>
            </a:pPr>
            <a:r>
              <a:rPr lang="en-US"/>
              <a:t>Hardware and Operating System for a hosted system</a:t>
            </a:r>
            <a:endParaRPr/>
          </a:p>
          <a:p>
            <a:pPr marL="742950" lvl="1" indent="-285750" algn="l" rtl="0">
              <a:spcBef>
                <a:spcPts val="400"/>
              </a:spcBef>
              <a:spcAft>
                <a:spcPts val="0"/>
              </a:spcAft>
              <a:buSzPts val="1100"/>
              <a:buChar char="■"/>
            </a:pPr>
            <a:r>
              <a:rPr lang="en-US"/>
              <a:t>Vulnerability Scanning</a:t>
            </a:r>
            <a:endParaRPr/>
          </a:p>
          <a:p>
            <a:pPr marL="742950" lvl="1" indent="-285750" algn="l" rtl="0">
              <a:spcBef>
                <a:spcPts val="400"/>
              </a:spcBef>
              <a:spcAft>
                <a:spcPts val="0"/>
              </a:spcAft>
              <a:buSzPts val="1100"/>
              <a:buChar char="■"/>
            </a:pPr>
            <a:r>
              <a:rPr lang="en-US"/>
              <a:t>Telecommunications</a:t>
            </a:r>
            <a:endParaRPr/>
          </a:p>
          <a:p>
            <a:pPr marL="342900" lvl="0" indent="-342900" algn="l" rtl="0">
              <a:spcBef>
                <a:spcPts val="440"/>
              </a:spcBef>
              <a:spcAft>
                <a:spcPts val="0"/>
              </a:spcAft>
              <a:buSzPts val="1320"/>
              <a:buChar char="■"/>
            </a:pPr>
            <a:r>
              <a:rPr lang="en-US"/>
              <a:t>Providers may also be the information system owners </a:t>
            </a:r>
            <a:endParaRPr/>
          </a:p>
        </p:txBody>
      </p:sp>
      <p:sp>
        <p:nvSpPr>
          <p:cNvPr id="1399" name="Google Shape;1399;p72"/>
          <p:cNvSpPr txBox="1">
            <a:spLocks noGrp="1"/>
          </p:cNvSpPr>
          <p:nvPr>
            <p:ph type="body" idx="3"/>
          </p:nvPr>
        </p:nvSpPr>
        <p:spPr>
          <a:xfrm>
            <a:off x="4741862" y="1295402"/>
            <a:ext cx="3944343" cy="535065"/>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SzPts val="1200"/>
              <a:buNone/>
            </a:pPr>
            <a:r>
              <a:rPr lang="en-US"/>
              <a:t>Non-Resident controls</a:t>
            </a:r>
            <a:endParaRPr/>
          </a:p>
        </p:txBody>
      </p:sp>
      <p:sp>
        <p:nvSpPr>
          <p:cNvPr id="1400" name="Google Shape;1400;p72"/>
          <p:cNvSpPr txBox="1">
            <a:spLocks noGrp="1"/>
          </p:cNvSpPr>
          <p:nvPr>
            <p:ph type="body" idx="4"/>
          </p:nvPr>
        </p:nvSpPr>
        <p:spPr>
          <a:xfrm>
            <a:off x="4724400" y="1801811"/>
            <a:ext cx="3962400" cy="4446589"/>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320"/>
              <a:buChar char="■"/>
            </a:pPr>
            <a:r>
              <a:rPr lang="en-US"/>
              <a:t>External to the IS</a:t>
            </a:r>
            <a:endParaRPr/>
          </a:p>
          <a:p>
            <a:pPr marL="742950" lvl="1" indent="-285750" algn="l" rtl="0">
              <a:spcBef>
                <a:spcPts val="400"/>
              </a:spcBef>
              <a:spcAft>
                <a:spcPts val="0"/>
              </a:spcAft>
              <a:buSzPts val="1100"/>
              <a:buChar char="■"/>
            </a:pPr>
            <a:r>
              <a:rPr lang="en-US"/>
              <a:t>Physical and environmental protection controls</a:t>
            </a:r>
            <a:endParaRPr/>
          </a:p>
          <a:p>
            <a:pPr marL="742950" lvl="1" indent="-285750" algn="l" rtl="0">
              <a:spcBef>
                <a:spcPts val="400"/>
              </a:spcBef>
              <a:spcAft>
                <a:spcPts val="0"/>
              </a:spcAft>
              <a:buSzPts val="1100"/>
              <a:buChar char="■"/>
            </a:pPr>
            <a:r>
              <a:rPr lang="en-US"/>
              <a:t>Personnel security controls</a:t>
            </a:r>
            <a:endParaRPr/>
          </a:p>
          <a:p>
            <a:pPr marL="342900" lvl="0" indent="-342900" algn="l" rtl="0">
              <a:spcBef>
                <a:spcPts val="440"/>
              </a:spcBef>
              <a:spcAft>
                <a:spcPts val="0"/>
              </a:spcAft>
              <a:buSzPts val="1320"/>
              <a:buChar char="■"/>
            </a:pPr>
            <a:r>
              <a:rPr lang="en-US"/>
              <a:t>Organization selects senior organizational official(s) or executive(s) as authorizing officials for those controls</a:t>
            </a:r>
            <a:endParaRPr/>
          </a:p>
          <a:p>
            <a:pPr marL="342900" lvl="0" indent="-259080" algn="l" rtl="0">
              <a:spcBef>
                <a:spcPts val="440"/>
              </a:spcBef>
              <a:spcAft>
                <a:spcPts val="0"/>
              </a:spcAft>
              <a:buSzPts val="1320"/>
              <a:buNone/>
            </a:pPr>
            <a:endParaRPr/>
          </a:p>
        </p:txBody>
      </p:sp>
      <p:sp>
        <p:nvSpPr>
          <p:cNvPr id="1401" name="Google Shape;1401;p72"/>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Who Has Responsibility?</a:t>
            </a:r>
            <a:endParaRPr/>
          </a:p>
        </p:txBody>
      </p:sp>
      <p:sp>
        <p:nvSpPr>
          <p:cNvPr id="1402" name="Google Shape;1402;p72"/>
          <p:cNvSpPr/>
          <p:nvPr/>
        </p:nvSpPr>
        <p:spPr>
          <a:xfrm>
            <a:off x="1727200" y="5927725"/>
            <a:ext cx="5357813" cy="646113"/>
          </a:xfrm>
          <a:prstGeom prst="rect">
            <a:avLst/>
          </a:prstGeom>
          <a:solidFill>
            <a:srgbClr val="F2F2F2"/>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chemeClr val="dk1"/>
                </a:solidFill>
                <a:latin typeface="Tahoma"/>
                <a:ea typeface="Tahoma"/>
                <a:cs typeface="Tahoma"/>
                <a:sym typeface="Tahoma"/>
              </a:rPr>
              <a:t>Ensure common control providers have capability to broadcast control status changes quickly</a:t>
            </a:r>
            <a:endParaRPr dirty="0"/>
          </a:p>
        </p:txBody>
      </p:sp>
      <p:pic>
        <p:nvPicPr>
          <p:cNvPr id="1403" name="Google Shape;1403;p72"/>
          <p:cNvPicPr preferRelativeResize="0"/>
          <p:nvPr/>
        </p:nvPicPr>
        <p:blipFill rotWithShape="1">
          <a:blip r:embed="rId3">
            <a:alphaModFix/>
          </a:blip>
          <a:srcRect/>
          <a:stretch/>
        </p:blipFill>
        <p:spPr>
          <a:xfrm>
            <a:off x="742950" y="5807075"/>
            <a:ext cx="1020763" cy="766763"/>
          </a:xfrm>
          <a:prstGeom prst="rect">
            <a:avLst/>
          </a:prstGeom>
          <a:noFill/>
          <a:ln>
            <a:noFill/>
          </a:ln>
          <a:effectLst>
            <a:outerShdw blurRad="292100" dist="139700" dir="2700000" algn="tl" rotWithShape="0">
              <a:srgbClr val="333333">
                <a:alpha val="64705"/>
              </a:srgbClr>
            </a:outerShdw>
          </a:effectLst>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1409"/>
        <p:cNvGrpSpPr/>
        <p:nvPr/>
      </p:nvGrpSpPr>
      <p:grpSpPr>
        <a:xfrm>
          <a:off x="0" y="0"/>
          <a:ext cx="0" cy="0"/>
          <a:chOff x="0" y="0"/>
          <a:chExt cx="0" cy="0"/>
        </a:xfrm>
      </p:grpSpPr>
      <p:sp>
        <p:nvSpPr>
          <p:cNvPr id="1410" name="Google Shape;1410;p73"/>
          <p:cNvSpPr txBox="1">
            <a:spLocks noGrp="1"/>
          </p:cNvSpPr>
          <p:nvPr>
            <p:ph type="body" idx="1"/>
          </p:nvPr>
        </p:nvSpPr>
        <p:spPr>
          <a:xfrm>
            <a:off x="533400" y="1620844"/>
            <a:ext cx="6019800" cy="4932357"/>
          </a:xfrm>
          <a:prstGeom prst="rect">
            <a:avLst/>
          </a:prstGeom>
          <a:noFill/>
          <a:ln>
            <a:noFill/>
          </a:ln>
        </p:spPr>
        <p:txBody>
          <a:bodyPr spcFirstLastPara="1" wrap="square" lIns="91425" tIns="45700" rIns="91425" bIns="45700" anchor="t" anchorCtr="0">
            <a:noAutofit/>
          </a:bodyPr>
          <a:lstStyle/>
          <a:p>
            <a:pPr marL="228600" lvl="0" indent="-228600" algn="l" rtl="0">
              <a:spcBef>
                <a:spcPts val="0"/>
              </a:spcBef>
              <a:spcAft>
                <a:spcPts val="0"/>
              </a:spcAft>
              <a:buSzPts val="1440"/>
              <a:buChar char="■"/>
            </a:pPr>
            <a:r>
              <a:rPr lang="en-US"/>
              <a:t>SITUATION: The Common Control Provider is not fully implementing one or more common controls.</a:t>
            </a:r>
            <a:endParaRPr/>
          </a:p>
          <a:p>
            <a:pPr marL="228600" lvl="0" indent="-137160" algn="l" rtl="0">
              <a:spcBef>
                <a:spcPts val="480"/>
              </a:spcBef>
              <a:spcAft>
                <a:spcPts val="0"/>
              </a:spcAft>
              <a:buSzPts val="1440"/>
              <a:buNone/>
            </a:pPr>
            <a:endParaRPr/>
          </a:p>
          <a:p>
            <a:pPr marL="228600" lvl="0" indent="-228600" algn="l" rtl="0">
              <a:spcBef>
                <a:spcPts val="480"/>
              </a:spcBef>
              <a:spcAft>
                <a:spcPts val="0"/>
              </a:spcAft>
              <a:buSzPts val="1440"/>
              <a:buChar char="■"/>
            </a:pPr>
            <a:r>
              <a:rPr lang="en-US"/>
              <a:t>What recourse does a system owner have? </a:t>
            </a:r>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1415"/>
        <p:cNvGrpSpPr/>
        <p:nvPr/>
      </p:nvGrpSpPr>
      <p:grpSpPr>
        <a:xfrm>
          <a:off x="0" y="0"/>
          <a:ext cx="0" cy="0"/>
          <a:chOff x="0" y="0"/>
          <a:chExt cx="0" cy="0"/>
        </a:xfrm>
      </p:grpSpPr>
      <p:sp>
        <p:nvSpPr>
          <p:cNvPr id="1416" name="Google Shape;1416;p74"/>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Select Process Course Activity</a:t>
            </a:r>
            <a:endParaRPr/>
          </a:p>
        </p:txBody>
      </p:sp>
      <p:sp>
        <p:nvSpPr>
          <p:cNvPr id="1417" name="Google Shape;1417;p74"/>
          <p:cNvSpPr txBox="1">
            <a:spLocks noGrp="1"/>
          </p:cNvSpPr>
          <p:nvPr>
            <p:ph type="body" idx="1"/>
          </p:nvPr>
        </p:nvSpPr>
        <p:spPr>
          <a:xfrm>
            <a:off x="646114" y="1219201"/>
            <a:ext cx="5675312" cy="4760913"/>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dirty="0"/>
              <a:t>Refer to Course Guide “Allocate Security Controls”</a:t>
            </a:r>
            <a:endParaRPr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1433"/>
        <p:cNvGrpSpPr/>
        <p:nvPr/>
      </p:nvGrpSpPr>
      <p:grpSpPr>
        <a:xfrm>
          <a:off x="0" y="0"/>
          <a:ext cx="0" cy="0"/>
          <a:chOff x="0" y="0"/>
          <a:chExt cx="0" cy="0"/>
        </a:xfrm>
      </p:grpSpPr>
      <p:sp>
        <p:nvSpPr>
          <p:cNvPr id="1434" name="Google Shape;1434;p76"/>
          <p:cNvSpPr txBox="1">
            <a:spLocks noGrp="1"/>
          </p:cNvSpPr>
          <p:nvPr>
            <p:ph type="body" idx="1"/>
          </p:nvPr>
        </p:nvSpPr>
        <p:spPr>
          <a:xfrm>
            <a:off x="486570" y="1371600"/>
            <a:ext cx="8200231" cy="49530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200"/>
              <a:buChar char="■"/>
            </a:pPr>
            <a:r>
              <a:rPr lang="en-US" dirty="0"/>
              <a:t>Justification is required whenever tailoring the baseline</a:t>
            </a:r>
          </a:p>
          <a:p>
            <a:pPr marL="342900" lvl="0" indent="-342900" algn="l" rtl="0">
              <a:spcBef>
                <a:spcPts val="0"/>
              </a:spcBef>
              <a:spcAft>
                <a:spcPts val="0"/>
              </a:spcAft>
              <a:buSzPts val="1200"/>
              <a:buChar char="■"/>
            </a:pPr>
            <a:r>
              <a:rPr lang="en-US" dirty="0"/>
              <a:t>Example Justification Statement </a:t>
            </a:r>
            <a:endParaRPr dirty="0"/>
          </a:p>
          <a:p>
            <a:pPr marL="342900" lvl="0" indent="-342900" algn="l" rtl="0">
              <a:spcBef>
                <a:spcPts val="400"/>
              </a:spcBef>
              <a:spcAft>
                <a:spcPts val="0"/>
              </a:spcAft>
              <a:buSzPts val="1200"/>
              <a:buChar char="■"/>
            </a:pPr>
            <a:r>
              <a:rPr lang="en-US" dirty="0"/>
              <a:t>Source: Privacy Overlay</a:t>
            </a:r>
            <a:endParaRPr dirty="0"/>
          </a:p>
        </p:txBody>
      </p:sp>
      <p:sp>
        <p:nvSpPr>
          <p:cNvPr id="1435" name="Google Shape;1435;p76"/>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Example Justification Statement</a:t>
            </a:r>
            <a:endParaRPr dirty="0"/>
          </a:p>
        </p:txBody>
      </p:sp>
      <p:sp>
        <p:nvSpPr>
          <p:cNvPr id="1436" name="Google Shape;1436;p76"/>
          <p:cNvSpPr txBox="1"/>
          <p:nvPr/>
        </p:nvSpPr>
        <p:spPr>
          <a:xfrm>
            <a:off x="662385" y="2743200"/>
            <a:ext cx="7848600" cy="252376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AC-2, ACCOUNT MANAGEMENT</a:t>
            </a:r>
            <a:endParaRPr/>
          </a:p>
          <a:p>
            <a:pPr marL="0" marR="0" lvl="0" indent="0" algn="l" rtl="0">
              <a:spcBef>
                <a:spcPts val="0"/>
              </a:spcBef>
              <a:spcAft>
                <a:spcPts val="0"/>
              </a:spcAft>
              <a:buNone/>
            </a:pPr>
            <a:endParaRPr sz="2000">
              <a:solidFill>
                <a:schemeClr val="dk1"/>
              </a:solidFill>
              <a:latin typeface="Times New Roman"/>
              <a:ea typeface="Times New Roman"/>
              <a:cs typeface="Times New Roman"/>
              <a:sym typeface="Times New Roman"/>
            </a:endParaRPr>
          </a:p>
          <a:p>
            <a:pPr marL="0" marR="0" lvl="0" indent="0" algn="l" rtl="0">
              <a:spcBef>
                <a:spcPts val="0"/>
              </a:spcBef>
              <a:spcAft>
                <a:spcPts val="0"/>
              </a:spcAft>
              <a:buNone/>
            </a:pPr>
            <a:r>
              <a:rPr lang="en-US" sz="2000" u="sng">
                <a:solidFill>
                  <a:schemeClr val="dk1"/>
                </a:solidFill>
                <a:latin typeface="Times New Roman"/>
                <a:ea typeface="Times New Roman"/>
                <a:cs typeface="Times New Roman"/>
                <a:sym typeface="Times New Roman"/>
              </a:rPr>
              <a:t>Control Enhancement: 13 </a:t>
            </a:r>
            <a:endParaRPr/>
          </a:p>
          <a:p>
            <a:pPr marL="0" marR="0" lvl="0" indent="0" algn="l" rtl="0">
              <a:spcBef>
                <a:spcPts val="0"/>
              </a:spcBef>
              <a:spcAft>
                <a:spcPts val="0"/>
              </a:spcAft>
              <a:buNone/>
            </a:pPr>
            <a:endParaRPr sz="2000">
              <a:solidFill>
                <a:schemeClr val="dk1"/>
              </a:solidFill>
              <a:latin typeface="Times New Roman"/>
              <a:ea typeface="Times New Roman"/>
              <a:cs typeface="Times New Roman"/>
              <a:sym typeface="Times New Roman"/>
            </a:endParaRPr>
          </a:p>
          <a:p>
            <a:pPr marL="457200" marR="0" lvl="1" indent="0" algn="l" rtl="0">
              <a:spcBef>
                <a:spcPts val="0"/>
              </a:spcBef>
              <a:spcAft>
                <a:spcPts val="0"/>
              </a:spcAft>
              <a:buNone/>
            </a:pPr>
            <a:r>
              <a:rPr lang="en-US" sz="2000" b="0" i="0" u="sng" strike="noStrike" cap="none">
                <a:solidFill>
                  <a:schemeClr val="dk1"/>
                </a:solidFill>
                <a:latin typeface="Times New Roman"/>
                <a:ea typeface="Times New Roman"/>
                <a:cs typeface="Times New Roman"/>
                <a:sym typeface="Times New Roman"/>
              </a:rPr>
              <a:t>Justification to Select:  </a:t>
            </a:r>
            <a:r>
              <a:rPr lang="en-US" sz="2000" b="0" i="0" u="none" strike="noStrike" cap="none">
                <a:solidFill>
                  <a:schemeClr val="dk1"/>
                </a:solidFill>
                <a:latin typeface="Times New Roman"/>
                <a:ea typeface="Times New Roman"/>
                <a:cs typeface="Times New Roman"/>
                <a:sym typeface="Times New Roman"/>
              </a:rPr>
              <a:t>Disabling accounts for high-risk individuals is a minimum requirement for the organization’s rules of behavior because of abusing access privileges to access PII, including information protected under the Privacy Act of 1974. </a:t>
            </a:r>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1441"/>
        <p:cNvGrpSpPr/>
        <p:nvPr/>
      </p:nvGrpSpPr>
      <p:grpSpPr>
        <a:xfrm>
          <a:off x="0" y="0"/>
          <a:ext cx="0" cy="0"/>
          <a:chOff x="0" y="0"/>
          <a:chExt cx="0" cy="0"/>
        </a:xfrm>
      </p:grpSpPr>
      <p:sp>
        <p:nvSpPr>
          <p:cNvPr id="1442" name="Google Shape;1442;p77"/>
          <p:cNvSpPr txBox="1">
            <a:spLocks noGrp="1"/>
          </p:cNvSpPr>
          <p:nvPr>
            <p:ph type="body" idx="1"/>
          </p:nvPr>
        </p:nvSpPr>
        <p:spPr>
          <a:xfrm>
            <a:off x="486570" y="1371600"/>
            <a:ext cx="8200231" cy="49530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200"/>
              <a:buChar char="■"/>
            </a:pPr>
            <a:r>
              <a:rPr lang="en-US" dirty="0"/>
              <a:t>Example Justification Statement </a:t>
            </a:r>
            <a:endParaRPr dirty="0"/>
          </a:p>
          <a:p>
            <a:pPr marL="342900" lvl="0" indent="-342900" algn="l" rtl="0">
              <a:spcBef>
                <a:spcPts val="400"/>
              </a:spcBef>
              <a:spcAft>
                <a:spcPts val="0"/>
              </a:spcAft>
              <a:buSzPts val="1200"/>
              <a:buChar char="■"/>
            </a:pPr>
            <a:r>
              <a:rPr lang="en-US" dirty="0"/>
              <a:t>Source: Classified Information</a:t>
            </a:r>
            <a:endParaRPr dirty="0"/>
          </a:p>
          <a:p>
            <a:pPr marL="342900" lvl="0" indent="-266700" algn="l" rtl="0">
              <a:spcBef>
                <a:spcPts val="400"/>
              </a:spcBef>
              <a:spcAft>
                <a:spcPts val="0"/>
              </a:spcAft>
              <a:buSzPts val="1200"/>
              <a:buNone/>
            </a:pPr>
            <a:endParaRPr dirty="0"/>
          </a:p>
        </p:txBody>
      </p:sp>
      <p:sp>
        <p:nvSpPr>
          <p:cNvPr id="1443" name="Google Shape;1443;p77"/>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Example Justification Statement</a:t>
            </a:r>
            <a:endParaRPr/>
          </a:p>
        </p:txBody>
      </p:sp>
      <p:pic>
        <p:nvPicPr>
          <p:cNvPr id="1444" name="Google Shape;1444;p77"/>
          <p:cNvPicPr preferRelativeResize="0"/>
          <p:nvPr/>
        </p:nvPicPr>
        <p:blipFill rotWithShape="1">
          <a:blip r:embed="rId3">
            <a:alphaModFix/>
          </a:blip>
          <a:srcRect l="13748" t="20001" r="8750" b="42222"/>
          <a:stretch/>
        </p:blipFill>
        <p:spPr>
          <a:xfrm>
            <a:off x="123031" y="2628106"/>
            <a:ext cx="8897937" cy="2439987"/>
          </a:xfrm>
          <a:prstGeom prst="rect">
            <a:avLst/>
          </a:prstGeom>
          <a:noFill/>
          <a:ln>
            <a:noFill/>
          </a:ln>
          <a:effectLst>
            <a:outerShdw blurRad="292100" dist="139700" dir="2700000" algn="tl" rotWithShape="0">
              <a:srgbClr val="333333">
                <a:alpha val="64705"/>
              </a:srgbClr>
            </a:outerShdw>
          </a:effectLst>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1449"/>
        <p:cNvGrpSpPr/>
        <p:nvPr/>
      </p:nvGrpSpPr>
      <p:grpSpPr>
        <a:xfrm>
          <a:off x="0" y="0"/>
          <a:ext cx="0" cy="0"/>
          <a:chOff x="0" y="0"/>
          <a:chExt cx="0" cy="0"/>
        </a:xfrm>
      </p:grpSpPr>
      <p:pic>
        <p:nvPicPr>
          <p:cNvPr id="1450" name="Google Shape;1450;p78"/>
          <p:cNvPicPr preferRelativeResize="0"/>
          <p:nvPr/>
        </p:nvPicPr>
        <p:blipFill rotWithShape="1">
          <a:blip r:embed="rId3">
            <a:alphaModFix/>
          </a:blip>
          <a:srcRect/>
          <a:stretch/>
        </p:blipFill>
        <p:spPr>
          <a:xfrm>
            <a:off x="6615799" y="234470"/>
            <a:ext cx="2201176" cy="1375735"/>
          </a:xfrm>
          <a:prstGeom prst="rect">
            <a:avLst/>
          </a:prstGeom>
          <a:noFill/>
          <a:ln>
            <a:noFill/>
          </a:ln>
        </p:spPr>
      </p:pic>
      <p:sp>
        <p:nvSpPr>
          <p:cNvPr id="1451" name="Google Shape;1451;p78"/>
          <p:cNvSpPr txBox="1">
            <a:spLocks noGrp="1"/>
          </p:cNvSpPr>
          <p:nvPr>
            <p:ph type="body" idx="1"/>
          </p:nvPr>
        </p:nvSpPr>
        <p:spPr>
          <a:xfrm>
            <a:off x="457201" y="1371600"/>
            <a:ext cx="8200231" cy="51054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a:t>Must be done in response to FISMA requirements</a:t>
            </a:r>
            <a:endParaRPr/>
          </a:p>
          <a:p>
            <a:pPr marL="742950" lvl="1" indent="-285750" algn="l" rtl="0">
              <a:spcBef>
                <a:spcPts val="360"/>
              </a:spcBef>
              <a:spcAft>
                <a:spcPts val="0"/>
              </a:spcAft>
              <a:buSzPts val="990"/>
              <a:buChar char="■"/>
            </a:pPr>
            <a:r>
              <a:rPr lang="en-US"/>
              <a:t>Annual updated results at a minimum</a:t>
            </a:r>
            <a:endParaRPr/>
          </a:p>
          <a:p>
            <a:pPr marL="742950" lvl="1" indent="-285750" algn="l" rtl="0">
              <a:spcBef>
                <a:spcPts val="360"/>
              </a:spcBef>
              <a:spcAft>
                <a:spcPts val="0"/>
              </a:spcAft>
              <a:buSzPts val="990"/>
              <a:buChar char="■"/>
            </a:pPr>
            <a:r>
              <a:rPr lang="en-US"/>
              <a:t>Security control assessments </a:t>
            </a:r>
            <a:endParaRPr/>
          </a:p>
          <a:p>
            <a:pPr marL="742950" lvl="1" indent="-285750" algn="l" rtl="0">
              <a:spcBef>
                <a:spcPts val="360"/>
              </a:spcBef>
              <a:spcAft>
                <a:spcPts val="0"/>
              </a:spcAft>
              <a:buSzPts val="990"/>
              <a:buChar char="■"/>
            </a:pPr>
            <a:r>
              <a:rPr lang="en-US"/>
              <a:t>Continuous monitoring activities</a:t>
            </a:r>
            <a:endParaRPr/>
          </a:p>
          <a:p>
            <a:pPr marL="742950" lvl="1" indent="-285750" algn="l" rtl="0">
              <a:spcBef>
                <a:spcPts val="360"/>
              </a:spcBef>
              <a:spcAft>
                <a:spcPts val="0"/>
              </a:spcAft>
              <a:buSzPts val="990"/>
              <a:buChar char="■"/>
            </a:pPr>
            <a:r>
              <a:rPr lang="en-US"/>
              <a:t>Software Development Life Cycle (SDLC) or audit testing and evaluation</a:t>
            </a:r>
            <a:endParaRPr/>
          </a:p>
          <a:p>
            <a:pPr marL="457200" lvl="1" indent="0" algn="l" rtl="0">
              <a:spcBef>
                <a:spcPts val="360"/>
              </a:spcBef>
              <a:spcAft>
                <a:spcPts val="0"/>
              </a:spcAft>
              <a:buSzPts val="990"/>
              <a:buNone/>
            </a:pPr>
            <a:r>
              <a:rPr lang="en-US"/>
              <a:t> </a:t>
            </a:r>
            <a:endParaRPr/>
          </a:p>
          <a:p>
            <a:pPr marL="342900" lvl="0" indent="-342900" algn="l" rtl="0">
              <a:spcBef>
                <a:spcPts val="480"/>
              </a:spcBef>
              <a:spcAft>
                <a:spcPts val="0"/>
              </a:spcAft>
              <a:buSzPts val="1440"/>
              <a:buChar char="■"/>
            </a:pPr>
            <a:r>
              <a:rPr lang="en-US"/>
              <a:t>Goal is to manage risk</a:t>
            </a:r>
            <a:endParaRPr/>
          </a:p>
          <a:p>
            <a:pPr marL="742950" lvl="1" indent="-285750" algn="l" rtl="0">
              <a:spcBef>
                <a:spcPts val="360"/>
              </a:spcBef>
              <a:spcAft>
                <a:spcPts val="0"/>
              </a:spcAft>
              <a:buSzPts val="990"/>
              <a:buChar char="■"/>
            </a:pPr>
            <a:r>
              <a:rPr lang="en-US"/>
              <a:t>Officials need to make informed risk management decisions</a:t>
            </a:r>
            <a:endParaRPr/>
          </a:p>
          <a:p>
            <a:pPr marL="742950" lvl="1" indent="-285750" algn="l" rtl="0">
              <a:spcBef>
                <a:spcPts val="360"/>
              </a:spcBef>
              <a:spcAft>
                <a:spcPts val="0"/>
              </a:spcAft>
              <a:buSzPts val="990"/>
              <a:buChar char="■"/>
            </a:pPr>
            <a:r>
              <a:rPr lang="en-US"/>
              <a:t>Risk (categorization/impact) determines rigor and frequency</a:t>
            </a:r>
            <a:endParaRPr/>
          </a:p>
          <a:p>
            <a:pPr marL="742950" lvl="1" indent="-285750" algn="l" rtl="0">
              <a:spcBef>
                <a:spcPts val="360"/>
              </a:spcBef>
              <a:spcAft>
                <a:spcPts val="0"/>
              </a:spcAft>
              <a:buSzPts val="990"/>
              <a:buChar char="■"/>
            </a:pPr>
            <a:r>
              <a:rPr lang="en-US"/>
              <a:t>Subsets of all controls must be assessed annually </a:t>
            </a:r>
            <a:endParaRPr/>
          </a:p>
          <a:p>
            <a:pPr marL="342900" lvl="0" indent="-251459" algn="l" rtl="0">
              <a:spcBef>
                <a:spcPts val="480"/>
              </a:spcBef>
              <a:spcAft>
                <a:spcPts val="0"/>
              </a:spcAft>
              <a:buSzPts val="1440"/>
              <a:buNone/>
            </a:pPr>
            <a:endParaRPr/>
          </a:p>
          <a:p>
            <a:pPr marL="742950" lvl="1" indent="-222884" algn="l" rtl="0">
              <a:spcBef>
                <a:spcPts val="360"/>
              </a:spcBef>
              <a:spcAft>
                <a:spcPts val="0"/>
              </a:spcAft>
              <a:buSzPts val="990"/>
              <a:buNone/>
            </a:pPr>
            <a:endParaRPr/>
          </a:p>
          <a:p>
            <a:pPr marL="342900" lvl="0" indent="-251459" algn="l" rtl="0">
              <a:spcBef>
                <a:spcPts val="480"/>
              </a:spcBef>
              <a:spcAft>
                <a:spcPts val="0"/>
              </a:spcAft>
              <a:buSzPts val="1440"/>
              <a:buNone/>
            </a:pPr>
            <a:endParaRPr/>
          </a:p>
          <a:p>
            <a:pPr marL="742950" lvl="1" indent="-222884" algn="l" rtl="0">
              <a:spcBef>
                <a:spcPts val="360"/>
              </a:spcBef>
              <a:spcAft>
                <a:spcPts val="0"/>
              </a:spcAft>
              <a:buSzPts val="990"/>
              <a:buNone/>
            </a:pPr>
            <a:endParaRPr/>
          </a:p>
        </p:txBody>
      </p:sp>
      <p:sp>
        <p:nvSpPr>
          <p:cNvPr id="1452" name="Google Shape;1452;p7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Continuous Monitoring Plan</a:t>
            </a:r>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1457"/>
        <p:cNvGrpSpPr/>
        <p:nvPr/>
      </p:nvGrpSpPr>
      <p:grpSpPr>
        <a:xfrm>
          <a:off x="0" y="0"/>
          <a:ext cx="0" cy="0"/>
          <a:chOff x="0" y="0"/>
          <a:chExt cx="0" cy="0"/>
        </a:xfrm>
      </p:grpSpPr>
      <p:sp>
        <p:nvSpPr>
          <p:cNvPr id="1458" name="Google Shape;1458;p79"/>
          <p:cNvSpPr txBox="1">
            <a:spLocks noGrp="1"/>
          </p:cNvSpPr>
          <p:nvPr>
            <p:ph type="body" idx="1"/>
          </p:nvPr>
        </p:nvSpPr>
        <p:spPr>
          <a:xfrm>
            <a:off x="457201" y="1371600"/>
            <a:ext cx="8200231" cy="51054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a:t>Continuous monitoring system-level strategy </a:t>
            </a:r>
            <a:endParaRPr/>
          </a:p>
          <a:p>
            <a:pPr marL="742950" lvl="1" indent="-285750" algn="l" rtl="0">
              <a:spcBef>
                <a:spcPts val="400"/>
              </a:spcBef>
              <a:spcAft>
                <a:spcPts val="0"/>
              </a:spcAft>
              <a:buSzPts val="1100"/>
              <a:buChar char="■"/>
            </a:pPr>
            <a:r>
              <a:rPr lang="en-US"/>
              <a:t>Monitors effectiveness of security controls</a:t>
            </a:r>
            <a:endParaRPr/>
          </a:p>
          <a:p>
            <a:pPr marL="742950" lvl="1" indent="-285750" algn="l" rtl="0">
              <a:spcBef>
                <a:spcPts val="400"/>
              </a:spcBef>
              <a:spcAft>
                <a:spcPts val="0"/>
              </a:spcAft>
              <a:buSzPts val="1100"/>
              <a:buChar char="■"/>
            </a:pPr>
            <a:r>
              <a:rPr lang="en-US"/>
              <a:t>Leverages automated data feeds</a:t>
            </a:r>
            <a:endParaRPr/>
          </a:p>
          <a:p>
            <a:pPr marL="742950" lvl="1" indent="-285750" algn="l" rtl="0">
              <a:spcBef>
                <a:spcPts val="400"/>
              </a:spcBef>
              <a:spcAft>
                <a:spcPts val="0"/>
              </a:spcAft>
              <a:buSzPts val="1100"/>
              <a:buChar char="■"/>
            </a:pPr>
            <a:r>
              <a:rPr lang="en-US"/>
              <a:t>Quantifies security metrics</a:t>
            </a:r>
            <a:endParaRPr/>
          </a:p>
          <a:p>
            <a:pPr marL="742950" lvl="1" indent="-285750" algn="l" rtl="0">
              <a:spcBef>
                <a:spcPts val="400"/>
              </a:spcBef>
              <a:spcAft>
                <a:spcPts val="0"/>
              </a:spcAft>
              <a:buSzPts val="1100"/>
              <a:buChar char="■"/>
            </a:pPr>
            <a:r>
              <a:rPr lang="en-US"/>
              <a:t>Enables prioritization for mitigation/remediation</a:t>
            </a:r>
            <a:endParaRPr/>
          </a:p>
          <a:p>
            <a:pPr marL="742950" lvl="1" indent="-285750" algn="l" rtl="0">
              <a:spcBef>
                <a:spcPts val="400"/>
              </a:spcBef>
              <a:spcAft>
                <a:spcPts val="0"/>
              </a:spcAft>
              <a:buSzPts val="1100"/>
              <a:buChar char="■"/>
            </a:pPr>
            <a:r>
              <a:rPr lang="en-US"/>
              <a:t>Identifies deviations from expected results</a:t>
            </a:r>
            <a:endParaRPr/>
          </a:p>
          <a:p>
            <a:pPr marL="742950" lvl="1" indent="-285750" algn="l" rtl="0">
              <a:spcBef>
                <a:spcPts val="400"/>
              </a:spcBef>
              <a:spcAft>
                <a:spcPts val="0"/>
              </a:spcAft>
              <a:buSzPts val="1100"/>
              <a:buChar char="■"/>
            </a:pPr>
            <a:r>
              <a:rPr lang="en-US"/>
              <a:t>Monitors actual or proposed changes and operational environments including inherited controls</a:t>
            </a:r>
            <a:endParaRPr/>
          </a:p>
          <a:p>
            <a:pPr marL="742950" lvl="1" indent="-285750" algn="l" rtl="0">
              <a:spcBef>
                <a:spcPts val="400"/>
              </a:spcBef>
              <a:spcAft>
                <a:spcPts val="0"/>
              </a:spcAft>
              <a:buSzPts val="1100"/>
              <a:buChar char="■"/>
            </a:pPr>
            <a:r>
              <a:rPr lang="en-US"/>
              <a:t>Included as an artifact to the Security Plan</a:t>
            </a:r>
            <a:endParaRPr/>
          </a:p>
        </p:txBody>
      </p:sp>
      <p:sp>
        <p:nvSpPr>
          <p:cNvPr id="1459" name="Google Shape;1459;p79"/>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Continuous Monitoring Plan</a:t>
            </a:r>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1464"/>
        <p:cNvGrpSpPr/>
        <p:nvPr/>
      </p:nvGrpSpPr>
      <p:grpSpPr>
        <a:xfrm>
          <a:off x="0" y="0"/>
          <a:ext cx="0" cy="0"/>
          <a:chOff x="0" y="0"/>
          <a:chExt cx="0" cy="0"/>
        </a:xfrm>
      </p:grpSpPr>
      <p:sp>
        <p:nvSpPr>
          <p:cNvPr id="1465" name="Google Shape;1465;p80"/>
          <p:cNvSpPr txBox="1">
            <a:spLocks noGrp="1"/>
          </p:cNvSpPr>
          <p:nvPr>
            <p:ph type="body" idx="1"/>
          </p:nvPr>
        </p:nvSpPr>
        <p:spPr>
          <a:xfrm>
            <a:off x="457201" y="1371600"/>
            <a:ext cx="8200231" cy="51054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a:t>Identify specific security controls monitoring frequency</a:t>
            </a:r>
            <a:endParaRPr/>
          </a:p>
          <a:p>
            <a:pPr marL="742950" lvl="1" indent="-285750" algn="l" rtl="0">
              <a:spcBef>
                <a:spcPts val="400"/>
              </a:spcBef>
              <a:spcAft>
                <a:spcPts val="0"/>
              </a:spcAft>
              <a:buSzPts val="1100"/>
              <a:buChar char="■"/>
            </a:pPr>
            <a:r>
              <a:rPr lang="en-US"/>
              <a:t>Assess volatile or critical controls more often</a:t>
            </a:r>
            <a:endParaRPr/>
          </a:p>
          <a:p>
            <a:pPr marL="742950" lvl="1" indent="-285750" algn="l" rtl="0">
              <a:spcBef>
                <a:spcPts val="400"/>
              </a:spcBef>
              <a:spcAft>
                <a:spcPts val="0"/>
              </a:spcAft>
              <a:buSzPts val="1100"/>
              <a:buChar char="■"/>
            </a:pPr>
            <a:r>
              <a:rPr lang="en-US"/>
              <a:t>Review risk assessment for high-level concerns tied to controls</a:t>
            </a:r>
            <a:endParaRPr/>
          </a:p>
          <a:p>
            <a:pPr marL="742950" lvl="1" indent="-285750" algn="l" rtl="0">
              <a:spcBef>
                <a:spcPts val="400"/>
              </a:spcBef>
              <a:spcAft>
                <a:spcPts val="0"/>
              </a:spcAft>
              <a:buSzPts val="1100"/>
              <a:buChar char="■"/>
            </a:pPr>
            <a:r>
              <a:rPr lang="en-US"/>
              <a:t>Prioritize controls for monitoring based on risk</a:t>
            </a:r>
            <a:endParaRPr/>
          </a:p>
          <a:p>
            <a:pPr marL="742950" lvl="1" indent="-285750" algn="l" rtl="0">
              <a:spcBef>
                <a:spcPts val="400"/>
              </a:spcBef>
              <a:spcAft>
                <a:spcPts val="0"/>
              </a:spcAft>
              <a:buSzPts val="1100"/>
              <a:buChar char="■"/>
            </a:pPr>
            <a:r>
              <a:rPr lang="en-US"/>
              <a:t>Factor in trustworthiness of common control provider when reviewing frequency of common controls assessment</a:t>
            </a:r>
            <a:endParaRPr/>
          </a:p>
          <a:p>
            <a:pPr marL="742950" lvl="1" indent="-285750" algn="l" rtl="0">
              <a:spcBef>
                <a:spcPts val="400"/>
              </a:spcBef>
              <a:spcAft>
                <a:spcPts val="0"/>
              </a:spcAft>
              <a:buSzPts val="1100"/>
              <a:buChar char="■"/>
            </a:pPr>
            <a:r>
              <a:rPr lang="en-US"/>
              <a:t>Use metrics and review trends</a:t>
            </a:r>
            <a:endParaRPr/>
          </a:p>
          <a:p>
            <a:pPr marL="742950" lvl="1" indent="-215900" algn="l" rtl="0">
              <a:spcBef>
                <a:spcPts val="400"/>
              </a:spcBef>
              <a:spcAft>
                <a:spcPts val="0"/>
              </a:spcAft>
              <a:buSzPts val="1100"/>
              <a:buNone/>
            </a:pPr>
            <a:endParaRPr/>
          </a:p>
          <a:p>
            <a:pPr marL="342900" lvl="0" indent="-342900" algn="l" rtl="0">
              <a:spcBef>
                <a:spcPts val="480"/>
              </a:spcBef>
              <a:spcAft>
                <a:spcPts val="0"/>
              </a:spcAft>
              <a:buSzPts val="1440"/>
              <a:buChar char="■"/>
            </a:pPr>
            <a:r>
              <a:rPr lang="en-US"/>
              <a:t>Identify when to change frequency</a:t>
            </a:r>
            <a:endParaRPr/>
          </a:p>
          <a:p>
            <a:pPr marL="742950" lvl="1" indent="-285750" algn="l" rtl="0">
              <a:spcBef>
                <a:spcPts val="400"/>
              </a:spcBef>
              <a:spcAft>
                <a:spcPts val="0"/>
              </a:spcAft>
              <a:buSzPts val="1100"/>
              <a:buChar char="■"/>
            </a:pPr>
            <a:r>
              <a:rPr lang="en-US"/>
              <a:t>New regulatory requirements</a:t>
            </a:r>
            <a:endParaRPr/>
          </a:p>
          <a:p>
            <a:pPr marL="742950" lvl="1" indent="-285750" algn="l" rtl="0">
              <a:spcBef>
                <a:spcPts val="400"/>
              </a:spcBef>
              <a:spcAft>
                <a:spcPts val="0"/>
              </a:spcAft>
              <a:buSzPts val="1100"/>
              <a:buChar char="■"/>
            </a:pPr>
            <a:r>
              <a:rPr lang="en-US"/>
              <a:t>A security incident</a:t>
            </a:r>
            <a:endParaRPr/>
          </a:p>
          <a:p>
            <a:pPr marL="742950" lvl="1" indent="-285750" algn="l" rtl="0">
              <a:spcBef>
                <a:spcPts val="400"/>
              </a:spcBef>
              <a:spcAft>
                <a:spcPts val="0"/>
              </a:spcAft>
              <a:buSzPts val="1100"/>
              <a:buChar char="■"/>
            </a:pPr>
            <a:r>
              <a:rPr lang="en-US"/>
              <a:t>Changes in the IT environment</a:t>
            </a:r>
            <a:endParaRPr/>
          </a:p>
          <a:p>
            <a:pPr marL="742950" lvl="1" indent="-285750" algn="l" rtl="0">
              <a:spcBef>
                <a:spcPts val="400"/>
              </a:spcBef>
              <a:spcAft>
                <a:spcPts val="0"/>
              </a:spcAft>
              <a:buSzPts val="1100"/>
              <a:buChar char="■"/>
            </a:pPr>
            <a:r>
              <a:rPr lang="en-US"/>
              <a:t>Review of trends identifies potential problem</a:t>
            </a:r>
            <a:endParaRPr/>
          </a:p>
          <a:p>
            <a:pPr marL="342900" lvl="0" indent="-251459" algn="l" rtl="0">
              <a:spcBef>
                <a:spcPts val="480"/>
              </a:spcBef>
              <a:spcAft>
                <a:spcPts val="0"/>
              </a:spcAft>
              <a:buSzPts val="1440"/>
              <a:buNone/>
            </a:pPr>
            <a:endParaRPr/>
          </a:p>
          <a:p>
            <a:pPr marL="342900" lvl="0" indent="-251459" algn="l" rtl="0">
              <a:spcBef>
                <a:spcPts val="480"/>
              </a:spcBef>
              <a:spcAft>
                <a:spcPts val="0"/>
              </a:spcAft>
              <a:buSzPts val="1440"/>
              <a:buNone/>
            </a:pPr>
            <a:endParaRPr/>
          </a:p>
          <a:p>
            <a:pPr marL="342900" lvl="0" indent="-251459" algn="l" rtl="0">
              <a:spcBef>
                <a:spcPts val="480"/>
              </a:spcBef>
              <a:spcAft>
                <a:spcPts val="0"/>
              </a:spcAft>
              <a:buSzPts val="1440"/>
              <a:buNone/>
            </a:pPr>
            <a:endParaRPr/>
          </a:p>
        </p:txBody>
      </p:sp>
      <p:sp>
        <p:nvSpPr>
          <p:cNvPr id="1466" name="Google Shape;1466;p80"/>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Considerations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70"/>
        <p:cNvGrpSpPr/>
        <p:nvPr/>
      </p:nvGrpSpPr>
      <p:grpSpPr>
        <a:xfrm>
          <a:off x="0" y="0"/>
          <a:ext cx="0" cy="0"/>
          <a:chOff x="0" y="0"/>
          <a:chExt cx="0" cy="0"/>
        </a:xfrm>
      </p:grpSpPr>
      <p:sp>
        <p:nvSpPr>
          <p:cNvPr id="471" name="Google Shape;471;p6"/>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New: NIST SP 800-53 R5/SP 800-53B</a:t>
            </a:r>
            <a:br>
              <a:rPr lang="en-US" dirty="0"/>
            </a:br>
            <a:r>
              <a:rPr lang="en-US" dirty="0"/>
              <a:t>The future is here!</a:t>
            </a:r>
            <a:endParaRPr dirty="0"/>
          </a:p>
        </p:txBody>
      </p:sp>
      <p:pic>
        <p:nvPicPr>
          <p:cNvPr id="472" name="Google Shape;472;p6"/>
          <p:cNvPicPr preferRelativeResize="0"/>
          <p:nvPr/>
        </p:nvPicPr>
        <p:blipFill rotWithShape="1">
          <a:blip r:embed="rId3">
            <a:alphaModFix/>
          </a:blip>
          <a:srcRect/>
          <a:stretch/>
        </p:blipFill>
        <p:spPr>
          <a:xfrm>
            <a:off x="87030" y="1371600"/>
            <a:ext cx="4484970" cy="4114800"/>
          </a:xfrm>
          <a:prstGeom prst="rect">
            <a:avLst/>
          </a:prstGeom>
          <a:noFill/>
          <a:ln w="19050" cap="flat" cmpd="sng">
            <a:solidFill>
              <a:schemeClr val="dk1"/>
            </a:solidFill>
            <a:prstDash val="solid"/>
            <a:round/>
            <a:headEnd type="none" w="sm" len="sm"/>
            <a:tailEnd type="none" w="sm" len="sm"/>
          </a:ln>
        </p:spPr>
      </p:pic>
      <p:pic>
        <p:nvPicPr>
          <p:cNvPr id="473" name="Google Shape;473;p6"/>
          <p:cNvPicPr preferRelativeResize="0"/>
          <p:nvPr/>
        </p:nvPicPr>
        <p:blipFill rotWithShape="1">
          <a:blip r:embed="rId4">
            <a:alphaModFix/>
          </a:blip>
          <a:srcRect/>
          <a:stretch/>
        </p:blipFill>
        <p:spPr>
          <a:xfrm>
            <a:off x="4724400" y="3048000"/>
            <a:ext cx="4191000" cy="3688334"/>
          </a:xfrm>
          <a:prstGeom prst="rect">
            <a:avLst/>
          </a:prstGeom>
          <a:noFill/>
          <a:ln w="19050" cap="flat" cmpd="sng">
            <a:solidFill>
              <a:schemeClr val="dk1"/>
            </a:solidFill>
            <a:prstDash val="solid"/>
            <a:round/>
            <a:headEnd type="none" w="sm" len="sm"/>
            <a:tailEnd type="none" w="sm" len="sm"/>
          </a:ln>
        </p:spPr>
      </p:pic>
      <p:pic>
        <p:nvPicPr>
          <p:cNvPr id="474" name="Google Shape;474;p6"/>
          <p:cNvPicPr preferRelativeResize="0"/>
          <p:nvPr/>
        </p:nvPicPr>
        <p:blipFill rotWithShape="1">
          <a:blip r:embed="rId5">
            <a:alphaModFix/>
          </a:blip>
          <a:srcRect/>
          <a:stretch/>
        </p:blipFill>
        <p:spPr>
          <a:xfrm>
            <a:off x="5638800" y="1143000"/>
            <a:ext cx="2072820" cy="1394581"/>
          </a:xfrm>
          <a:prstGeom prst="rect">
            <a:avLst/>
          </a:prstGeom>
          <a:noFill/>
          <a:ln>
            <a:noFill/>
          </a:ln>
        </p:spPr>
      </p:pic>
      <p:sp>
        <p:nvSpPr>
          <p:cNvPr id="475" name="Google Shape;475;p6"/>
          <p:cNvSpPr txBox="1"/>
          <p:nvPr/>
        </p:nvSpPr>
        <p:spPr>
          <a:xfrm>
            <a:off x="228600" y="5562600"/>
            <a:ext cx="4190999" cy="181584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600" dirty="0">
                <a:solidFill>
                  <a:schemeClr val="accent1"/>
                </a:solidFill>
                <a:latin typeface="Tahoma"/>
                <a:ea typeface="Tahoma"/>
                <a:cs typeface="Tahoma"/>
                <a:sym typeface="Tahoma"/>
              </a:rPr>
              <a:t>NIST SP 800-53 R5 provides a catalog of security controls</a:t>
            </a:r>
            <a:endParaRPr dirty="0"/>
          </a:p>
          <a:p>
            <a:pPr marL="0" marR="0" lvl="0" indent="0" algn="ctr" rtl="0">
              <a:spcBef>
                <a:spcPts val="0"/>
              </a:spcBef>
              <a:spcAft>
                <a:spcPts val="0"/>
              </a:spcAft>
              <a:buNone/>
            </a:pPr>
            <a:endParaRPr sz="1600" dirty="0">
              <a:solidFill>
                <a:schemeClr val="accent1"/>
              </a:solidFill>
              <a:latin typeface="Tahoma"/>
              <a:ea typeface="Tahoma"/>
              <a:cs typeface="Tahoma"/>
              <a:sym typeface="Tahoma"/>
            </a:endParaRPr>
          </a:p>
          <a:p>
            <a:pPr marL="0" marR="0" lvl="0" indent="0" algn="ctr" rtl="0">
              <a:spcBef>
                <a:spcPts val="0"/>
              </a:spcBef>
              <a:spcAft>
                <a:spcPts val="0"/>
              </a:spcAft>
              <a:buNone/>
            </a:pPr>
            <a:r>
              <a:rPr lang="en-US" sz="1600" dirty="0">
                <a:solidFill>
                  <a:schemeClr val="accent1"/>
                </a:solidFill>
                <a:latin typeface="Tahoma"/>
                <a:ea typeface="Tahoma"/>
                <a:cs typeface="Tahoma"/>
                <a:sym typeface="Tahoma"/>
              </a:rPr>
              <a:t>NIST SP 800-53B provides security control baselines for federal civil agencies</a:t>
            </a:r>
            <a:endParaRPr dirty="0"/>
          </a:p>
          <a:p>
            <a:pPr marL="0" marR="0" lvl="0" indent="0" algn="l" rtl="0">
              <a:spcBef>
                <a:spcPts val="0"/>
              </a:spcBef>
              <a:spcAft>
                <a:spcPts val="0"/>
              </a:spcAft>
              <a:buNone/>
            </a:pPr>
            <a:endParaRPr sz="1600" dirty="0">
              <a:solidFill>
                <a:schemeClr val="dk1"/>
              </a:solidFill>
              <a:latin typeface="Tahoma"/>
              <a:ea typeface="Tahoma"/>
              <a:cs typeface="Tahoma"/>
              <a:sym typeface="Tahoma"/>
            </a:endParaRPr>
          </a:p>
          <a:p>
            <a:pPr marL="0" marR="0" lvl="0" indent="0" algn="l" rtl="0">
              <a:spcBef>
                <a:spcPts val="0"/>
              </a:spcBef>
              <a:spcAft>
                <a:spcPts val="0"/>
              </a:spcAft>
              <a:buNone/>
            </a:pPr>
            <a:endParaRPr sz="1600" dirty="0">
              <a:solidFill>
                <a:schemeClr val="dk1"/>
              </a:solidFill>
              <a:latin typeface="Tahoma"/>
              <a:ea typeface="Tahoma"/>
              <a:cs typeface="Tahoma"/>
              <a:sym typeface="Tahoma"/>
            </a:endParaRPr>
          </a:p>
        </p:txBody>
      </p:sp>
      <p:sp>
        <p:nvSpPr>
          <p:cNvPr id="476" name="Google Shape;476;p6"/>
          <p:cNvSpPr/>
          <p:nvPr/>
        </p:nvSpPr>
        <p:spPr>
          <a:xfrm>
            <a:off x="3986515" y="6629400"/>
            <a:ext cx="433086" cy="190982"/>
          </a:xfrm>
          <a:prstGeom prst="rightArrow">
            <a:avLst>
              <a:gd name="adj1" fmla="val 50000"/>
              <a:gd name="adj2" fmla="val 50000"/>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Tahoma"/>
              <a:buNone/>
            </a:pPr>
            <a:endParaRPr sz="2400" b="0" i="0" u="none" strike="noStrike" cap="none">
              <a:solidFill>
                <a:schemeClr val="dk1"/>
              </a:solidFill>
              <a:latin typeface="Tahoma"/>
              <a:ea typeface="Tahoma"/>
              <a:cs typeface="Tahoma"/>
              <a:sym typeface="Tahoma"/>
            </a:endParaRPr>
          </a:p>
        </p:txBody>
      </p:sp>
      <p:sp>
        <p:nvSpPr>
          <p:cNvPr id="477" name="Google Shape;477;p6"/>
          <p:cNvSpPr/>
          <p:nvPr/>
        </p:nvSpPr>
        <p:spPr>
          <a:xfrm rot="10800000">
            <a:off x="194845" y="5486400"/>
            <a:ext cx="194843" cy="409940"/>
          </a:xfrm>
          <a:prstGeom prst="downArrow">
            <a:avLst>
              <a:gd name="adj1" fmla="val 50000"/>
              <a:gd name="adj2" fmla="val 50000"/>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Tahoma"/>
              <a:buNone/>
            </a:pPr>
            <a:endParaRPr sz="2400" b="0" i="0" u="none" strike="noStrike" cap="none">
              <a:solidFill>
                <a:schemeClr val="dk1"/>
              </a:solidFill>
              <a:latin typeface="Tahoma"/>
              <a:ea typeface="Tahoma"/>
              <a:cs typeface="Tahoma"/>
              <a:sym typeface="Tahoma"/>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5586" name="Picture 5">
            <a:extLst>
              <a:ext uri="{FF2B5EF4-FFF2-40B4-BE49-F238E27FC236}">
                <a16:creationId xmlns:a16="http://schemas.microsoft.com/office/drawing/2014/main" id="{9F14C189-B81C-4612-A6B7-95CAF2923C2D}"/>
              </a:ext>
            </a:extLst>
          </p:cNvPr>
          <p:cNvPicPr>
            <a:picLocks noChangeAspect="1"/>
          </p:cNvPicPr>
          <p:nvPr/>
        </p:nvPicPr>
        <p:blipFill>
          <a:blip r:embed="rId10">
            <a:extLst>
              <a:ext uri="{28A0092B-C50C-407E-A947-70E740481C1C}">
                <a14:useLocalDpi xmlns:a14="http://schemas.microsoft.com/office/drawing/2010/main" val="0"/>
              </a:ext>
            </a:extLst>
          </a:blip>
          <a:srcRect l="23334" r="17500" b="3333"/>
          <a:stretch>
            <a:fillRect/>
          </a:stretch>
        </p:blipFill>
        <p:spPr bwMode="auto">
          <a:xfrm>
            <a:off x="3733800" y="1524000"/>
            <a:ext cx="5422900" cy="475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5587" name="Content Placeholder 4">
            <a:extLst>
              <a:ext uri="{FF2B5EF4-FFF2-40B4-BE49-F238E27FC236}">
                <a16:creationId xmlns:a16="http://schemas.microsoft.com/office/drawing/2014/main" id="{E4E9942B-17E3-4847-A26A-59A0670AD6F5}"/>
              </a:ext>
            </a:extLst>
          </p:cNvPr>
          <p:cNvSpPr>
            <a:spLocks noGrp="1"/>
          </p:cNvSpPr>
          <p:nvPr>
            <p:ph idx="1"/>
            <p:custDataLst>
              <p:tags r:id="rId2"/>
            </p:custDataLst>
          </p:nvPr>
        </p:nvSpPr>
        <p:spPr>
          <a:xfrm>
            <a:off x="457200" y="1371600"/>
            <a:ext cx="4837113" cy="4760913"/>
          </a:xfrm>
        </p:spPr>
        <p:txBody>
          <a:bodyPr/>
          <a:lstStyle/>
          <a:p>
            <a:r>
              <a:rPr lang="en-US" altLang="en-US" dirty="0"/>
              <a:t>Critical management function—not just IT</a:t>
            </a:r>
          </a:p>
          <a:p>
            <a:r>
              <a:rPr lang="en-US" altLang="en-US" dirty="0"/>
              <a:t>RMF requires organization and system level strategy</a:t>
            </a:r>
          </a:p>
          <a:p>
            <a:r>
              <a:rPr lang="en-US" altLang="en-US" dirty="0"/>
              <a:t>System level role and strategy:</a:t>
            </a:r>
          </a:p>
          <a:p>
            <a:pPr lvl="1"/>
            <a:r>
              <a:rPr lang="en-US" altLang="en-US" dirty="0"/>
              <a:t>Conform to Tier 1 requirements</a:t>
            </a:r>
          </a:p>
          <a:p>
            <a:pPr lvl="1"/>
            <a:r>
              <a:rPr lang="en-US" altLang="en-US" dirty="0"/>
              <a:t>Relies on manual and</a:t>
            </a:r>
            <a:br>
              <a:rPr lang="en-US" altLang="en-US" dirty="0"/>
            </a:br>
            <a:r>
              <a:rPr lang="en-US" altLang="en-US" dirty="0"/>
              <a:t>automated assessment</a:t>
            </a:r>
          </a:p>
          <a:p>
            <a:r>
              <a:rPr lang="en-US" altLang="en-US" dirty="0"/>
              <a:t>AO reviews/approves</a:t>
            </a:r>
          </a:p>
          <a:p>
            <a:pPr lvl="1"/>
            <a:endParaRPr lang="en-US" altLang="en-US" dirty="0"/>
          </a:p>
        </p:txBody>
      </p:sp>
      <p:sp>
        <p:nvSpPr>
          <p:cNvPr id="195588" name="Title 13">
            <a:extLst>
              <a:ext uri="{FF2B5EF4-FFF2-40B4-BE49-F238E27FC236}">
                <a16:creationId xmlns:a16="http://schemas.microsoft.com/office/drawing/2014/main" id="{4F89BB3B-8DCB-4F40-AB5A-80AEF700E983}"/>
              </a:ext>
            </a:extLst>
          </p:cNvPr>
          <p:cNvSpPr>
            <a:spLocks noGrp="1"/>
          </p:cNvSpPr>
          <p:nvPr>
            <p:ph type="title"/>
            <p:custDataLst>
              <p:tags r:id="rId3"/>
            </p:custDataLst>
          </p:nvPr>
        </p:nvSpPr>
        <p:spPr>
          <a:xfrm>
            <a:off x="1219200" y="0"/>
            <a:ext cx="7597775" cy="922338"/>
          </a:xfrm>
        </p:spPr>
        <p:txBody>
          <a:bodyPr/>
          <a:lstStyle/>
          <a:p>
            <a:r>
              <a:rPr lang="en-US" altLang="en-US" dirty="0"/>
              <a:t>Plan Must Align to Information System Continuous Monitoring (ISCM) Strategy</a:t>
            </a:r>
          </a:p>
        </p:txBody>
      </p:sp>
      <p:sp>
        <p:nvSpPr>
          <p:cNvPr id="195589" name="TextBox 1">
            <a:extLst>
              <a:ext uri="{FF2B5EF4-FFF2-40B4-BE49-F238E27FC236}">
                <a16:creationId xmlns:a16="http://schemas.microsoft.com/office/drawing/2014/main" id="{FCA4CB0A-474E-4FBD-83AD-1E773CD1F618}"/>
              </a:ext>
            </a:extLst>
          </p:cNvPr>
          <p:cNvSpPr txBox="1">
            <a:spLocks noChangeArrowheads="1"/>
          </p:cNvSpPr>
          <p:nvPr>
            <p:custDataLst>
              <p:tags r:id="rId4"/>
            </p:custDataLst>
          </p:nvPr>
        </p:nvSpPr>
        <p:spPr bwMode="auto">
          <a:xfrm>
            <a:off x="7204075" y="1887538"/>
            <a:ext cx="1577975"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C00000"/>
              </a:buClr>
              <a:buSzPct val="60000"/>
              <a:buFont typeface="Wingdings" panose="05000000000000000000" pitchFamily="2" charset="2"/>
              <a:buChar char="n"/>
              <a:defRPr sz="24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0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r>
              <a:rPr lang="en-US" altLang="en-US" sz="1600" dirty="0">
                <a:solidFill>
                  <a:srgbClr val="000000"/>
                </a:solidFill>
              </a:rPr>
              <a:t>Tier 1</a:t>
            </a:r>
          </a:p>
          <a:p>
            <a:pPr eaLnBrk="1" hangingPunct="1">
              <a:spcBef>
                <a:spcPct val="0"/>
              </a:spcBef>
              <a:buClrTx/>
              <a:buSzTx/>
              <a:buFontTx/>
              <a:buNone/>
            </a:pPr>
            <a:r>
              <a:rPr lang="en-US" altLang="en-US" sz="1600" dirty="0">
                <a:solidFill>
                  <a:srgbClr val="000000"/>
                </a:solidFill>
              </a:rPr>
              <a:t>Risk tolerance, governance &amp; strategies</a:t>
            </a:r>
          </a:p>
        </p:txBody>
      </p:sp>
      <p:cxnSp>
        <p:nvCxnSpPr>
          <p:cNvPr id="195590" name="Straight Arrow Connector 6">
            <a:extLst>
              <a:ext uri="{FF2B5EF4-FFF2-40B4-BE49-F238E27FC236}">
                <a16:creationId xmlns:a16="http://schemas.microsoft.com/office/drawing/2014/main" id="{4C8D3FD5-C55D-48E6-B901-27524EA55ED8}"/>
              </a:ext>
            </a:extLst>
          </p:cNvPr>
          <p:cNvCxnSpPr>
            <a:cxnSpLocks noChangeShapeType="1"/>
          </p:cNvCxnSpPr>
          <p:nvPr/>
        </p:nvCxnSpPr>
        <p:spPr bwMode="auto">
          <a:xfrm flipH="1">
            <a:off x="6858000" y="2368550"/>
            <a:ext cx="381000" cy="0"/>
          </a:xfrm>
          <a:prstGeom prst="straightConnector1">
            <a:avLst/>
          </a:prstGeom>
          <a:noFill/>
          <a:ln w="9525" algn="ctr">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95591" name="TextBox 14">
            <a:extLst>
              <a:ext uri="{FF2B5EF4-FFF2-40B4-BE49-F238E27FC236}">
                <a16:creationId xmlns:a16="http://schemas.microsoft.com/office/drawing/2014/main" id="{C1FDE8AF-8D5E-440A-B93A-368494F57347}"/>
              </a:ext>
            </a:extLst>
          </p:cNvPr>
          <p:cNvSpPr txBox="1">
            <a:spLocks noChangeArrowheads="1"/>
          </p:cNvSpPr>
          <p:nvPr>
            <p:custDataLst>
              <p:tags r:id="rId5"/>
            </p:custDataLst>
          </p:nvPr>
        </p:nvSpPr>
        <p:spPr bwMode="auto">
          <a:xfrm>
            <a:off x="8016875" y="3294063"/>
            <a:ext cx="1577975"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C00000"/>
              </a:buClr>
              <a:buSzPct val="60000"/>
              <a:buFont typeface="Wingdings" panose="05000000000000000000" pitchFamily="2" charset="2"/>
              <a:buChar char="n"/>
              <a:defRPr sz="24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0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r>
              <a:rPr lang="en-US" altLang="en-US" sz="1600" dirty="0">
                <a:solidFill>
                  <a:srgbClr val="000000"/>
                </a:solidFill>
              </a:rPr>
              <a:t>Tier 2</a:t>
            </a:r>
          </a:p>
          <a:p>
            <a:pPr eaLnBrk="1" hangingPunct="1">
              <a:spcBef>
                <a:spcPct val="0"/>
              </a:spcBef>
              <a:buClrTx/>
              <a:buSzTx/>
              <a:buFontTx/>
              <a:buNone/>
            </a:pPr>
            <a:r>
              <a:rPr lang="en-US" altLang="en-US" sz="1600" dirty="0">
                <a:solidFill>
                  <a:srgbClr val="000000"/>
                </a:solidFill>
              </a:rPr>
              <a:t>Collection/</a:t>
            </a:r>
          </a:p>
          <a:p>
            <a:pPr eaLnBrk="1" hangingPunct="1">
              <a:spcBef>
                <a:spcPct val="0"/>
              </a:spcBef>
              <a:buClrTx/>
              <a:buSzTx/>
              <a:buFontTx/>
              <a:buNone/>
            </a:pPr>
            <a:r>
              <a:rPr lang="en-US" altLang="en-US" sz="1600" dirty="0">
                <a:solidFill>
                  <a:srgbClr val="000000"/>
                </a:solidFill>
              </a:rPr>
              <a:t>Correlation/</a:t>
            </a:r>
          </a:p>
          <a:p>
            <a:pPr eaLnBrk="1" hangingPunct="1">
              <a:spcBef>
                <a:spcPct val="0"/>
              </a:spcBef>
              <a:buClrTx/>
              <a:buSzTx/>
              <a:buFontTx/>
              <a:buNone/>
            </a:pPr>
            <a:r>
              <a:rPr lang="en-US" altLang="en-US" sz="1600" dirty="0">
                <a:solidFill>
                  <a:srgbClr val="000000"/>
                </a:solidFill>
              </a:rPr>
              <a:t>Analysis Reporting</a:t>
            </a:r>
          </a:p>
        </p:txBody>
      </p:sp>
      <p:cxnSp>
        <p:nvCxnSpPr>
          <p:cNvPr id="195592" name="Straight Arrow Connector 15">
            <a:extLst>
              <a:ext uri="{FF2B5EF4-FFF2-40B4-BE49-F238E27FC236}">
                <a16:creationId xmlns:a16="http://schemas.microsoft.com/office/drawing/2014/main" id="{C06FE53E-ED51-4546-B4B6-98D75EB72567}"/>
              </a:ext>
            </a:extLst>
          </p:cNvPr>
          <p:cNvCxnSpPr>
            <a:cxnSpLocks noChangeShapeType="1"/>
          </p:cNvCxnSpPr>
          <p:nvPr/>
        </p:nvCxnSpPr>
        <p:spPr bwMode="auto">
          <a:xfrm flipH="1">
            <a:off x="7646988" y="3713163"/>
            <a:ext cx="381000" cy="0"/>
          </a:xfrm>
          <a:prstGeom prst="straightConnector1">
            <a:avLst/>
          </a:prstGeom>
          <a:noFill/>
          <a:ln w="9525" algn="ctr">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95593" name="TextBox 16">
            <a:extLst>
              <a:ext uri="{FF2B5EF4-FFF2-40B4-BE49-F238E27FC236}">
                <a16:creationId xmlns:a16="http://schemas.microsoft.com/office/drawing/2014/main" id="{B2D7157C-EFB0-49CF-A51F-375B4539F756}"/>
              </a:ext>
            </a:extLst>
          </p:cNvPr>
          <p:cNvSpPr txBox="1">
            <a:spLocks noChangeArrowheads="1"/>
          </p:cNvSpPr>
          <p:nvPr>
            <p:custDataLst>
              <p:tags r:id="rId6"/>
            </p:custDataLst>
          </p:nvPr>
        </p:nvSpPr>
        <p:spPr bwMode="auto">
          <a:xfrm>
            <a:off x="1905000" y="5321300"/>
            <a:ext cx="244633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C00000"/>
              </a:buClr>
              <a:buSzPct val="60000"/>
              <a:buFont typeface="Wingdings" panose="05000000000000000000" pitchFamily="2" charset="2"/>
              <a:buChar char="n"/>
              <a:defRPr sz="24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0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r>
              <a:rPr lang="en-US" altLang="en-US" sz="1600" dirty="0">
                <a:solidFill>
                  <a:srgbClr val="000000"/>
                </a:solidFill>
              </a:rPr>
              <a:t>Tier 3 Collection/</a:t>
            </a:r>
          </a:p>
          <a:p>
            <a:pPr eaLnBrk="1" hangingPunct="1">
              <a:spcBef>
                <a:spcPct val="0"/>
              </a:spcBef>
              <a:buClrTx/>
              <a:buSzTx/>
              <a:buFontTx/>
              <a:buNone/>
            </a:pPr>
            <a:r>
              <a:rPr lang="en-US" altLang="en-US" sz="1600" dirty="0">
                <a:solidFill>
                  <a:srgbClr val="000000"/>
                </a:solidFill>
              </a:rPr>
              <a:t>Correlation/</a:t>
            </a:r>
          </a:p>
          <a:p>
            <a:pPr eaLnBrk="1" hangingPunct="1">
              <a:spcBef>
                <a:spcPct val="0"/>
              </a:spcBef>
              <a:buClrTx/>
              <a:buSzTx/>
              <a:buFontTx/>
              <a:buNone/>
            </a:pPr>
            <a:r>
              <a:rPr lang="en-US" altLang="en-US" sz="1600" dirty="0">
                <a:solidFill>
                  <a:srgbClr val="000000"/>
                </a:solidFill>
              </a:rPr>
              <a:t>Analysis Reporting</a:t>
            </a:r>
          </a:p>
        </p:txBody>
      </p:sp>
      <p:cxnSp>
        <p:nvCxnSpPr>
          <p:cNvPr id="195594" name="Straight Arrow Connector 17">
            <a:extLst>
              <a:ext uri="{FF2B5EF4-FFF2-40B4-BE49-F238E27FC236}">
                <a16:creationId xmlns:a16="http://schemas.microsoft.com/office/drawing/2014/main" id="{1207FC91-33B4-487D-9398-EDE2C4E4F5E6}"/>
              </a:ext>
            </a:extLst>
          </p:cNvPr>
          <p:cNvCxnSpPr>
            <a:cxnSpLocks noChangeShapeType="1"/>
          </p:cNvCxnSpPr>
          <p:nvPr/>
        </p:nvCxnSpPr>
        <p:spPr bwMode="auto">
          <a:xfrm>
            <a:off x="3389313" y="5737225"/>
            <a:ext cx="436562" cy="0"/>
          </a:xfrm>
          <a:prstGeom prst="straightConnector1">
            <a:avLst/>
          </a:prstGeom>
          <a:noFill/>
          <a:ln w="9525" algn="ctr">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9" name="Rectangle 18">
            <a:extLst>
              <a:ext uri="{FF2B5EF4-FFF2-40B4-BE49-F238E27FC236}">
                <a16:creationId xmlns:a16="http://schemas.microsoft.com/office/drawing/2014/main" id="{1CC4B2D1-2DF3-492A-A847-49294F90C283}"/>
              </a:ext>
            </a:extLst>
          </p:cNvPr>
          <p:cNvSpPr/>
          <p:nvPr>
            <p:custDataLst>
              <p:tags r:id="rId7"/>
            </p:custDataLst>
          </p:nvPr>
        </p:nvSpPr>
        <p:spPr>
          <a:xfrm>
            <a:off x="1182688" y="6334125"/>
            <a:ext cx="5740400" cy="523875"/>
          </a:xfrm>
          <a:prstGeom prst="rect">
            <a:avLst/>
          </a:prstGeom>
          <a:solidFill>
            <a:schemeClr val="bg1">
              <a:lumMod val="95000"/>
            </a:schemeClr>
          </a:solidFill>
        </p:spPr>
        <p:txBody>
          <a:bodyPr>
            <a:spAutoFit/>
          </a:bodyPr>
          <a:lstStyle/>
          <a:p>
            <a:pPr>
              <a:defRPr/>
            </a:pPr>
            <a:r>
              <a:rPr lang="en-US" sz="1400" dirty="0"/>
              <a:t>See also:  NIST SP 800-137 Information Security Continuous Monitoring (ISCM) for Federal Information Systems and Organizations </a:t>
            </a:r>
          </a:p>
        </p:txBody>
      </p:sp>
    </p:spTree>
    <p:custDataLst>
      <p:tags r:id="rId1"/>
    </p:custData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1486"/>
        <p:cNvGrpSpPr/>
        <p:nvPr/>
      </p:nvGrpSpPr>
      <p:grpSpPr>
        <a:xfrm>
          <a:off x="0" y="0"/>
          <a:ext cx="0" cy="0"/>
          <a:chOff x="0" y="0"/>
          <a:chExt cx="0" cy="0"/>
        </a:xfrm>
      </p:grpSpPr>
      <p:sp>
        <p:nvSpPr>
          <p:cNvPr id="1487" name="Google Shape;1487;p82"/>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Use RMF Assessment Techniques </a:t>
            </a:r>
            <a:endParaRPr/>
          </a:p>
        </p:txBody>
      </p:sp>
      <p:graphicFrame>
        <p:nvGraphicFramePr>
          <p:cNvPr id="1488" name="Google Shape;1488;p82"/>
          <p:cNvGraphicFramePr/>
          <p:nvPr/>
        </p:nvGraphicFramePr>
        <p:xfrm>
          <a:off x="381000" y="2036763"/>
          <a:ext cx="8763000" cy="4262425"/>
        </p:xfrm>
        <a:graphic>
          <a:graphicData uri="http://schemas.openxmlformats.org/drawingml/2006/table">
            <a:tbl>
              <a:tblPr firstRow="1" bandRow="1">
                <a:noFill/>
                <a:tableStyleId>{714FCF9E-9ADE-4784-97B3-AA63BF575339}</a:tableStyleId>
              </a:tblPr>
              <a:tblGrid>
                <a:gridCol w="2438400">
                  <a:extLst>
                    <a:ext uri="{9D8B030D-6E8A-4147-A177-3AD203B41FA5}">
                      <a16:colId xmlns:a16="http://schemas.microsoft.com/office/drawing/2014/main" val="20000"/>
                    </a:ext>
                  </a:extLst>
                </a:gridCol>
                <a:gridCol w="6324600">
                  <a:extLst>
                    <a:ext uri="{9D8B030D-6E8A-4147-A177-3AD203B41FA5}">
                      <a16:colId xmlns:a16="http://schemas.microsoft.com/office/drawing/2014/main" val="20001"/>
                    </a:ext>
                  </a:extLst>
                </a:gridCol>
              </a:tblGrid>
              <a:tr h="1493800">
                <a:tc>
                  <a:txBody>
                    <a:bodyPr/>
                    <a:lstStyle/>
                    <a:p>
                      <a:pPr marL="0" marR="0" lvl="0" indent="0" algn="r" rtl="0">
                        <a:spcBef>
                          <a:spcPts val="0"/>
                        </a:spcBef>
                        <a:spcAft>
                          <a:spcPts val="0"/>
                        </a:spcAft>
                        <a:buNone/>
                      </a:pPr>
                      <a:endParaRPr sz="2000"/>
                    </a:p>
                  </a:txBody>
                  <a:tcPr marL="91450" marR="91450" marT="45700" marB="45700"/>
                </a:tc>
                <a:tc>
                  <a:txBody>
                    <a:bodyPr/>
                    <a:lstStyle/>
                    <a:p>
                      <a:pPr marL="0" marR="0" lvl="0" indent="0" algn="l" rtl="0">
                        <a:spcBef>
                          <a:spcPts val="0"/>
                        </a:spcBef>
                        <a:spcAft>
                          <a:spcPts val="0"/>
                        </a:spcAft>
                        <a:buNone/>
                      </a:pPr>
                      <a:endParaRPr sz="1800"/>
                    </a:p>
                  </a:txBody>
                  <a:tcPr marL="91450" marR="91450" marT="45700" marB="45700"/>
                </a:tc>
                <a:extLst>
                  <a:ext uri="{0D108BD9-81ED-4DB2-BD59-A6C34878D82A}">
                    <a16:rowId xmlns:a16="http://schemas.microsoft.com/office/drawing/2014/main" val="10000"/>
                  </a:ext>
                </a:extLst>
              </a:tr>
              <a:tr h="1214600">
                <a:tc>
                  <a:txBody>
                    <a:bodyPr/>
                    <a:lstStyle/>
                    <a:p>
                      <a:pPr marL="0" marR="0" lvl="0" indent="0" algn="r" rtl="0">
                        <a:spcBef>
                          <a:spcPts val="0"/>
                        </a:spcBef>
                        <a:spcAft>
                          <a:spcPts val="0"/>
                        </a:spcAft>
                        <a:buNone/>
                      </a:pPr>
                      <a:endParaRPr sz="2000"/>
                    </a:p>
                  </a:txBody>
                  <a:tcPr marL="91450" marR="91450" marT="45700" marB="45700"/>
                </a:tc>
                <a:tc>
                  <a:txBody>
                    <a:bodyPr/>
                    <a:lstStyle/>
                    <a:p>
                      <a:pPr marL="0" marR="0" lvl="0" indent="0" algn="l" rtl="0">
                        <a:spcBef>
                          <a:spcPts val="0"/>
                        </a:spcBef>
                        <a:spcAft>
                          <a:spcPts val="0"/>
                        </a:spcAft>
                        <a:buNone/>
                      </a:pPr>
                      <a:endParaRPr sz="1800"/>
                    </a:p>
                  </a:txBody>
                  <a:tcPr marL="91450" marR="91450" marT="45700" marB="45700"/>
                </a:tc>
                <a:extLst>
                  <a:ext uri="{0D108BD9-81ED-4DB2-BD59-A6C34878D82A}">
                    <a16:rowId xmlns:a16="http://schemas.microsoft.com/office/drawing/2014/main" val="10001"/>
                  </a:ext>
                </a:extLst>
              </a:tr>
              <a:tr h="1554025">
                <a:tc>
                  <a:txBody>
                    <a:bodyPr/>
                    <a:lstStyle/>
                    <a:p>
                      <a:pPr marL="0" marR="0" lvl="0" indent="0" algn="r" rtl="0">
                        <a:spcBef>
                          <a:spcPts val="0"/>
                        </a:spcBef>
                        <a:spcAft>
                          <a:spcPts val="0"/>
                        </a:spcAft>
                        <a:buNone/>
                      </a:pPr>
                      <a:endParaRPr sz="2000"/>
                    </a:p>
                  </a:txBody>
                  <a:tcPr marL="91450" marR="91450" marT="45700" marB="45700"/>
                </a:tc>
                <a:tc>
                  <a:txBody>
                    <a:bodyPr/>
                    <a:lstStyle/>
                    <a:p>
                      <a:pPr marL="0" marR="0" lvl="0" indent="0" algn="l" rtl="0">
                        <a:lnSpc>
                          <a:spcPct val="100000"/>
                        </a:lnSpc>
                        <a:spcBef>
                          <a:spcPts val="0"/>
                        </a:spcBef>
                        <a:spcAft>
                          <a:spcPts val="0"/>
                        </a:spcAft>
                        <a:buClr>
                          <a:schemeClr val="dk1"/>
                        </a:buClr>
                        <a:buSzPts val="1800"/>
                        <a:buFont typeface="Tahoma"/>
                        <a:buNone/>
                      </a:pPr>
                      <a:endParaRPr sz="1800"/>
                    </a:p>
                  </a:txBody>
                  <a:tcPr marL="91450" marR="91450" marT="45700" marB="45700"/>
                </a:tc>
                <a:extLst>
                  <a:ext uri="{0D108BD9-81ED-4DB2-BD59-A6C34878D82A}">
                    <a16:rowId xmlns:a16="http://schemas.microsoft.com/office/drawing/2014/main" val="10002"/>
                  </a:ext>
                </a:extLst>
              </a:tr>
            </a:tbl>
          </a:graphicData>
        </a:graphic>
      </p:graphicFrame>
      <p:sp>
        <p:nvSpPr>
          <p:cNvPr id="1489" name="Google Shape;1489;p82"/>
          <p:cNvSpPr txBox="1"/>
          <p:nvPr/>
        </p:nvSpPr>
        <p:spPr>
          <a:xfrm>
            <a:off x="664242" y="1132726"/>
            <a:ext cx="7473950" cy="831850"/>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dk2"/>
              </a:buClr>
              <a:buSzPts val="2400"/>
              <a:buFont typeface="Noto Sans Symbols"/>
              <a:buChar char="▪"/>
            </a:pPr>
            <a:r>
              <a:rPr lang="en-US" sz="2400" dirty="0">
                <a:solidFill>
                  <a:schemeClr val="dk1"/>
                </a:solidFill>
                <a:latin typeface="Tahoma"/>
                <a:ea typeface="Tahoma"/>
                <a:cs typeface="Tahoma"/>
                <a:sym typeface="Tahoma"/>
              </a:rPr>
              <a:t>Consider Assessment techniques for the ISCM plan</a:t>
            </a:r>
            <a:endParaRPr dirty="0"/>
          </a:p>
          <a:p>
            <a:pPr marL="342900" marR="0" lvl="0" indent="-342900" algn="l" rtl="0">
              <a:spcBef>
                <a:spcPts val="0"/>
              </a:spcBef>
              <a:spcAft>
                <a:spcPts val="0"/>
              </a:spcAft>
              <a:buClr>
                <a:schemeClr val="dk2"/>
              </a:buClr>
              <a:buSzPts val="2400"/>
              <a:buFont typeface="Noto Sans Symbols"/>
              <a:buChar char="▪"/>
            </a:pPr>
            <a:r>
              <a:rPr lang="en-US" sz="2400" dirty="0">
                <a:solidFill>
                  <a:schemeClr val="dk1"/>
                </a:solidFill>
                <a:latin typeface="Tahoma"/>
                <a:ea typeface="Tahoma"/>
                <a:cs typeface="Tahoma"/>
                <a:sym typeface="Tahoma"/>
              </a:rPr>
              <a:t>Helps ensure more efficient control implementation</a:t>
            </a:r>
            <a:endParaRPr dirty="0"/>
          </a:p>
        </p:txBody>
      </p:sp>
      <p:grpSp>
        <p:nvGrpSpPr>
          <p:cNvPr id="1490" name="Google Shape;1490;p82"/>
          <p:cNvGrpSpPr/>
          <p:nvPr/>
        </p:nvGrpSpPr>
        <p:grpSpPr>
          <a:xfrm>
            <a:off x="448656" y="2215639"/>
            <a:ext cx="7943113" cy="4486632"/>
            <a:chOff x="1363056" y="5838"/>
            <a:chExt cx="7943113" cy="4486632"/>
          </a:xfrm>
        </p:grpSpPr>
        <p:sp>
          <p:nvSpPr>
            <p:cNvPr id="1491" name="Google Shape;1491;p82"/>
            <p:cNvSpPr/>
            <p:nvPr/>
          </p:nvSpPr>
          <p:spPr>
            <a:xfrm rot="10800000">
              <a:off x="2211949" y="70557"/>
              <a:ext cx="7094220" cy="1214957"/>
            </a:xfrm>
            <a:prstGeom prst="homePlate">
              <a:avLst>
                <a:gd name="adj" fmla="val 50000"/>
              </a:avLst>
            </a:prstGeom>
            <a:solidFill>
              <a:schemeClr val="lt1"/>
            </a:solidFill>
            <a:ln>
              <a:noFill/>
            </a:ln>
            <a:effectLst>
              <a:outerShdw blurRad="190500" dist="228600" dir="2700000" algn="ctr" rotWithShape="0">
                <a:srgbClr val="000000">
                  <a:alpha val="29803"/>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2" name="Google Shape;1492;p82"/>
            <p:cNvSpPr txBox="1"/>
            <p:nvPr/>
          </p:nvSpPr>
          <p:spPr>
            <a:xfrm>
              <a:off x="2515688" y="70557"/>
              <a:ext cx="6790481" cy="1214957"/>
            </a:xfrm>
            <a:prstGeom prst="rect">
              <a:avLst/>
            </a:prstGeom>
            <a:noFill/>
            <a:ln>
              <a:noFill/>
            </a:ln>
          </p:spPr>
          <p:txBody>
            <a:bodyPr spcFirstLastPara="1" wrap="square" lIns="447825" tIns="76200" rIns="142225" bIns="76200" anchor="ctr" anchorCtr="0">
              <a:noAutofit/>
            </a:bodyPr>
            <a:lstStyle/>
            <a:p>
              <a:pPr marL="0" marR="0" lvl="0" indent="0" algn="l" rtl="0">
                <a:lnSpc>
                  <a:spcPct val="90000"/>
                </a:lnSpc>
                <a:spcBef>
                  <a:spcPts val="0"/>
                </a:spcBef>
                <a:spcAft>
                  <a:spcPts val="0"/>
                </a:spcAft>
                <a:buClr>
                  <a:srgbClr val="0F243E"/>
                </a:buClr>
                <a:buSzPts val="2000"/>
                <a:buFont typeface="Tahoma"/>
                <a:buNone/>
              </a:pPr>
              <a:r>
                <a:rPr lang="en-US" sz="2000" b="1">
                  <a:solidFill>
                    <a:srgbClr val="0F243E"/>
                  </a:solidFill>
                  <a:latin typeface="Tahoma"/>
                  <a:ea typeface="Tahoma"/>
                  <a:cs typeface="Tahoma"/>
                  <a:sym typeface="Tahoma"/>
                </a:rPr>
                <a:t>EXAMINE</a:t>
              </a:r>
              <a:r>
                <a:rPr lang="en-US" sz="2000">
                  <a:solidFill>
                    <a:srgbClr val="0F243E"/>
                  </a:solidFill>
                  <a:latin typeface="Tahoma"/>
                  <a:ea typeface="Tahoma"/>
                  <a:cs typeface="Tahoma"/>
                  <a:sym typeface="Tahoma"/>
                </a:rPr>
                <a:t> Review, observe, analyze assessment objects (i.e., specifications, mechanisms, or activities) to facilitate assessor understanding, clarification, or obtain evidence. </a:t>
              </a:r>
              <a:endParaRPr/>
            </a:p>
          </p:txBody>
        </p:sp>
        <p:sp>
          <p:nvSpPr>
            <p:cNvPr id="1493" name="Google Shape;1493;p82"/>
            <p:cNvSpPr/>
            <p:nvPr/>
          </p:nvSpPr>
          <p:spPr>
            <a:xfrm>
              <a:off x="1369558" y="5838"/>
              <a:ext cx="1700239" cy="1349411"/>
            </a:xfrm>
            <a:prstGeom prst="ellipse">
              <a:avLst/>
            </a:prstGeom>
            <a:blipFill rotWithShape="1">
              <a:blip r:embed="rId3">
                <a:alphaModFix/>
              </a:blip>
              <a:stretch>
                <a:fillRect/>
              </a:stretch>
            </a:blipFill>
            <a:ln>
              <a:noFill/>
            </a:ln>
            <a:effectLst>
              <a:outerShdw blurRad="190500" dist="228600" dir="2700000" algn="ctr" rotWithShape="0">
                <a:srgbClr val="000000">
                  <a:alpha val="29803"/>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4" name="Google Shape;1494;p82"/>
            <p:cNvSpPr/>
            <p:nvPr/>
          </p:nvSpPr>
          <p:spPr>
            <a:xfrm rot="10800000">
              <a:off x="2193258" y="1701570"/>
              <a:ext cx="7094220" cy="1214957"/>
            </a:xfrm>
            <a:prstGeom prst="homePlate">
              <a:avLst>
                <a:gd name="adj" fmla="val 50000"/>
              </a:avLst>
            </a:prstGeom>
            <a:solidFill>
              <a:schemeClr val="lt1"/>
            </a:solidFill>
            <a:ln>
              <a:noFill/>
            </a:ln>
            <a:effectLst>
              <a:outerShdw blurRad="190500" dist="228600" dir="2700000" algn="ctr" rotWithShape="0">
                <a:srgbClr val="000000">
                  <a:alpha val="29803"/>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5" name="Google Shape;1495;p82"/>
            <p:cNvSpPr txBox="1"/>
            <p:nvPr/>
          </p:nvSpPr>
          <p:spPr>
            <a:xfrm>
              <a:off x="2496996" y="1701570"/>
              <a:ext cx="6790481" cy="1214957"/>
            </a:xfrm>
            <a:prstGeom prst="rect">
              <a:avLst/>
            </a:prstGeom>
            <a:noFill/>
            <a:ln>
              <a:noFill/>
            </a:ln>
          </p:spPr>
          <p:txBody>
            <a:bodyPr spcFirstLastPara="1" wrap="square" lIns="447825" tIns="76200" rIns="142225" bIns="76200" anchor="ctr" anchorCtr="0">
              <a:noAutofit/>
            </a:bodyPr>
            <a:lstStyle/>
            <a:p>
              <a:pPr marL="0" marR="0" lvl="0" indent="0" algn="l" rtl="0">
                <a:lnSpc>
                  <a:spcPct val="90000"/>
                </a:lnSpc>
                <a:spcBef>
                  <a:spcPts val="0"/>
                </a:spcBef>
                <a:spcAft>
                  <a:spcPts val="0"/>
                </a:spcAft>
                <a:buClr>
                  <a:srgbClr val="0F243E"/>
                </a:buClr>
                <a:buSzPts val="2000"/>
                <a:buFont typeface="Tahoma"/>
                <a:buNone/>
              </a:pPr>
              <a:r>
                <a:rPr lang="en-US" sz="2000" b="1">
                  <a:solidFill>
                    <a:srgbClr val="0F243E"/>
                  </a:solidFill>
                  <a:latin typeface="Tahoma"/>
                  <a:ea typeface="Tahoma"/>
                  <a:cs typeface="Tahoma"/>
                  <a:sym typeface="Tahoma"/>
                </a:rPr>
                <a:t>INTERVIEW</a:t>
              </a:r>
              <a:r>
                <a:rPr lang="en-US" sz="2000">
                  <a:solidFill>
                    <a:srgbClr val="0F243E"/>
                  </a:solidFill>
                  <a:latin typeface="Tahoma"/>
                  <a:ea typeface="Tahoma"/>
                  <a:cs typeface="Tahoma"/>
                  <a:sym typeface="Tahoma"/>
                </a:rPr>
                <a:t> Conduct discussions with individuals or groups to facilitate understanding, clarification, or obtain evidence.</a:t>
              </a:r>
              <a:endParaRPr/>
            </a:p>
          </p:txBody>
        </p:sp>
        <p:sp>
          <p:nvSpPr>
            <p:cNvPr id="1496" name="Google Shape;1496;p82"/>
            <p:cNvSpPr/>
            <p:nvPr/>
          </p:nvSpPr>
          <p:spPr>
            <a:xfrm>
              <a:off x="1380522" y="1655904"/>
              <a:ext cx="1625471" cy="1306289"/>
            </a:xfrm>
            <a:prstGeom prst="ellipse">
              <a:avLst/>
            </a:prstGeom>
            <a:blipFill rotWithShape="1">
              <a:blip r:embed="rId4">
                <a:alphaModFix/>
              </a:blip>
              <a:stretch>
                <a:fillRect/>
              </a:stretch>
            </a:blipFill>
            <a:ln>
              <a:noFill/>
            </a:ln>
            <a:effectLst>
              <a:outerShdw blurRad="190500" dist="228600" dir="2700000" algn="ctr" rotWithShape="0">
                <a:srgbClr val="000000">
                  <a:alpha val="29803"/>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7" name="Google Shape;1497;p82"/>
            <p:cNvSpPr/>
            <p:nvPr/>
          </p:nvSpPr>
          <p:spPr>
            <a:xfrm rot="10800000">
              <a:off x="2210723" y="3271435"/>
              <a:ext cx="7094220" cy="1214957"/>
            </a:xfrm>
            <a:prstGeom prst="homePlate">
              <a:avLst>
                <a:gd name="adj" fmla="val 50000"/>
              </a:avLst>
            </a:prstGeom>
            <a:solidFill>
              <a:schemeClr val="lt1"/>
            </a:solidFill>
            <a:ln>
              <a:noFill/>
            </a:ln>
            <a:effectLst>
              <a:outerShdw blurRad="190500" dist="228600" dir="2700000" algn="ctr" rotWithShape="0">
                <a:srgbClr val="000000">
                  <a:alpha val="29803"/>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8" name="Google Shape;1498;p82"/>
            <p:cNvSpPr txBox="1"/>
            <p:nvPr/>
          </p:nvSpPr>
          <p:spPr>
            <a:xfrm>
              <a:off x="2514462" y="3271435"/>
              <a:ext cx="6790481" cy="1214957"/>
            </a:xfrm>
            <a:prstGeom prst="rect">
              <a:avLst/>
            </a:prstGeom>
            <a:noFill/>
            <a:ln>
              <a:noFill/>
            </a:ln>
          </p:spPr>
          <p:txBody>
            <a:bodyPr spcFirstLastPara="1" wrap="square" lIns="447825" tIns="76200" rIns="142225" bIns="76200" anchor="ctr" anchorCtr="0">
              <a:noAutofit/>
            </a:bodyPr>
            <a:lstStyle/>
            <a:p>
              <a:pPr marL="0" marR="0" lvl="0" indent="0" algn="l" rtl="0">
                <a:lnSpc>
                  <a:spcPct val="90000"/>
                </a:lnSpc>
                <a:spcBef>
                  <a:spcPts val="0"/>
                </a:spcBef>
                <a:spcAft>
                  <a:spcPts val="0"/>
                </a:spcAft>
                <a:buClr>
                  <a:srgbClr val="0F243E"/>
                </a:buClr>
                <a:buSzPts val="2000"/>
                <a:buFont typeface="Tahoma"/>
                <a:buNone/>
              </a:pPr>
              <a:r>
                <a:rPr lang="en-US" sz="2000" b="1">
                  <a:solidFill>
                    <a:srgbClr val="0F243E"/>
                  </a:solidFill>
                  <a:latin typeface="Tahoma"/>
                  <a:ea typeface="Tahoma"/>
                  <a:cs typeface="Tahoma"/>
                  <a:sym typeface="Tahoma"/>
                </a:rPr>
                <a:t>TEST </a:t>
              </a:r>
              <a:r>
                <a:rPr lang="en-US" sz="2000">
                  <a:solidFill>
                    <a:srgbClr val="0F243E"/>
                  </a:solidFill>
                  <a:latin typeface="Tahoma"/>
                  <a:ea typeface="Tahoma"/>
                  <a:cs typeface="Tahoma"/>
                  <a:sym typeface="Tahoma"/>
                </a:rPr>
                <a:t>Run assessment objects (i.e., activities or mechanisms) under specified conditions to compare actual with expected behavior.   Examples: automated test tools output, system configuration screen shots.  </a:t>
              </a:r>
              <a:endParaRPr/>
            </a:p>
          </p:txBody>
        </p:sp>
        <p:sp>
          <p:nvSpPr>
            <p:cNvPr id="1499" name="Google Shape;1499;p82"/>
            <p:cNvSpPr/>
            <p:nvPr/>
          </p:nvSpPr>
          <p:spPr>
            <a:xfrm>
              <a:off x="1363056" y="3265357"/>
              <a:ext cx="1695333" cy="1227113"/>
            </a:xfrm>
            <a:prstGeom prst="ellipse">
              <a:avLst/>
            </a:prstGeom>
            <a:blipFill rotWithShape="1">
              <a:blip r:embed="rId5">
                <a:alphaModFix/>
              </a:blip>
              <a:stretch>
                <a:fillRect/>
              </a:stretch>
            </a:blipFill>
            <a:ln>
              <a:noFill/>
            </a:ln>
            <a:effectLst>
              <a:outerShdw blurRad="190500" dist="228600" dir="2700000" algn="ctr" rotWithShape="0">
                <a:srgbClr val="000000">
                  <a:alpha val="29803"/>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1504"/>
        <p:cNvGrpSpPr/>
        <p:nvPr/>
      </p:nvGrpSpPr>
      <p:grpSpPr>
        <a:xfrm>
          <a:off x="0" y="0"/>
          <a:ext cx="0" cy="0"/>
          <a:chOff x="0" y="0"/>
          <a:chExt cx="0" cy="0"/>
        </a:xfrm>
      </p:grpSpPr>
      <p:pic>
        <p:nvPicPr>
          <p:cNvPr id="1505" name="Google Shape;1505;p83"/>
          <p:cNvPicPr preferRelativeResize="0"/>
          <p:nvPr/>
        </p:nvPicPr>
        <p:blipFill rotWithShape="1">
          <a:blip r:embed="rId3">
            <a:alphaModFix/>
          </a:blip>
          <a:srcRect l="25453" t="5506" r="4939" b="6748"/>
          <a:stretch/>
        </p:blipFill>
        <p:spPr>
          <a:xfrm>
            <a:off x="5638800" y="1258366"/>
            <a:ext cx="3470276" cy="5156721"/>
          </a:xfrm>
          <a:prstGeom prst="rect">
            <a:avLst/>
          </a:prstGeom>
          <a:noFill/>
          <a:ln>
            <a:noFill/>
          </a:ln>
          <a:effectLst>
            <a:outerShdw blurRad="292100" dist="139700" dir="2700000" algn="tl" rotWithShape="0">
              <a:srgbClr val="333333">
                <a:alpha val="64705"/>
              </a:srgbClr>
            </a:outerShdw>
          </a:effectLst>
        </p:spPr>
      </p:pic>
      <p:sp>
        <p:nvSpPr>
          <p:cNvPr id="1506" name="Google Shape;1506;p83"/>
          <p:cNvSpPr txBox="1">
            <a:spLocks noGrp="1"/>
          </p:cNvSpPr>
          <p:nvPr>
            <p:ph type="body" idx="1"/>
          </p:nvPr>
        </p:nvSpPr>
        <p:spPr>
          <a:xfrm>
            <a:off x="381000" y="1258366"/>
            <a:ext cx="4837112" cy="5156721"/>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200"/>
              <a:buChar char="■"/>
            </a:pPr>
            <a:r>
              <a:rPr lang="en-US" dirty="0"/>
              <a:t>Automation is encouraged</a:t>
            </a:r>
            <a:endParaRPr dirty="0"/>
          </a:p>
          <a:p>
            <a:pPr marL="342900" lvl="0" indent="-342900" algn="l" rtl="0">
              <a:spcBef>
                <a:spcPts val="400"/>
              </a:spcBef>
              <a:spcAft>
                <a:spcPts val="0"/>
              </a:spcAft>
              <a:buSzPts val="1200"/>
              <a:buChar char="■"/>
            </a:pPr>
            <a:r>
              <a:rPr lang="en-US" dirty="0"/>
              <a:t>Not feasible for many controls</a:t>
            </a:r>
            <a:endParaRPr dirty="0"/>
          </a:p>
          <a:p>
            <a:pPr marL="342900" lvl="0" indent="-342900" algn="l" rtl="0">
              <a:spcBef>
                <a:spcPts val="400"/>
              </a:spcBef>
              <a:spcAft>
                <a:spcPts val="0"/>
              </a:spcAft>
              <a:buSzPts val="1200"/>
              <a:buChar char="■"/>
            </a:pPr>
            <a:r>
              <a:rPr lang="en-US" dirty="0"/>
              <a:t>Information on control assessments must be actionable</a:t>
            </a:r>
            <a:endParaRPr dirty="0"/>
          </a:p>
          <a:p>
            <a:pPr marL="342900" lvl="0" indent="-342900" algn="l" rtl="0">
              <a:spcBef>
                <a:spcPts val="400"/>
              </a:spcBef>
              <a:spcAft>
                <a:spcPts val="0"/>
              </a:spcAft>
              <a:buSzPts val="1200"/>
              <a:buChar char="■"/>
            </a:pPr>
            <a:r>
              <a:rPr lang="en-US" dirty="0"/>
              <a:t>Standard set of data elements for an Incident Response tracking system*</a:t>
            </a:r>
            <a:endParaRPr dirty="0"/>
          </a:p>
          <a:p>
            <a:pPr marL="742950" lvl="1" indent="-285750" algn="l" rtl="0">
              <a:spcBef>
                <a:spcPts val="400"/>
              </a:spcBef>
              <a:spcAft>
                <a:spcPts val="0"/>
              </a:spcAft>
              <a:buSzPts val="1100"/>
              <a:buChar char="■"/>
            </a:pPr>
            <a:r>
              <a:rPr lang="en-US" dirty="0"/>
              <a:t>When incident is reported: reporter’s name, phone number, and location</a:t>
            </a:r>
            <a:endParaRPr dirty="0"/>
          </a:p>
          <a:p>
            <a:pPr marL="742950" lvl="1" indent="-285750" algn="l" rtl="0">
              <a:spcBef>
                <a:spcPts val="400"/>
              </a:spcBef>
              <a:spcAft>
                <a:spcPts val="0"/>
              </a:spcAft>
              <a:buSzPts val="1100"/>
              <a:buChar char="■"/>
            </a:pPr>
            <a:r>
              <a:rPr lang="en-US" dirty="0"/>
              <a:t>Incident handler: Name – Role – Organizational unit (e.g., agency, department, division, team) and affiliation</a:t>
            </a:r>
            <a:endParaRPr dirty="0"/>
          </a:p>
          <a:p>
            <a:pPr marL="742950" lvl="1" indent="-285750" algn="l" rtl="0">
              <a:spcBef>
                <a:spcPts val="400"/>
              </a:spcBef>
              <a:spcAft>
                <a:spcPts val="0"/>
              </a:spcAft>
              <a:buSzPts val="1100"/>
              <a:buChar char="■"/>
            </a:pPr>
            <a:r>
              <a:rPr lang="en-US" dirty="0"/>
              <a:t>Incident details: Status change date/timestamps, physical location</a:t>
            </a:r>
            <a:endParaRPr dirty="0"/>
          </a:p>
          <a:p>
            <a:pPr marL="342900" lvl="0" indent="-266700" algn="l" rtl="0">
              <a:spcBef>
                <a:spcPts val="400"/>
              </a:spcBef>
              <a:spcAft>
                <a:spcPts val="0"/>
              </a:spcAft>
              <a:buSzPts val="1200"/>
              <a:buNone/>
            </a:pPr>
            <a:endParaRPr dirty="0"/>
          </a:p>
        </p:txBody>
      </p:sp>
      <p:sp>
        <p:nvSpPr>
          <p:cNvPr id="1507" name="Google Shape;1507;p83"/>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Planning System Level Metrics</a:t>
            </a:r>
            <a:endParaRPr dirty="0"/>
          </a:p>
        </p:txBody>
      </p:sp>
      <p:sp>
        <p:nvSpPr>
          <p:cNvPr id="1508" name="Google Shape;1508;p83"/>
          <p:cNvSpPr txBox="1"/>
          <p:nvPr/>
        </p:nvSpPr>
        <p:spPr>
          <a:xfrm>
            <a:off x="860692" y="6550223"/>
            <a:ext cx="5677388" cy="3077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a:solidFill>
                  <a:schemeClr val="dk1"/>
                </a:solidFill>
                <a:latin typeface="Tahoma"/>
                <a:ea typeface="Tahoma"/>
                <a:cs typeface="Tahoma"/>
                <a:sym typeface="Tahoma"/>
              </a:rPr>
              <a:t>*Source: NIST SP 800-61 Computer Security Incident Handling Guide</a:t>
            </a:r>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1513"/>
        <p:cNvGrpSpPr/>
        <p:nvPr/>
      </p:nvGrpSpPr>
      <p:grpSpPr>
        <a:xfrm>
          <a:off x="0" y="0"/>
          <a:ext cx="0" cy="0"/>
          <a:chOff x="0" y="0"/>
          <a:chExt cx="0" cy="0"/>
        </a:xfrm>
      </p:grpSpPr>
      <p:sp>
        <p:nvSpPr>
          <p:cNvPr id="1514" name="Google Shape;1514;p84"/>
          <p:cNvSpPr txBox="1">
            <a:spLocks noGrp="1"/>
          </p:cNvSpPr>
          <p:nvPr>
            <p:ph type="body" idx="1"/>
          </p:nvPr>
        </p:nvSpPr>
        <p:spPr>
          <a:xfrm>
            <a:off x="336630" y="1050403"/>
            <a:ext cx="7997142" cy="5431420"/>
          </a:xfrm>
          <a:prstGeom prst="rect">
            <a:avLst/>
          </a:prstGeom>
          <a:noFill/>
          <a:ln>
            <a:noFill/>
          </a:ln>
        </p:spPr>
        <p:txBody>
          <a:bodyPr spcFirstLastPara="1" wrap="square" lIns="91425" tIns="45700" rIns="91425" bIns="45700" anchor="t" anchorCtr="0">
            <a:noAutofit/>
          </a:bodyPr>
          <a:lstStyle/>
          <a:p>
            <a:pPr marL="160020" indent="0" algn="l">
              <a:buNone/>
            </a:pPr>
            <a:r>
              <a:rPr lang="en-US" dirty="0"/>
              <a:t>Incident Reporting (IR) IR-6</a:t>
            </a:r>
            <a:endParaRPr lang="en-US" sz="1800" b="0" i="0" u="none" strike="noStrike" baseline="0" dirty="0">
              <a:solidFill>
                <a:srgbClr val="000000"/>
              </a:solidFill>
              <a:latin typeface="Calibri" panose="020F0502020204030204" pitchFamily="34" charset="0"/>
            </a:endParaRPr>
          </a:p>
          <a:p>
            <a:pPr marL="160020" indent="0">
              <a:buNone/>
            </a:pPr>
            <a:r>
              <a:rPr lang="en-US" sz="1600" b="0" i="0" u="none" strike="noStrike" baseline="0" dirty="0">
                <a:solidFill>
                  <a:srgbClr val="000000"/>
                </a:solidFill>
                <a:latin typeface="Tahoma" panose="020B0604030504040204" pitchFamily="34" charset="0"/>
                <a:ea typeface="Tahoma" panose="020B0604030504040204" pitchFamily="34" charset="0"/>
                <a:cs typeface="Tahoma" panose="020B0604030504040204" pitchFamily="34" charset="0"/>
              </a:rPr>
              <a:t>a. Require personnel to report suspected incidents to the organizational incident response capability within [</a:t>
            </a:r>
            <a:r>
              <a:rPr lang="en-US" sz="1600" b="0" i="1" u="none" strike="noStrike" baseline="0" dirty="0">
                <a:solidFill>
                  <a:srgbClr val="000000"/>
                </a:solidFill>
                <a:latin typeface="Tahoma" panose="020B0604030504040204" pitchFamily="34" charset="0"/>
                <a:ea typeface="Tahoma" panose="020B0604030504040204" pitchFamily="34" charset="0"/>
                <a:cs typeface="Tahoma" panose="020B0604030504040204" pitchFamily="34" charset="0"/>
              </a:rPr>
              <a:t>Assignment: organization-defined time-period</a:t>
            </a:r>
            <a:r>
              <a:rPr lang="en-US" sz="1600" b="0" i="0" u="none" strike="noStrike" baseline="0" dirty="0">
                <a:solidFill>
                  <a:srgbClr val="000000"/>
                </a:solidFill>
                <a:latin typeface="Tahoma" panose="020B0604030504040204" pitchFamily="34" charset="0"/>
                <a:ea typeface="Tahoma" panose="020B0604030504040204" pitchFamily="34" charset="0"/>
                <a:cs typeface="Tahoma" panose="020B0604030504040204" pitchFamily="34" charset="0"/>
              </a:rPr>
              <a:t>]; </a:t>
            </a:r>
          </a:p>
          <a:p>
            <a:pPr marL="160020" indent="0">
              <a:buNone/>
            </a:pPr>
            <a:r>
              <a:rPr lang="en-US" sz="1600" b="0" i="0" u="none" strike="noStrike" baseline="0" dirty="0">
                <a:solidFill>
                  <a:srgbClr val="000000"/>
                </a:solidFill>
                <a:latin typeface="Tahoma" panose="020B0604030504040204" pitchFamily="34" charset="0"/>
                <a:ea typeface="Tahoma" panose="020B0604030504040204" pitchFamily="34" charset="0"/>
                <a:cs typeface="Tahoma" panose="020B0604030504040204" pitchFamily="34" charset="0"/>
              </a:rPr>
              <a:t>b. Report incident information to [</a:t>
            </a:r>
            <a:r>
              <a:rPr lang="en-US" sz="1600" b="0" i="1" u="none" strike="noStrike" baseline="0" dirty="0">
                <a:solidFill>
                  <a:srgbClr val="000000"/>
                </a:solidFill>
                <a:latin typeface="Tahoma" panose="020B0604030504040204" pitchFamily="34" charset="0"/>
                <a:ea typeface="Tahoma" panose="020B0604030504040204" pitchFamily="34" charset="0"/>
                <a:cs typeface="Tahoma" panose="020B0604030504040204" pitchFamily="34" charset="0"/>
              </a:rPr>
              <a:t>Assignment: organization-defined authorities</a:t>
            </a:r>
            <a:r>
              <a:rPr lang="en-US" sz="1600" b="0" i="0" u="none" strike="noStrike" baseline="0" dirty="0">
                <a:solidFill>
                  <a:srgbClr val="000000"/>
                </a:solidFill>
                <a:latin typeface="Tahoma" panose="020B0604030504040204" pitchFamily="34" charset="0"/>
                <a:ea typeface="Tahoma" panose="020B0604030504040204" pitchFamily="34" charset="0"/>
                <a:cs typeface="Tahoma" panose="020B0604030504040204" pitchFamily="34" charset="0"/>
              </a:rPr>
              <a:t>]. </a:t>
            </a:r>
          </a:p>
          <a:p>
            <a:pPr marL="342900" lvl="0" indent="-342900" algn="l" rtl="0">
              <a:spcBef>
                <a:spcPts val="0"/>
              </a:spcBef>
              <a:spcAft>
                <a:spcPts val="0"/>
              </a:spcAft>
              <a:buSzPts val="1080"/>
              <a:buChar char="■"/>
            </a:pPr>
            <a:endParaRPr dirty="0"/>
          </a:p>
          <a:p>
            <a:pPr marL="342900" lvl="0" indent="-342900" algn="l" rtl="0">
              <a:spcBef>
                <a:spcPts val="360"/>
              </a:spcBef>
              <a:spcAft>
                <a:spcPts val="0"/>
              </a:spcAft>
              <a:buSzPts val="1080"/>
              <a:buChar char="■"/>
            </a:pPr>
            <a:r>
              <a:rPr lang="en-US" dirty="0"/>
              <a:t>Examples of </a:t>
            </a:r>
            <a:r>
              <a:rPr lang="en-US" u="sng" dirty="0"/>
              <a:t>actionable</a:t>
            </a:r>
            <a:r>
              <a:rPr lang="en-US" dirty="0"/>
              <a:t> data (time):</a:t>
            </a:r>
            <a:endParaRPr dirty="0"/>
          </a:p>
          <a:p>
            <a:pPr marL="742950" lvl="1" indent="-285750" algn="l" rtl="0">
              <a:spcBef>
                <a:spcPts val="320"/>
              </a:spcBef>
              <a:spcAft>
                <a:spcPts val="0"/>
              </a:spcAft>
              <a:buSzPts val="880"/>
              <a:buChar char="■"/>
            </a:pPr>
            <a:r>
              <a:rPr lang="en-US" dirty="0">
                <a:solidFill>
                  <a:srgbClr val="FF0000"/>
                </a:solidFill>
              </a:rPr>
              <a:t>How long it took the IR team to respond to the initial incident report</a:t>
            </a:r>
            <a:endParaRPr dirty="0">
              <a:solidFill>
                <a:srgbClr val="FF0000"/>
              </a:solidFill>
            </a:endParaRPr>
          </a:p>
          <a:p>
            <a:pPr marL="742950" lvl="1" indent="-285750" algn="l" rtl="0">
              <a:spcBef>
                <a:spcPts val="320"/>
              </a:spcBef>
              <a:spcAft>
                <a:spcPts val="0"/>
              </a:spcAft>
              <a:buSzPts val="880"/>
              <a:buChar char="■"/>
            </a:pPr>
            <a:r>
              <a:rPr lang="en-US" dirty="0"/>
              <a:t>How long to report to management (and as appropriate, others) </a:t>
            </a:r>
          </a:p>
          <a:p>
            <a:pPr marL="457200" lvl="1" indent="0" algn="l" rtl="0">
              <a:spcBef>
                <a:spcPts val="320"/>
              </a:spcBef>
              <a:spcAft>
                <a:spcPts val="0"/>
              </a:spcAft>
              <a:buSzPts val="880"/>
              <a:buNone/>
            </a:pPr>
            <a:endParaRPr dirty="0"/>
          </a:p>
          <a:p>
            <a:pPr marL="342900" lvl="0" indent="-342900" algn="l" rtl="0">
              <a:spcBef>
                <a:spcPts val="360"/>
              </a:spcBef>
              <a:spcAft>
                <a:spcPts val="0"/>
              </a:spcAft>
              <a:buSzPts val="1080"/>
              <a:buChar char="■"/>
            </a:pPr>
            <a:r>
              <a:rPr lang="en-US" dirty="0"/>
              <a:t>Objective assessment:</a:t>
            </a:r>
            <a:endParaRPr dirty="0"/>
          </a:p>
          <a:p>
            <a:pPr marL="742950" lvl="1" indent="-285750" algn="l" rtl="0">
              <a:spcBef>
                <a:spcPts val="320"/>
              </a:spcBef>
              <a:spcAft>
                <a:spcPts val="0"/>
              </a:spcAft>
              <a:buSzPts val="880"/>
              <a:buChar char="■"/>
            </a:pPr>
            <a:r>
              <a:rPr lang="en-US" dirty="0"/>
              <a:t>Determine adherence to established IR policies and procedures</a:t>
            </a:r>
            <a:endParaRPr dirty="0"/>
          </a:p>
          <a:p>
            <a:pPr marL="742950" lvl="1" indent="-285750" algn="l" rtl="0">
              <a:spcBef>
                <a:spcPts val="320"/>
              </a:spcBef>
              <a:spcAft>
                <a:spcPts val="0"/>
              </a:spcAft>
              <a:buSzPts val="880"/>
              <a:buChar char="■"/>
            </a:pPr>
            <a:r>
              <a:rPr lang="en-US" dirty="0"/>
              <a:t>Did damage occur</a:t>
            </a:r>
          </a:p>
          <a:p>
            <a:pPr marL="742950" lvl="1" indent="-285750" algn="l" rtl="0">
              <a:spcBef>
                <a:spcPts val="320"/>
              </a:spcBef>
              <a:spcAft>
                <a:spcPts val="0"/>
              </a:spcAft>
              <a:buSzPts val="880"/>
              <a:buChar char="■"/>
            </a:pPr>
            <a:endParaRPr lang="en-US" dirty="0"/>
          </a:p>
          <a:p>
            <a:pPr marL="342900" lvl="0" indent="-342900" algn="l" rtl="0">
              <a:spcBef>
                <a:spcPts val="0"/>
              </a:spcBef>
              <a:spcAft>
                <a:spcPts val="0"/>
              </a:spcAft>
              <a:buSzPts val="1080"/>
              <a:buChar char="■"/>
            </a:pPr>
            <a:r>
              <a:rPr lang="en-US" dirty="0"/>
              <a:t>Report on the attack itself:</a:t>
            </a:r>
          </a:p>
          <a:p>
            <a:pPr marL="742950" lvl="1" indent="-285750" algn="l" rtl="0">
              <a:spcBef>
                <a:spcPts val="320"/>
              </a:spcBef>
              <a:spcAft>
                <a:spcPts val="0"/>
              </a:spcAft>
              <a:buSzPts val="880"/>
              <a:buChar char="■"/>
            </a:pPr>
            <a:r>
              <a:rPr lang="en-US" dirty="0"/>
              <a:t>Whether it is a recurrence of a previous incident</a:t>
            </a:r>
          </a:p>
          <a:p>
            <a:pPr marL="742950" lvl="1" indent="-285750" algn="l" rtl="0">
              <a:spcBef>
                <a:spcPts val="320"/>
              </a:spcBef>
              <a:spcAft>
                <a:spcPts val="0"/>
              </a:spcAft>
              <a:buSzPts val="880"/>
              <a:buChar char="■"/>
            </a:pPr>
            <a:r>
              <a:rPr lang="en-US" dirty="0"/>
              <a:t>Calculating the estimated monetary damage from the incident</a:t>
            </a:r>
          </a:p>
          <a:p>
            <a:pPr marL="742950" lvl="1" indent="-285750" algn="l" rtl="0">
              <a:spcBef>
                <a:spcPts val="320"/>
              </a:spcBef>
              <a:spcAft>
                <a:spcPts val="0"/>
              </a:spcAft>
              <a:buSzPts val="880"/>
              <a:buChar char="■"/>
            </a:pPr>
            <a:endParaRPr lang="en-US" dirty="0"/>
          </a:p>
          <a:p>
            <a:pPr marL="342900" lvl="0" indent="-342900" algn="l" rtl="0">
              <a:spcBef>
                <a:spcPts val="360"/>
              </a:spcBef>
              <a:spcAft>
                <a:spcPts val="0"/>
              </a:spcAft>
              <a:buSzPts val="1080"/>
              <a:buChar char="■"/>
            </a:pPr>
            <a:r>
              <a:rPr lang="en-US" dirty="0"/>
              <a:t>Identifying any measures that might have prevented the incident</a:t>
            </a:r>
          </a:p>
          <a:p>
            <a:pPr marL="457200" lvl="1" indent="0" algn="l" rtl="0">
              <a:spcBef>
                <a:spcPts val="320"/>
              </a:spcBef>
              <a:spcAft>
                <a:spcPts val="0"/>
              </a:spcAft>
              <a:buSzPts val="880"/>
              <a:buNone/>
            </a:pPr>
            <a:endParaRPr dirty="0"/>
          </a:p>
        </p:txBody>
      </p:sp>
      <p:sp>
        <p:nvSpPr>
          <p:cNvPr id="1516" name="Google Shape;1516;p84"/>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Meaningful Metrics: IR-6</a:t>
            </a:r>
            <a:endParaRPr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1521"/>
        <p:cNvGrpSpPr/>
        <p:nvPr/>
      </p:nvGrpSpPr>
      <p:grpSpPr>
        <a:xfrm>
          <a:off x="0" y="0"/>
          <a:ext cx="0" cy="0"/>
          <a:chOff x="0" y="0"/>
          <a:chExt cx="0" cy="0"/>
        </a:xfrm>
      </p:grpSpPr>
      <p:sp>
        <p:nvSpPr>
          <p:cNvPr id="1522" name="Google Shape;1522;p85"/>
          <p:cNvSpPr txBox="1">
            <a:spLocks noGrp="1"/>
          </p:cNvSpPr>
          <p:nvPr>
            <p:ph type="body" idx="1"/>
          </p:nvPr>
        </p:nvSpPr>
        <p:spPr>
          <a:xfrm>
            <a:off x="457201" y="1371600"/>
            <a:ext cx="8200231" cy="51054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a:t>Characteristics of helpful metrics</a:t>
            </a:r>
            <a:endParaRPr/>
          </a:p>
          <a:p>
            <a:pPr marL="742950" lvl="1" indent="-285750" algn="l" rtl="0">
              <a:spcBef>
                <a:spcPts val="400"/>
              </a:spcBef>
              <a:spcAft>
                <a:spcPts val="0"/>
              </a:spcAft>
              <a:buSzPts val="1100"/>
              <a:buChar char="■"/>
            </a:pPr>
            <a:r>
              <a:rPr lang="en-US"/>
              <a:t>Automated assessments typically more cost effective, efficient and consistent</a:t>
            </a:r>
            <a:endParaRPr/>
          </a:p>
          <a:p>
            <a:pPr marL="742950" lvl="1" indent="-285750" algn="l" rtl="0">
              <a:spcBef>
                <a:spcPts val="400"/>
              </a:spcBef>
              <a:spcAft>
                <a:spcPts val="0"/>
              </a:spcAft>
              <a:buSzPts val="1100"/>
              <a:buChar char="■"/>
            </a:pPr>
            <a:r>
              <a:rPr lang="en-US"/>
              <a:t>Manual assessments must be consistent, repeatable and verifiable</a:t>
            </a:r>
            <a:endParaRPr/>
          </a:p>
          <a:p>
            <a:pPr marL="742950" lvl="1" indent="-285750" algn="l" rtl="0">
              <a:spcBef>
                <a:spcPts val="400"/>
              </a:spcBef>
              <a:spcAft>
                <a:spcPts val="0"/>
              </a:spcAft>
              <a:buSzPts val="1100"/>
              <a:buChar char="■"/>
            </a:pPr>
            <a:r>
              <a:rPr lang="en-US"/>
              <a:t>Sustainable? Can it be repeated regularly? </a:t>
            </a:r>
            <a:endParaRPr/>
          </a:p>
          <a:p>
            <a:pPr marL="742950" lvl="1" indent="-285750" algn="l" rtl="0">
              <a:spcBef>
                <a:spcPts val="400"/>
              </a:spcBef>
              <a:spcAft>
                <a:spcPts val="0"/>
              </a:spcAft>
              <a:buSzPts val="1100"/>
              <a:buChar char="■"/>
            </a:pPr>
            <a:r>
              <a:rPr lang="en-US"/>
              <a:t>Provide trend analysis. Absolute values not as helpful as those that indicate a trend </a:t>
            </a:r>
            <a:endParaRPr/>
          </a:p>
          <a:p>
            <a:pPr marL="342900" lvl="0" indent="-251459" algn="l" rtl="0">
              <a:spcBef>
                <a:spcPts val="480"/>
              </a:spcBef>
              <a:spcAft>
                <a:spcPts val="0"/>
              </a:spcAft>
              <a:buSzPts val="1440"/>
              <a:buNone/>
            </a:pPr>
            <a:endParaRPr/>
          </a:p>
        </p:txBody>
      </p:sp>
      <p:sp>
        <p:nvSpPr>
          <p:cNvPr id="1523" name="Google Shape;1523;p85"/>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Metrics that Matter</a:t>
            </a:r>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1528"/>
        <p:cNvGrpSpPr/>
        <p:nvPr/>
      </p:nvGrpSpPr>
      <p:grpSpPr>
        <a:xfrm>
          <a:off x="0" y="0"/>
          <a:ext cx="0" cy="0"/>
          <a:chOff x="0" y="0"/>
          <a:chExt cx="0" cy="0"/>
        </a:xfrm>
      </p:grpSpPr>
      <p:sp>
        <p:nvSpPr>
          <p:cNvPr id="1533" name="Google Shape;1533;p86"/>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Measuring Program Effectiveness</a:t>
            </a:r>
            <a:endParaRPr/>
          </a:p>
        </p:txBody>
      </p:sp>
      <p:pic>
        <p:nvPicPr>
          <p:cNvPr id="3" name="Picture 2" descr="A diagram of a method&#10;&#10;Description automatically generated">
            <a:extLst>
              <a:ext uri="{FF2B5EF4-FFF2-40B4-BE49-F238E27FC236}">
                <a16:creationId xmlns:a16="http://schemas.microsoft.com/office/drawing/2014/main" id="{48769A6E-A0C2-6A62-DAA7-6B6A0EA90106}"/>
              </a:ext>
            </a:extLst>
          </p:cNvPr>
          <p:cNvPicPr>
            <a:picLocks noChangeAspect="1"/>
          </p:cNvPicPr>
          <p:nvPr/>
        </p:nvPicPr>
        <p:blipFill>
          <a:blip r:embed="rId3"/>
          <a:stretch>
            <a:fillRect/>
          </a:stretch>
        </p:blipFill>
        <p:spPr>
          <a:xfrm>
            <a:off x="324091" y="2899458"/>
            <a:ext cx="4461270" cy="3860157"/>
          </a:xfrm>
          <a:prstGeom prst="rect">
            <a:avLst/>
          </a:prstGeom>
        </p:spPr>
      </p:pic>
      <p:pic>
        <p:nvPicPr>
          <p:cNvPr id="5" name="Picture 4" descr="A close-up of a white background&#10;&#10;Description automatically generated">
            <a:extLst>
              <a:ext uri="{FF2B5EF4-FFF2-40B4-BE49-F238E27FC236}">
                <a16:creationId xmlns:a16="http://schemas.microsoft.com/office/drawing/2014/main" id="{D6F4BA13-B70C-FF31-FFF2-4CDEE6AB6C66}"/>
              </a:ext>
            </a:extLst>
          </p:cNvPr>
          <p:cNvPicPr>
            <a:picLocks noChangeAspect="1"/>
          </p:cNvPicPr>
          <p:nvPr/>
        </p:nvPicPr>
        <p:blipFill>
          <a:blip r:embed="rId4"/>
          <a:stretch>
            <a:fillRect/>
          </a:stretch>
        </p:blipFill>
        <p:spPr>
          <a:xfrm>
            <a:off x="191755" y="922339"/>
            <a:ext cx="4166886" cy="1878734"/>
          </a:xfrm>
          <a:prstGeom prst="rect">
            <a:avLst/>
          </a:prstGeom>
        </p:spPr>
      </p:pic>
      <p:pic>
        <p:nvPicPr>
          <p:cNvPr id="11" name="Picture 10" descr="A close-up of a white card&#10;&#10;Description automatically generated">
            <a:extLst>
              <a:ext uri="{FF2B5EF4-FFF2-40B4-BE49-F238E27FC236}">
                <a16:creationId xmlns:a16="http://schemas.microsoft.com/office/drawing/2014/main" id="{D55A77D3-B5EC-220E-FDCD-DDC08DA376A2}"/>
              </a:ext>
            </a:extLst>
          </p:cNvPr>
          <p:cNvPicPr>
            <a:picLocks noChangeAspect="1"/>
          </p:cNvPicPr>
          <p:nvPr/>
        </p:nvPicPr>
        <p:blipFill>
          <a:blip r:embed="rId5"/>
          <a:stretch>
            <a:fillRect/>
          </a:stretch>
        </p:blipFill>
        <p:spPr>
          <a:xfrm>
            <a:off x="4358640" y="1020722"/>
            <a:ext cx="4256991" cy="2000269"/>
          </a:xfrm>
          <a:prstGeom prst="rect">
            <a:avLst/>
          </a:prstGeom>
        </p:spPr>
      </p:pic>
      <p:pic>
        <p:nvPicPr>
          <p:cNvPr id="2" name="Picture 1" descr="A diagram of a business impact&#10;&#10;Description automatically generated with medium confidence">
            <a:extLst>
              <a:ext uri="{FF2B5EF4-FFF2-40B4-BE49-F238E27FC236}">
                <a16:creationId xmlns:a16="http://schemas.microsoft.com/office/drawing/2014/main" id="{DE4D3E1C-AB6F-7700-D8FA-8CB3CA062304}"/>
              </a:ext>
            </a:extLst>
          </p:cNvPr>
          <p:cNvPicPr>
            <a:picLocks noChangeAspect="1"/>
          </p:cNvPicPr>
          <p:nvPr/>
        </p:nvPicPr>
        <p:blipFill>
          <a:blip r:embed="rId6">
            <a:duotone>
              <a:schemeClr val="accent4">
                <a:shade val="45000"/>
                <a:satMod val="135000"/>
              </a:schemeClr>
              <a:prstClr val="white"/>
            </a:duotone>
          </a:blip>
          <a:stretch>
            <a:fillRect/>
          </a:stretch>
        </p:blipFill>
        <p:spPr>
          <a:xfrm>
            <a:off x="4785361" y="3226444"/>
            <a:ext cx="4256991" cy="3631555"/>
          </a:xfrm>
          <a:prstGeom prst="rect">
            <a:avLst/>
          </a:prstGeom>
          <a:solidFill>
            <a:schemeClr val="bg2">
              <a:lumMod val="40000"/>
              <a:lumOff val="60000"/>
            </a:schemeClr>
          </a:solidFill>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1547"/>
        <p:cNvGrpSpPr/>
        <p:nvPr/>
      </p:nvGrpSpPr>
      <p:grpSpPr>
        <a:xfrm>
          <a:off x="0" y="0"/>
          <a:ext cx="0" cy="0"/>
          <a:chOff x="0" y="0"/>
          <a:chExt cx="0" cy="0"/>
        </a:xfrm>
      </p:grpSpPr>
      <p:sp>
        <p:nvSpPr>
          <p:cNvPr id="1548" name="Google Shape;1548;p88"/>
          <p:cNvSpPr txBox="1">
            <a:spLocks noGrp="1"/>
          </p:cNvSpPr>
          <p:nvPr>
            <p:ph type="body" idx="1"/>
          </p:nvPr>
        </p:nvSpPr>
        <p:spPr>
          <a:xfrm>
            <a:off x="487363" y="1295400"/>
            <a:ext cx="8329612" cy="51816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a:t>Local computing environment </a:t>
            </a:r>
            <a:endParaRPr/>
          </a:p>
          <a:p>
            <a:pPr marL="342900" lvl="0" indent="-342900" algn="l" rtl="0">
              <a:spcBef>
                <a:spcPts val="480"/>
              </a:spcBef>
              <a:spcAft>
                <a:spcPts val="0"/>
              </a:spcAft>
              <a:buSzPts val="1440"/>
              <a:buChar char="■"/>
            </a:pPr>
            <a:r>
              <a:rPr lang="en-US"/>
              <a:t>Enclave boundary</a:t>
            </a:r>
            <a:endParaRPr/>
          </a:p>
          <a:p>
            <a:pPr marL="342900" lvl="0" indent="-342900" algn="l" rtl="0">
              <a:spcBef>
                <a:spcPts val="480"/>
              </a:spcBef>
              <a:spcAft>
                <a:spcPts val="0"/>
              </a:spcAft>
              <a:buSzPts val="1440"/>
              <a:buChar char="■"/>
            </a:pPr>
            <a:r>
              <a:rPr lang="en-US"/>
              <a:t>Network and infrastructure</a:t>
            </a:r>
            <a:endParaRPr/>
          </a:p>
          <a:p>
            <a:pPr marL="342900" lvl="0" indent="-342900" algn="l" rtl="0">
              <a:spcBef>
                <a:spcPts val="480"/>
              </a:spcBef>
              <a:spcAft>
                <a:spcPts val="0"/>
              </a:spcAft>
              <a:buSzPts val="1440"/>
              <a:buChar char="■"/>
            </a:pPr>
            <a:r>
              <a:rPr lang="en-US"/>
              <a:t>Supporting infrastructure</a:t>
            </a:r>
            <a:endParaRPr/>
          </a:p>
          <a:p>
            <a:pPr marL="342900" lvl="0" indent="-342900" algn="l" rtl="0">
              <a:spcBef>
                <a:spcPts val="480"/>
              </a:spcBef>
              <a:spcAft>
                <a:spcPts val="0"/>
              </a:spcAft>
              <a:buSzPts val="1440"/>
              <a:buChar char="■"/>
            </a:pPr>
            <a:r>
              <a:rPr lang="en-US"/>
              <a:t>Use a balanced monitoring strategy for subsystems:</a:t>
            </a:r>
            <a:endParaRPr/>
          </a:p>
          <a:p>
            <a:pPr marL="742950" lvl="1" indent="-285750" algn="l" rtl="0">
              <a:spcBef>
                <a:spcPts val="480"/>
              </a:spcBef>
              <a:spcAft>
                <a:spcPts val="0"/>
              </a:spcAft>
              <a:buSzPts val="1320"/>
              <a:buChar char="■"/>
            </a:pPr>
            <a:r>
              <a:rPr lang="en-US"/>
              <a:t>Do monitor subsystems that did not exist at the beginning of the Software Development Life Cycle SDLC</a:t>
            </a:r>
            <a:endParaRPr/>
          </a:p>
          <a:p>
            <a:pPr marL="742950" lvl="1" indent="-285750" algn="l" rtl="0">
              <a:spcBef>
                <a:spcPts val="480"/>
              </a:spcBef>
              <a:spcAft>
                <a:spcPts val="0"/>
              </a:spcAft>
              <a:buSzPts val="1320"/>
              <a:buChar char="■"/>
            </a:pPr>
            <a:r>
              <a:rPr lang="en-US"/>
              <a:t>Monitoring continues throughout the Software Development Life Cycle (SDLC)</a:t>
            </a:r>
            <a:endParaRPr/>
          </a:p>
          <a:p>
            <a:pPr marL="342900" lvl="0" indent="-251459" algn="l" rtl="0">
              <a:spcBef>
                <a:spcPts val="480"/>
              </a:spcBef>
              <a:spcAft>
                <a:spcPts val="0"/>
              </a:spcAft>
              <a:buSzPts val="1440"/>
              <a:buNone/>
            </a:pPr>
            <a:endParaRPr/>
          </a:p>
          <a:p>
            <a:pPr marL="342900" lvl="0" indent="-251459" algn="l" rtl="0">
              <a:spcBef>
                <a:spcPts val="480"/>
              </a:spcBef>
              <a:spcAft>
                <a:spcPts val="0"/>
              </a:spcAft>
              <a:buSzPts val="1440"/>
              <a:buNone/>
            </a:pPr>
            <a:endParaRPr/>
          </a:p>
        </p:txBody>
      </p:sp>
      <p:sp>
        <p:nvSpPr>
          <p:cNvPr id="1549" name="Google Shape;1549;p8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What to Continuously Monitor</a:t>
            </a:r>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1554"/>
        <p:cNvGrpSpPr/>
        <p:nvPr/>
      </p:nvGrpSpPr>
      <p:grpSpPr>
        <a:xfrm>
          <a:off x="0" y="0"/>
          <a:ext cx="0" cy="0"/>
          <a:chOff x="0" y="0"/>
          <a:chExt cx="0" cy="0"/>
        </a:xfrm>
      </p:grpSpPr>
      <p:sp>
        <p:nvSpPr>
          <p:cNvPr id="1555" name="Google Shape;1555;p89"/>
          <p:cNvSpPr txBox="1">
            <a:spLocks noGrp="1"/>
          </p:cNvSpPr>
          <p:nvPr>
            <p:ph type="body" idx="1"/>
          </p:nvPr>
        </p:nvSpPr>
        <p:spPr>
          <a:xfrm>
            <a:off x="533400" y="1143000"/>
            <a:ext cx="5334000" cy="54102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200"/>
              <a:buChar char="■"/>
            </a:pPr>
            <a:r>
              <a:rPr lang="en-US" dirty="0"/>
              <a:t>DHS Continuous Diagnostics and Mitigation (CDM) Program</a:t>
            </a:r>
            <a:endParaRPr dirty="0"/>
          </a:p>
          <a:p>
            <a:pPr marL="342900" lvl="0" indent="-342900" algn="l" rtl="0">
              <a:spcBef>
                <a:spcPts val="400"/>
              </a:spcBef>
              <a:spcAft>
                <a:spcPts val="0"/>
              </a:spcAft>
              <a:buSzPts val="1200"/>
              <a:buChar char="■"/>
            </a:pPr>
            <a:r>
              <a:rPr lang="en-US" dirty="0"/>
              <a:t>Joint Cybersecurity Performance Metrics Working Group developed CONOPS for ISCM:</a:t>
            </a:r>
            <a:endParaRPr dirty="0"/>
          </a:p>
          <a:p>
            <a:pPr marL="742950" lvl="1" indent="-285750" algn="l" rtl="0">
              <a:spcBef>
                <a:spcPts val="400"/>
              </a:spcBef>
              <a:spcAft>
                <a:spcPts val="0"/>
              </a:spcAft>
              <a:buSzPts val="1100"/>
              <a:buChar char="■"/>
            </a:pPr>
            <a:r>
              <a:rPr lang="en-US" dirty="0"/>
              <a:t>Supplements NIST guidelines</a:t>
            </a:r>
            <a:endParaRPr dirty="0"/>
          </a:p>
          <a:p>
            <a:pPr marL="742950" lvl="1" indent="-285750" algn="l" rtl="0">
              <a:spcBef>
                <a:spcPts val="400"/>
              </a:spcBef>
              <a:spcAft>
                <a:spcPts val="0"/>
              </a:spcAft>
              <a:buSzPts val="1100"/>
              <a:buChar char="■"/>
            </a:pPr>
            <a:r>
              <a:rPr lang="en-US" dirty="0"/>
              <a:t>Provides implementation guidance / roadmap for ISCM </a:t>
            </a:r>
            <a:endParaRPr dirty="0"/>
          </a:p>
          <a:p>
            <a:pPr marL="742950" lvl="1" indent="-285750" algn="l" rtl="0">
              <a:spcBef>
                <a:spcPts val="400"/>
              </a:spcBef>
              <a:spcAft>
                <a:spcPts val="0"/>
              </a:spcAft>
              <a:buSzPts val="1100"/>
              <a:buChar char="■"/>
            </a:pPr>
            <a:r>
              <a:rPr lang="en-US" dirty="0"/>
              <a:t>Applies to non-NSS, NSS and intelligence systems within CNSS jurisdiction</a:t>
            </a:r>
            <a:endParaRPr dirty="0"/>
          </a:p>
          <a:p>
            <a:pPr marL="742950" lvl="1" indent="-285750" algn="l" rtl="0">
              <a:spcBef>
                <a:spcPts val="400"/>
              </a:spcBef>
              <a:spcAft>
                <a:spcPts val="0"/>
              </a:spcAft>
              <a:buSzPts val="1100"/>
              <a:buChar char="■"/>
            </a:pPr>
            <a:r>
              <a:rPr lang="en-US" dirty="0"/>
              <a:t>Government wide Blanket Purchase Agreement (BPA) </a:t>
            </a:r>
            <a:endParaRPr dirty="0"/>
          </a:p>
          <a:p>
            <a:pPr marL="742950" lvl="1" indent="-285750" algn="l" rtl="0">
              <a:spcBef>
                <a:spcPts val="400"/>
              </a:spcBef>
              <a:spcAft>
                <a:spcPts val="0"/>
              </a:spcAft>
              <a:buSzPts val="1100"/>
              <a:buChar char="■"/>
            </a:pPr>
            <a:r>
              <a:rPr lang="en-US" dirty="0"/>
              <a:t>Important: Does not apply to DoD NSS—that is DISA responsibility </a:t>
            </a:r>
            <a:endParaRPr dirty="0"/>
          </a:p>
          <a:p>
            <a:pPr marL="342900" lvl="0" indent="-266700" algn="l" rtl="0">
              <a:spcBef>
                <a:spcPts val="400"/>
              </a:spcBef>
              <a:spcAft>
                <a:spcPts val="0"/>
              </a:spcAft>
              <a:buSzPts val="1200"/>
              <a:buNone/>
            </a:pPr>
            <a:endParaRPr dirty="0"/>
          </a:p>
        </p:txBody>
      </p:sp>
      <p:sp>
        <p:nvSpPr>
          <p:cNvPr id="1556" name="Google Shape;1556;p89"/>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br>
              <a:rPr lang="en-US"/>
            </a:br>
            <a:r>
              <a:rPr lang="en-US"/>
              <a:t>Department of Homeland Security (DHS) CONOPS ISCM Guidance</a:t>
            </a:r>
            <a:endParaRPr/>
          </a:p>
        </p:txBody>
      </p:sp>
      <p:sp>
        <p:nvSpPr>
          <p:cNvPr id="1557" name="Google Shape;1557;p89"/>
          <p:cNvSpPr txBox="1"/>
          <p:nvPr/>
        </p:nvSpPr>
        <p:spPr>
          <a:xfrm>
            <a:off x="6038606" y="5575667"/>
            <a:ext cx="2863850" cy="95408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i="1">
                <a:solidFill>
                  <a:schemeClr val="dk2"/>
                </a:solidFill>
                <a:latin typeface="Tahoma"/>
                <a:ea typeface="Tahoma"/>
                <a:cs typeface="Tahoma"/>
                <a:sym typeface="Tahoma"/>
              </a:rPr>
              <a:t>REF: United States Government Concept of Operations (CONOPS) for Information Security Continuous Monitoring</a:t>
            </a:r>
            <a:endParaRPr sz="1400">
              <a:solidFill>
                <a:schemeClr val="dk2"/>
              </a:solidFill>
              <a:latin typeface="Tahoma"/>
              <a:ea typeface="Tahoma"/>
              <a:cs typeface="Tahoma"/>
              <a:sym typeface="Tahoma"/>
            </a:endParaRPr>
          </a:p>
        </p:txBody>
      </p:sp>
      <p:sp>
        <p:nvSpPr>
          <p:cNvPr id="1558" name="Google Shape;1558;p89"/>
          <p:cNvSpPr txBox="1"/>
          <p:nvPr/>
        </p:nvSpPr>
        <p:spPr>
          <a:xfrm>
            <a:off x="6477000" y="1828800"/>
            <a:ext cx="184731"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2400">
              <a:solidFill>
                <a:schemeClr val="dk1"/>
              </a:solidFill>
              <a:latin typeface="Tahoma"/>
              <a:ea typeface="Tahoma"/>
              <a:cs typeface="Tahoma"/>
              <a:sym typeface="Tahoma"/>
            </a:endParaRPr>
          </a:p>
        </p:txBody>
      </p:sp>
      <p:pic>
        <p:nvPicPr>
          <p:cNvPr id="1559" name="Google Shape;1559;p89"/>
          <p:cNvPicPr preferRelativeResize="0"/>
          <p:nvPr/>
        </p:nvPicPr>
        <p:blipFill rotWithShape="1">
          <a:blip r:embed="rId3">
            <a:alphaModFix/>
          </a:blip>
          <a:srcRect/>
          <a:stretch/>
        </p:blipFill>
        <p:spPr>
          <a:xfrm>
            <a:off x="5569152" y="801992"/>
            <a:ext cx="3574848" cy="4768242"/>
          </a:xfrm>
          <a:prstGeom prst="rect">
            <a:avLst/>
          </a:prstGeom>
          <a:noFill/>
          <a:ln>
            <a:noFill/>
          </a:ln>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1564"/>
        <p:cNvGrpSpPr/>
        <p:nvPr/>
      </p:nvGrpSpPr>
      <p:grpSpPr>
        <a:xfrm>
          <a:off x="0" y="0"/>
          <a:ext cx="0" cy="0"/>
          <a:chOff x="0" y="0"/>
          <a:chExt cx="0" cy="0"/>
        </a:xfrm>
      </p:grpSpPr>
      <p:sp>
        <p:nvSpPr>
          <p:cNvPr id="1565" name="Google Shape;1565;p90"/>
          <p:cNvSpPr txBox="1">
            <a:spLocks noGrp="1"/>
          </p:cNvSpPr>
          <p:nvPr>
            <p:ph type="body" idx="1"/>
          </p:nvPr>
        </p:nvSpPr>
        <p:spPr>
          <a:xfrm>
            <a:off x="685800" y="1505745"/>
            <a:ext cx="3505200" cy="4760913"/>
          </a:xfrm>
          <a:prstGeom prst="rect">
            <a:avLst/>
          </a:prstGeom>
          <a:noFill/>
          <a:ln>
            <a:noFill/>
          </a:ln>
        </p:spPr>
        <p:txBody>
          <a:bodyPr spcFirstLastPara="1" wrap="square" lIns="91425" tIns="45700" rIns="91425" bIns="45700" anchor="t" anchorCtr="0">
            <a:noAutofit/>
          </a:bodyPr>
          <a:lstStyle/>
          <a:p>
            <a:pPr marL="228600" lvl="0" indent="-228600" algn="l" rtl="0">
              <a:spcBef>
                <a:spcPts val="0"/>
              </a:spcBef>
              <a:spcAft>
                <a:spcPts val="0"/>
              </a:spcAft>
              <a:buSzPts val="1200"/>
              <a:buChar char="■"/>
            </a:pPr>
            <a:r>
              <a:rPr lang="en-US"/>
              <a:t>Provided as an example; not targeted to DoD</a:t>
            </a:r>
            <a:endParaRPr/>
          </a:p>
          <a:p>
            <a:pPr marL="228600" lvl="0" indent="-228600" algn="l" rtl="0">
              <a:spcBef>
                <a:spcPts val="400"/>
              </a:spcBef>
              <a:spcAft>
                <a:spcPts val="0"/>
              </a:spcAft>
              <a:buSzPts val="1200"/>
              <a:buChar char="■"/>
            </a:pPr>
            <a:r>
              <a:rPr lang="en-US"/>
              <a:t>DHS Continuous Diagnostics and Mitigation service</a:t>
            </a:r>
            <a:endParaRPr/>
          </a:p>
          <a:p>
            <a:pPr marL="228600" lvl="0" indent="-228600" algn="l" rtl="0">
              <a:spcBef>
                <a:spcPts val="400"/>
              </a:spcBef>
              <a:spcAft>
                <a:spcPts val="0"/>
              </a:spcAft>
              <a:buSzPts val="1200"/>
              <a:buChar char="■"/>
            </a:pPr>
            <a:r>
              <a:rPr lang="en-US"/>
              <a:t>Partnership with the General Services Administration</a:t>
            </a:r>
            <a:endParaRPr/>
          </a:p>
          <a:p>
            <a:pPr marL="228600" lvl="0" indent="-228600" algn="l" rtl="0">
              <a:spcBef>
                <a:spcPts val="400"/>
              </a:spcBef>
              <a:spcAft>
                <a:spcPts val="0"/>
              </a:spcAft>
              <a:buSzPts val="1200"/>
              <a:buChar char="■"/>
            </a:pPr>
            <a:r>
              <a:rPr lang="en-US"/>
              <a:t>Monitoring service for a fee</a:t>
            </a:r>
            <a:endParaRPr/>
          </a:p>
          <a:p>
            <a:pPr marL="228600" lvl="0" indent="-228600" algn="l" rtl="0">
              <a:spcBef>
                <a:spcPts val="400"/>
              </a:spcBef>
              <a:spcAft>
                <a:spcPts val="0"/>
              </a:spcAft>
              <a:buSzPts val="1200"/>
              <a:buChar char="■"/>
            </a:pPr>
            <a:r>
              <a:rPr lang="en-US"/>
              <a:t>CDM blanket purchase agreement (BPA) </a:t>
            </a:r>
            <a:endParaRPr/>
          </a:p>
          <a:p>
            <a:pPr marL="228600" lvl="0" indent="-152400" algn="l" rtl="0">
              <a:spcBef>
                <a:spcPts val="400"/>
              </a:spcBef>
              <a:spcAft>
                <a:spcPts val="0"/>
              </a:spcAft>
              <a:buSzPts val="1200"/>
              <a:buNone/>
            </a:pPr>
            <a:endParaRPr/>
          </a:p>
        </p:txBody>
      </p:sp>
      <p:sp>
        <p:nvSpPr>
          <p:cNvPr id="1566" name="Google Shape;1566;p90"/>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DHS Monitoring Service</a:t>
            </a:r>
            <a:endParaRPr/>
          </a:p>
        </p:txBody>
      </p:sp>
      <p:grpSp>
        <p:nvGrpSpPr>
          <p:cNvPr id="1567" name="Google Shape;1567;p90"/>
          <p:cNvGrpSpPr/>
          <p:nvPr/>
        </p:nvGrpSpPr>
        <p:grpSpPr>
          <a:xfrm>
            <a:off x="4191000" y="1014016"/>
            <a:ext cx="4610100" cy="5462985"/>
            <a:chOff x="4191000" y="1014016"/>
            <a:chExt cx="4610100" cy="5462985"/>
          </a:xfrm>
        </p:grpSpPr>
        <p:pic>
          <p:nvPicPr>
            <p:cNvPr id="1568" name="Google Shape;1568;p90"/>
            <p:cNvPicPr preferRelativeResize="0"/>
            <p:nvPr/>
          </p:nvPicPr>
          <p:blipFill rotWithShape="1">
            <a:blip r:embed="rId3">
              <a:alphaModFix/>
            </a:blip>
            <a:srcRect/>
            <a:stretch/>
          </p:blipFill>
          <p:spPr>
            <a:xfrm>
              <a:off x="4191000" y="1378257"/>
              <a:ext cx="4610100" cy="5098744"/>
            </a:xfrm>
            <a:prstGeom prst="rect">
              <a:avLst/>
            </a:prstGeom>
            <a:noFill/>
            <a:ln>
              <a:noFill/>
            </a:ln>
            <a:effectLst>
              <a:outerShdw blurRad="292100" dist="139700" dir="2700000" algn="tl" rotWithShape="0">
                <a:srgbClr val="333333">
                  <a:alpha val="64705"/>
                </a:srgbClr>
              </a:outerShdw>
            </a:effectLst>
          </p:spPr>
        </p:pic>
        <p:sp>
          <p:nvSpPr>
            <p:cNvPr id="1569" name="Google Shape;1569;p90"/>
            <p:cNvSpPr/>
            <p:nvPr/>
          </p:nvSpPr>
          <p:spPr>
            <a:xfrm>
              <a:off x="5388768" y="1014016"/>
              <a:ext cx="2214563" cy="400050"/>
            </a:xfrm>
            <a:prstGeom prst="rect">
              <a:avLst/>
            </a:prstGeom>
            <a:solidFill>
              <a:srgbClr val="F2F2F2"/>
            </a:solid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2000"/>
                <a:buFont typeface="Noto Sans Symbols"/>
                <a:buNone/>
              </a:pPr>
              <a:r>
                <a:rPr lang="en-US" sz="2000">
                  <a:solidFill>
                    <a:schemeClr val="dk1"/>
                  </a:solidFill>
                  <a:latin typeface="Tahoma"/>
                  <a:ea typeface="Tahoma"/>
                  <a:cs typeface="Tahoma"/>
                  <a:sym typeface="Tahoma"/>
                </a:rPr>
                <a:t>DHS CDM Process</a:t>
              </a:r>
              <a:endParaRPr/>
            </a:p>
          </p:txBody>
        </p:sp>
      </p:grpSp>
      <p:sp>
        <p:nvSpPr>
          <p:cNvPr id="1570" name="Google Shape;1570;p90"/>
          <p:cNvSpPr/>
          <p:nvPr/>
        </p:nvSpPr>
        <p:spPr>
          <a:xfrm>
            <a:off x="685800" y="6003530"/>
            <a:ext cx="3315716"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2"/>
              </a:buClr>
              <a:buSzPts val="1800"/>
              <a:buFont typeface="Noto Sans Symbols"/>
              <a:buNone/>
            </a:pPr>
            <a:r>
              <a:rPr lang="en-US" sz="1800" u="sng">
                <a:solidFill>
                  <a:schemeClr val="dk2"/>
                </a:solidFill>
                <a:latin typeface="Tahoma"/>
                <a:ea typeface="Tahoma"/>
                <a:cs typeface="Tahoma"/>
                <a:sym typeface="Tahoma"/>
                <a:hlinkClick r:id="rId4">
                  <a:extLst>
                    <a:ext uri="{A12FA001-AC4F-418D-AE19-62706E023703}">
                      <ahyp:hlinkClr xmlns:ahyp="http://schemas.microsoft.com/office/drawing/2018/hyperlinkcolor" val="tx"/>
                    </a:ext>
                  </a:extLst>
                </a:hlinkClick>
              </a:rPr>
              <a:t>https://www.dhs.gov/cisa/cdm</a:t>
            </a:r>
            <a:endParaRPr sz="1800">
              <a:solidFill>
                <a:schemeClr val="dk2"/>
              </a:solidFill>
              <a:latin typeface="Tahoma"/>
              <a:ea typeface="Tahoma"/>
              <a:cs typeface="Tahoma"/>
              <a:sym typeface="Tahoma"/>
            </a:endParaRPr>
          </a:p>
          <a:p>
            <a:pPr marL="0" marR="0" lvl="0" indent="0" algn="l" rtl="0">
              <a:spcBef>
                <a:spcPts val="0"/>
              </a:spcBef>
              <a:spcAft>
                <a:spcPts val="0"/>
              </a:spcAft>
              <a:buClr>
                <a:schemeClr val="dk1"/>
              </a:buClr>
              <a:buSzPts val="1800"/>
              <a:buFont typeface="Noto Sans Symbols"/>
              <a:buNone/>
            </a:pPr>
            <a:endParaRPr sz="1800">
              <a:solidFill>
                <a:schemeClr val="dk2"/>
              </a:solidFill>
              <a:latin typeface="Tahoma"/>
              <a:ea typeface="Tahoma"/>
              <a:cs typeface="Tahoma"/>
              <a:sym typeface="Tahoma"/>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1575"/>
        <p:cNvGrpSpPr/>
        <p:nvPr/>
      </p:nvGrpSpPr>
      <p:grpSpPr>
        <a:xfrm>
          <a:off x="0" y="0"/>
          <a:ext cx="0" cy="0"/>
          <a:chOff x="0" y="0"/>
          <a:chExt cx="0" cy="0"/>
        </a:xfrm>
      </p:grpSpPr>
      <p:sp>
        <p:nvSpPr>
          <p:cNvPr id="1576" name="Google Shape;1576;p91"/>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ISCM CONOPS Implementation</a:t>
            </a:r>
            <a:endParaRPr/>
          </a:p>
        </p:txBody>
      </p:sp>
      <p:sp>
        <p:nvSpPr>
          <p:cNvPr id="1577" name="Google Shape;1577;p91"/>
          <p:cNvSpPr txBox="1">
            <a:spLocks noGrp="1"/>
          </p:cNvSpPr>
          <p:nvPr>
            <p:ph type="body" idx="1"/>
          </p:nvPr>
        </p:nvSpPr>
        <p:spPr>
          <a:xfrm>
            <a:off x="533400" y="1371600"/>
            <a:ext cx="4114800" cy="4265271"/>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200"/>
              <a:buChar char="■"/>
            </a:pPr>
            <a:r>
              <a:rPr lang="en-US" dirty="0"/>
              <a:t>To Implement</a:t>
            </a:r>
            <a:endParaRPr dirty="0"/>
          </a:p>
          <a:p>
            <a:pPr marL="742950" lvl="1" indent="-285750" algn="l" rtl="0">
              <a:spcBef>
                <a:spcPts val="400"/>
              </a:spcBef>
              <a:spcAft>
                <a:spcPts val="0"/>
              </a:spcAft>
              <a:buSzPts val="1100"/>
              <a:buChar char="■"/>
            </a:pPr>
            <a:r>
              <a:rPr lang="en-US" dirty="0"/>
              <a:t>Either: Do it­ yourself with Commercial Off-the-Shelf  (COTS)/Government  Off-the-Shelf (GOTS) tools</a:t>
            </a:r>
            <a:endParaRPr dirty="0"/>
          </a:p>
          <a:p>
            <a:pPr marL="742950" lvl="1" indent="-215900" algn="l" rtl="0">
              <a:spcBef>
                <a:spcPts val="400"/>
              </a:spcBef>
              <a:spcAft>
                <a:spcPts val="0"/>
              </a:spcAft>
              <a:buSzPts val="1100"/>
              <a:buNone/>
            </a:pPr>
            <a:endParaRPr dirty="0"/>
          </a:p>
          <a:p>
            <a:pPr marL="742950" lvl="1" indent="-285750" algn="l" rtl="0">
              <a:spcBef>
                <a:spcPts val="400"/>
              </a:spcBef>
              <a:spcAft>
                <a:spcPts val="0"/>
              </a:spcAft>
              <a:buSzPts val="1100"/>
              <a:buChar char="■"/>
            </a:pPr>
            <a:r>
              <a:rPr lang="en-US" dirty="0"/>
              <a:t>Or: Leverage the Department of Homeland  Security (DHS) Continuous Diagnostics and Mitigation (CDM) Program</a:t>
            </a:r>
            <a:endParaRPr dirty="0"/>
          </a:p>
          <a:p>
            <a:pPr marL="742950" lvl="1" indent="-215900" algn="l" rtl="0">
              <a:spcBef>
                <a:spcPts val="400"/>
              </a:spcBef>
              <a:spcAft>
                <a:spcPts val="0"/>
              </a:spcAft>
              <a:buSzPts val="1100"/>
              <a:buNone/>
            </a:pPr>
            <a:endParaRPr dirty="0"/>
          </a:p>
        </p:txBody>
      </p:sp>
      <p:sp>
        <p:nvSpPr>
          <p:cNvPr id="1578" name="Google Shape;1578;p91"/>
          <p:cNvSpPr txBox="1">
            <a:spLocks noGrp="1"/>
          </p:cNvSpPr>
          <p:nvPr>
            <p:ph type="body" idx="2"/>
          </p:nvPr>
        </p:nvSpPr>
        <p:spPr>
          <a:xfrm>
            <a:off x="4800600" y="1371600"/>
            <a:ext cx="3886200" cy="49530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200"/>
              <a:buChar char="■"/>
            </a:pPr>
            <a:r>
              <a:rPr lang="en-US" dirty="0"/>
              <a:t>CONOPS Phases “A set of requirements to continuously monitor.”</a:t>
            </a:r>
          </a:p>
          <a:p>
            <a:pPr marL="0" lvl="0" indent="0" algn="l" rtl="0">
              <a:spcBef>
                <a:spcPts val="0"/>
              </a:spcBef>
              <a:spcAft>
                <a:spcPts val="0"/>
              </a:spcAft>
              <a:buSzPts val="1200"/>
              <a:buNone/>
            </a:pPr>
            <a:endParaRPr dirty="0"/>
          </a:p>
          <a:p>
            <a:pPr marL="342900" lvl="0" indent="-342900" algn="l" rtl="0">
              <a:spcBef>
                <a:spcPts val="400"/>
              </a:spcBef>
              <a:spcAft>
                <a:spcPts val="0"/>
              </a:spcAft>
              <a:buSzPts val="1200"/>
              <a:buChar char="■"/>
            </a:pPr>
            <a:r>
              <a:rPr lang="en-US" dirty="0"/>
              <a:t>Phase 1:</a:t>
            </a:r>
            <a:endParaRPr dirty="0"/>
          </a:p>
          <a:p>
            <a:pPr marL="742950" lvl="1" indent="-285750" algn="l" rtl="0">
              <a:spcBef>
                <a:spcPts val="400"/>
              </a:spcBef>
              <a:spcAft>
                <a:spcPts val="0"/>
              </a:spcAft>
              <a:buSzPts val="1100"/>
              <a:buChar char="■"/>
            </a:pPr>
            <a:r>
              <a:rPr lang="en-US" dirty="0"/>
              <a:t>Asset management</a:t>
            </a:r>
            <a:endParaRPr dirty="0"/>
          </a:p>
          <a:p>
            <a:pPr marL="742950" lvl="1" indent="-285750" algn="l" rtl="0">
              <a:spcBef>
                <a:spcPts val="400"/>
              </a:spcBef>
              <a:spcAft>
                <a:spcPts val="0"/>
              </a:spcAft>
              <a:buSzPts val="1100"/>
              <a:buChar char="■"/>
            </a:pPr>
            <a:r>
              <a:rPr lang="en-US" dirty="0"/>
              <a:t>Malware detection</a:t>
            </a:r>
            <a:endParaRPr dirty="0"/>
          </a:p>
          <a:p>
            <a:pPr marL="742950" lvl="1" indent="-285750" algn="l" rtl="0">
              <a:spcBef>
                <a:spcPts val="400"/>
              </a:spcBef>
              <a:spcAft>
                <a:spcPts val="0"/>
              </a:spcAft>
              <a:buSzPts val="1100"/>
              <a:buChar char="■"/>
            </a:pPr>
            <a:r>
              <a:rPr lang="en-US" dirty="0"/>
              <a:t>Vulnerability management</a:t>
            </a:r>
            <a:endParaRPr dirty="0"/>
          </a:p>
          <a:p>
            <a:pPr marL="742950" lvl="1" indent="-285750" algn="l" rtl="0">
              <a:spcBef>
                <a:spcPts val="400"/>
              </a:spcBef>
              <a:spcAft>
                <a:spcPts val="0"/>
              </a:spcAft>
              <a:buSzPts val="1100"/>
              <a:buChar char="■"/>
            </a:pPr>
            <a:r>
              <a:rPr lang="en-US" dirty="0"/>
              <a:t>Configuration  management</a:t>
            </a:r>
            <a:endParaRPr dirty="0"/>
          </a:p>
          <a:p>
            <a:pPr marL="342900" lvl="0" indent="-266700" algn="l" rtl="0">
              <a:spcBef>
                <a:spcPts val="400"/>
              </a:spcBef>
              <a:spcAft>
                <a:spcPts val="0"/>
              </a:spcAft>
              <a:buSzPts val="1200"/>
              <a:buNone/>
            </a:pPr>
            <a:endParaRP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82"/>
        <p:cNvGrpSpPr/>
        <p:nvPr/>
      </p:nvGrpSpPr>
      <p:grpSpPr>
        <a:xfrm>
          <a:off x="0" y="0"/>
          <a:ext cx="0" cy="0"/>
          <a:chOff x="0" y="0"/>
          <a:chExt cx="0" cy="0"/>
        </a:xfrm>
      </p:grpSpPr>
      <p:sp>
        <p:nvSpPr>
          <p:cNvPr id="483" name="Google Shape;483;p7"/>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New: NIST SP 800-53 R5</a:t>
            </a:r>
            <a:endParaRPr/>
          </a:p>
        </p:txBody>
      </p:sp>
      <p:sp>
        <p:nvSpPr>
          <p:cNvPr id="484" name="Google Shape;484;p7"/>
          <p:cNvSpPr txBox="1"/>
          <p:nvPr/>
        </p:nvSpPr>
        <p:spPr>
          <a:xfrm>
            <a:off x="228600" y="1120676"/>
            <a:ext cx="8080576" cy="4955203"/>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rgbClr val="C00000"/>
              </a:buClr>
              <a:buSzPts val="2200"/>
              <a:buFont typeface="Noto Sans Symbols"/>
              <a:buChar char="▪"/>
            </a:pPr>
            <a:r>
              <a:rPr lang="en-US" sz="2200">
                <a:solidFill>
                  <a:schemeClr val="dk1"/>
                </a:solidFill>
                <a:latin typeface="Tahoma"/>
                <a:ea typeface="Tahoma"/>
                <a:cs typeface="Tahoma"/>
                <a:sym typeface="Tahoma"/>
              </a:rPr>
              <a:t>Content Changes </a:t>
            </a:r>
            <a:endParaRPr/>
          </a:p>
          <a:p>
            <a:pPr marL="342900" marR="0" lvl="0" indent="-203200" algn="l" rtl="0">
              <a:spcBef>
                <a:spcPts val="0"/>
              </a:spcBef>
              <a:spcAft>
                <a:spcPts val="0"/>
              </a:spcAft>
              <a:buClr>
                <a:srgbClr val="C00000"/>
              </a:buClr>
              <a:buSzPts val="2200"/>
              <a:buFont typeface="Noto Sans Symbols"/>
              <a:buNone/>
            </a:pPr>
            <a:endParaRPr sz="2200">
              <a:solidFill>
                <a:schemeClr val="dk1"/>
              </a:solidFill>
              <a:latin typeface="Tahoma"/>
              <a:ea typeface="Tahoma"/>
              <a:cs typeface="Tahoma"/>
              <a:sym typeface="Tahoma"/>
            </a:endParaRPr>
          </a:p>
          <a:p>
            <a:pPr marL="800100" marR="0" lvl="1" indent="-342900" algn="l" rtl="0">
              <a:spcBef>
                <a:spcPts val="0"/>
              </a:spcBef>
              <a:spcAft>
                <a:spcPts val="0"/>
              </a:spcAft>
              <a:buClr>
                <a:srgbClr val="0070C0"/>
              </a:buClr>
              <a:buSzPts val="2000"/>
              <a:buFont typeface="Noto Sans Symbols"/>
              <a:buChar char="▪"/>
            </a:pPr>
            <a:r>
              <a:rPr lang="en-US" sz="2000" b="0" i="0" u="none" strike="noStrike" cap="none">
                <a:solidFill>
                  <a:schemeClr val="dk1"/>
                </a:solidFill>
                <a:latin typeface="Tahoma"/>
                <a:ea typeface="Tahoma"/>
                <a:cs typeface="Tahoma"/>
                <a:sym typeface="Tahoma"/>
              </a:rPr>
              <a:t>Controls written more proactively (outcome-based) and include all types of platforms such as general purpose, closed, mobile, industrial control and Internet of Things (IoT)* devices</a:t>
            </a:r>
            <a:r>
              <a:rPr lang="en-US" sz="2400" b="0" i="0" u="none" strike="noStrike" cap="none">
                <a:solidFill>
                  <a:schemeClr val="dk1"/>
                </a:solidFill>
                <a:latin typeface="Tahoma"/>
                <a:ea typeface="Tahoma"/>
                <a:cs typeface="Tahoma"/>
                <a:sym typeface="Tahoma"/>
              </a:rPr>
              <a:t> </a:t>
            </a:r>
            <a:endParaRPr/>
          </a:p>
          <a:p>
            <a:pPr marL="0" marR="0" lvl="0" indent="0" algn="l" rtl="0">
              <a:spcBef>
                <a:spcPts val="0"/>
              </a:spcBef>
              <a:spcAft>
                <a:spcPts val="0"/>
              </a:spcAft>
              <a:buClr>
                <a:schemeClr val="dk1"/>
              </a:buClr>
              <a:buSzPts val="2400"/>
              <a:buFont typeface="Tahoma"/>
              <a:buNone/>
            </a:pPr>
            <a:endParaRPr sz="2400">
              <a:solidFill>
                <a:schemeClr val="dk1"/>
              </a:solidFill>
              <a:latin typeface="Tahoma"/>
              <a:ea typeface="Tahoma"/>
              <a:cs typeface="Tahoma"/>
              <a:sym typeface="Tahoma"/>
            </a:endParaRPr>
          </a:p>
          <a:p>
            <a:pPr marL="0" marR="0" lvl="0" indent="0" algn="l" rtl="0">
              <a:spcBef>
                <a:spcPts val="0"/>
              </a:spcBef>
              <a:spcAft>
                <a:spcPts val="0"/>
              </a:spcAft>
              <a:buClr>
                <a:schemeClr val="dk1"/>
              </a:buClr>
              <a:buSzPts val="1400"/>
              <a:buFont typeface="Tahoma"/>
              <a:buNone/>
            </a:pPr>
            <a:endParaRPr sz="1400">
              <a:solidFill>
                <a:schemeClr val="dk1"/>
              </a:solidFill>
              <a:latin typeface="Tahoma"/>
              <a:ea typeface="Tahoma"/>
              <a:cs typeface="Tahoma"/>
              <a:sym typeface="Tahoma"/>
            </a:endParaRPr>
          </a:p>
          <a:p>
            <a:pPr marL="342900" marR="0" lvl="0" indent="-342900" algn="l" rtl="0">
              <a:spcBef>
                <a:spcPts val="0"/>
              </a:spcBef>
              <a:spcAft>
                <a:spcPts val="0"/>
              </a:spcAft>
              <a:buClr>
                <a:srgbClr val="C00000"/>
              </a:buClr>
              <a:buSzPts val="2200"/>
              <a:buFont typeface="Noto Sans Symbols"/>
              <a:buChar char="▪"/>
            </a:pPr>
            <a:r>
              <a:rPr lang="en-US" sz="2200">
                <a:solidFill>
                  <a:schemeClr val="dk1"/>
                </a:solidFill>
                <a:latin typeface="Tahoma"/>
                <a:ea typeface="Tahoma"/>
                <a:cs typeface="Tahoma"/>
                <a:sym typeface="Tahoma"/>
              </a:rPr>
              <a:t>20 total families</a:t>
            </a:r>
            <a:endParaRPr/>
          </a:p>
          <a:p>
            <a:pPr marL="800100" marR="0" lvl="1" indent="-342900" algn="l" rtl="0">
              <a:lnSpc>
                <a:spcPct val="150000"/>
              </a:lnSpc>
              <a:spcBef>
                <a:spcPts val="0"/>
              </a:spcBef>
              <a:spcAft>
                <a:spcPts val="0"/>
              </a:spcAft>
              <a:buClr>
                <a:srgbClr val="0070C0"/>
              </a:buClr>
              <a:buSzPts val="2200"/>
              <a:buFont typeface="Noto Sans Symbols"/>
              <a:buChar char="▪"/>
            </a:pPr>
            <a:r>
              <a:rPr lang="en-US" sz="2200" b="0" i="0" u="none" strike="noStrike" cap="none">
                <a:solidFill>
                  <a:schemeClr val="dk1"/>
                </a:solidFill>
                <a:latin typeface="Tahoma"/>
                <a:ea typeface="Tahoma"/>
                <a:cs typeface="Tahoma"/>
                <a:sym typeface="Tahoma"/>
              </a:rPr>
              <a:t>Integrates Privacy within other families (especially PM family) - only one Privacy-pure family</a:t>
            </a:r>
            <a:endParaRPr/>
          </a:p>
          <a:p>
            <a:pPr marL="914400" marR="0" lvl="2" indent="-127000" algn="l" rtl="0">
              <a:lnSpc>
                <a:spcPct val="150000"/>
              </a:lnSpc>
              <a:spcBef>
                <a:spcPts val="0"/>
              </a:spcBef>
              <a:spcAft>
                <a:spcPts val="0"/>
              </a:spcAft>
              <a:buClr>
                <a:srgbClr val="FF0000"/>
              </a:buClr>
              <a:buSzPts val="2000"/>
              <a:buFont typeface="Noto Sans Symbols"/>
              <a:buChar char="▪"/>
            </a:pPr>
            <a:r>
              <a:rPr lang="en-US" sz="2000" b="0" i="0" u="none" strike="noStrike" cap="none">
                <a:solidFill>
                  <a:schemeClr val="dk1"/>
                </a:solidFill>
                <a:latin typeface="Tahoma"/>
                <a:ea typeface="Tahoma"/>
                <a:cs typeface="Tahoma"/>
                <a:sym typeface="Tahoma"/>
              </a:rPr>
              <a:t>  Personally Identifiable Information Processing and      		Transparency (PT)</a:t>
            </a:r>
            <a:endParaRPr/>
          </a:p>
          <a:p>
            <a:pPr marL="800100" marR="0" lvl="1" indent="-342900" algn="l" rtl="0">
              <a:spcBef>
                <a:spcPts val="0"/>
              </a:spcBef>
              <a:spcAft>
                <a:spcPts val="0"/>
              </a:spcAft>
              <a:buClr>
                <a:srgbClr val="0070C0"/>
              </a:buClr>
              <a:buSzPts val="2200"/>
              <a:buFont typeface="Noto Sans Symbols"/>
              <a:buChar char="▪"/>
            </a:pPr>
            <a:r>
              <a:rPr lang="en-US" sz="2200" b="0" i="0" u="none" strike="noStrike" cap="none">
                <a:solidFill>
                  <a:schemeClr val="dk1"/>
                </a:solidFill>
                <a:latin typeface="Tahoma"/>
                <a:ea typeface="Tahoma"/>
                <a:cs typeface="Tahoma"/>
                <a:sym typeface="Tahoma"/>
              </a:rPr>
              <a:t>New Supply Chain Risk Management family (SR)</a:t>
            </a:r>
            <a:endParaRPr sz="2000" b="0" i="0" u="none" strike="noStrike" cap="none">
              <a:solidFill>
                <a:schemeClr val="dk1"/>
              </a:solidFill>
              <a:latin typeface="Tahoma"/>
              <a:ea typeface="Tahoma"/>
              <a:cs typeface="Tahoma"/>
              <a:sym typeface="Tahoma"/>
            </a:endParaRPr>
          </a:p>
        </p:txBody>
      </p:sp>
      <p:sp>
        <p:nvSpPr>
          <p:cNvPr id="485" name="Google Shape;485;p7"/>
          <p:cNvSpPr txBox="1"/>
          <p:nvPr/>
        </p:nvSpPr>
        <p:spPr>
          <a:xfrm>
            <a:off x="762000" y="6274217"/>
            <a:ext cx="7886700"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dirty="0">
                <a:solidFill>
                  <a:schemeClr val="dk1"/>
                </a:solidFill>
                <a:latin typeface="Tahoma"/>
                <a:ea typeface="Tahoma"/>
                <a:cs typeface="Tahoma"/>
                <a:sym typeface="Tahoma"/>
              </a:rPr>
              <a:t>* </a:t>
            </a:r>
            <a:r>
              <a:rPr lang="en-US" sz="1400" dirty="0">
                <a:solidFill>
                  <a:schemeClr val="dk1"/>
                </a:solidFill>
                <a:latin typeface="Tahoma"/>
                <a:ea typeface="Tahoma"/>
                <a:cs typeface="Tahoma"/>
                <a:sym typeface="Tahoma"/>
              </a:rPr>
              <a:t>A rapidly broadening landscape of connected devices, known as the Internet of Things (IoT). </a:t>
            </a:r>
            <a:endParaRPr dirty="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882"/>
        <p:cNvGrpSpPr/>
        <p:nvPr/>
      </p:nvGrpSpPr>
      <p:grpSpPr>
        <a:xfrm>
          <a:off x="0" y="0"/>
          <a:ext cx="0" cy="0"/>
          <a:chOff x="0" y="0"/>
          <a:chExt cx="0" cy="0"/>
        </a:xfrm>
      </p:grpSpPr>
      <p:sp>
        <p:nvSpPr>
          <p:cNvPr id="883" name="Google Shape;883;p28"/>
          <p:cNvSpPr txBox="1">
            <a:spLocks noGrp="1"/>
          </p:cNvSpPr>
          <p:nvPr>
            <p:ph type="body" idx="1"/>
          </p:nvPr>
        </p:nvSpPr>
        <p:spPr>
          <a:xfrm>
            <a:off x="352425" y="1295400"/>
            <a:ext cx="4790283" cy="4760913"/>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200"/>
              <a:buChar char="■"/>
            </a:pPr>
            <a:r>
              <a:rPr lang="en-US"/>
              <a:t>Developmental testing</a:t>
            </a:r>
            <a:endParaRPr/>
          </a:p>
          <a:p>
            <a:pPr marL="342900" lvl="0" indent="-342900" algn="l" rtl="0">
              <a:spcBef>
                <a:spcPts val="400"/>
              </a:spcBef>
              <a:spcAft>
                <a:spcPts val="0"/>
              </a:spcAft>
              <a:buSzPts val="1200"/>
              <a:buChar char="■"/>
            </a:pPr>
            <a:r>
              <a:rPr lang="en-US"/>
              <a:t>Operations and maintenance</a:t>
            </a:r>
            <a:endParaRPr/>
          </a:p>
          <a:p>
            <a:pPr marL="342900" lvl="0" indent="-342900" algn="l" rtl="0">
              <a:spcBef>
                <a:spcPts val="400"/>
              </a:spcBef>
              <a:spcAft>
                <a:spcPts val="0"/>
              </a:spcAft>
              <a:buSzPts val="1200"/>
              <a:buChar char="■"/>
            </a:pPr>
            <a:r>
              <a:rPr lang="en-US"/>
              <a:t>Troubleshooting</a:t>
            </a:r>
            <a:endParaRPr/>
          </a:p>
          <a:p>
            <a:pPr marL="342900" lvl="0" indent="-342900" algn="l" rtl="0">
              <a:spcBef>
                <a:spcPts val="400"/>
              </a:spcBef>
              <a:spcAft>
                <a:spcPts val="0"/>
              </a:spcAft>
              <a:buSzPts val="1200"/>
              <a:buChar char="■"/>
            </a:pPr>
            <a:r>
              <a:rPr lang="en-US"/>
              <a:t>See NIST SP 800-137, Appendix D, for enabling automation of some ISCM tasks</a:t>
            </a:r>
            <a:endParaRPr/>
          </a:p>
          <a:p>
            <a:pPr marL="342900" lvl="0" indent="-266700" algn="l" rtl="0">
              <a:spcBef>
                <a:spcPts val="400"/>
              </a:spcBef>
              <a:spcAft>
                <a:spcPts val="0"/>
              </a:spcAft>
              <a:buSzPts val="1200"/>
              <a:buNone/>
            </a:pPr>
            <a:endParaRPr/>
          </a:p>
          <a:p>
            <a:pPr marL="0" lvl="0" indent="0" algn="l" rtl="0">
              <a:spcBef>
                <a:spcPts val="400"/>
              </a:spcBef>
              <a:spcAft>
                <a:spcPts val="0"/>
              </a:spcAft>
              <a:buSzPts val="1200"/>
              <a:buFont typeface="Noto Sans Symbols"/>
              <a:buNone/>
            </a:pPr>
            <a:endParaRPr/>
          </a:p>
        </p:txBody>
      </p:sp>
      <p:sp>
        <p:nvSpPr>
          <p:cNvPr id="884" name="Google Shape;884;p2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Automated Tools and RMF – Not Just for Monitoring and Assessment</a:t>
            </a:r>
            <a:endParaRPr/>
          </a:p>
        </p:txBody>
      </p:sp>
      <p:pic>
        <p:nvPicPr>
          <p:cNvPr id="885" name="Google Shape;885;p28"/>
          <p:cNvPicPr preferRelativeResize="0"/>
          <p:nvPr/>
        </p:nvPicPr>
        <p:blipFill rotWithShape="1">
          <a:blip r:embed="rId3">
            <a:alphaModFix/>
          </a:blip>
          <a:srcRect/>
          <a:stretch/>
        </p:blipFill>
        <p:spPr>
          <a:xfrm>
            <a:off x="5012771" y="2689225"/>
            <a:ext cx="3521075" cy="3552825"/>
          </a:xfrm>
          <a:prstGeom prst="rect">
            <a:avLst/>
          </a:prstGeom>
          <a:noFill/>
          <a:ln>
            <a:noFill/>
          </a:ln>
        </p:spPr>
      </p:pic>
      <p:sp>
        <p:nvSpPr>
          <p:cNvPr id="886" name="Google Shape;886;p28"/>
          <p:cNvSpPr txBox="1"/>
          <p:nvPr/>
        </p:nvSpPr>
        <p:spPr>
          <a:xfrm>
            <a:off x="838200" y="6427788"/>
            <a:ext cx="184731" cy="307777"/>
          </a:xfrm>
          <a:prstGeom prst="rect">
            <a:avLst/>
          </a:prstGeom>
          <a:noFill/>
          <a:ln>
            <a:noFill/>
          </a:ln>
        </p:spPr>
        <p:txBody>
          <a:bodyPr spcFirstLastPara="1" wrap="square" lIns="91425" tIns="45700" rIns="91425" bIns="45700" anchor="t" anchorCtr="0">
            <a:spAutoFit/>
          </a:bodyPr>
          <a:lstStyle/>
          <a:p>
            <a:pPr marL="0" marR="0" lvl="1" indent="0" algn="l" defTabSz="914400" rtl="0" eaLnBrk="1" fontAlgn="auto" latinLnBrk="0" hangingPunct="1">
              <a:lnSpc>
                <a:spcPct val="100000"/>
              </a:lnSpc>
              <a:spcBef>
                <a:spcPts val="0"/>
              </a:spcBef>
              <a:spcAft>
                <a:spcPts val="0"/>
              </a:spcAft>
              <a:buClr>
                <a:srgbClr val="000000"/>
              </a:buClr>
              <a:buSzPts val="1400"/>
              <a:buFont typeface="Noto Sans Symbols"/>
              <a:buNone/>
              <a:tabLst/>
              <a:defRPr/>
            </a:pPr>
            <a:endParaRPr kumimoji="0" sz="1400" b="0" i="0" u="none" strike="noStrike" kern="0" cap="none" spc="0" normalizeH="0" baseline="0" noProof="0">
              <a:ln>
                <a:noFill/>
              </a:ln>
              <a:solidFill>
                <a:srgbClr val="1F497D"/>
              </a:solidFill>
              <a:effectLst/>
              <a:uLnTx/>
              <a:uFillTx/>
              <a:latin typeface="Tahoma"/>
              <a:ea typeface="Tahoma"/>
              <a:cs typeface="Tahoma"/>
              <a:sym typeface="Tahoma"/>
            </a:endParaRPr>
          </a:p>
        </p:txBody>
      </p:sp>
      <p:sp>
        <p:nvSpPr>
          <p:cNvPr id="887" name="Google Shape;887;p28"/>
          <p:cNvSpPr txBox="1"/>
          <p:nvPr/>
        </p:nvSpPr>
        <p:spPr>
          <a:xfrm>
            <a:off x="2172494" y="4998392"/>
            <a:ext cx="1828800" cy="369332"/>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900" b="1" i="0" u="none" strike="noStrike" kern="0" cap="none" spc="0" normalizeH="0" baseline="0" noProof="0">
                <a:ln>
                  <a:noFill/>
                </a:ln>
                <a:solidFill>
                  <a:srgbClr val="FFFFFF"/>
                </a:solidFill>
                <a:effectLst/>
                <a:uLnTx/>
                <a:uFillTx/>
                <a:latin typeface="Tahoma"/>
                <a:ea typeface="Tahoma"/>
                <a:cs typeface="Tahoma"/>
                <a:sym typeface="Tahoma"/>
              </a:rPr>
              <a:t>Security</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900" b="1" i="0" u="none" strike="noStrike" kern="0" cap="none" spc="0" normalizeH="0" baseline="0" noProof="0">
                <a:ln>
                  <a:noFill/>
                </a:ln>
                <a:solidFill>
                  <a:srgbClr val="FFFFFF"/>
                </a:solidFill>
                <a:effectLst/>
                <a:uLnTx/>
                <a:uFillTx/>
                <a:latin typeface="Tahoma"/>
                <a:ea typeface="Tahoma"/>
                <a:cs typeface="Tahoma"/>
                <a:sym typeface="Tahoma"/>
              </a:rPr>
              <a:t>Automation</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1547"/>
        <p:cNvGrpSpPr/>
        <p:nvPr/>
      </p:nvGrpSpPr>
      <p:grpSpPr>
        <a:xfrm>
          <a:off x="0" y="0"/>
          <a:ext cx="0" cy="0"/>
          <a:chOff x="0" y="0"/>
          <a:chExt cx="0" cy="0"/>
        </a:xfrm>
      </p:grpSpPr>
      <p:sp>
        <p:nvSpPr>
          <p:cNvPr id="1549" name="Google Shape;1549;p8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Building a Continuous Monitoring Strategy</a:t>
            </a:r>
            <a:endParaRPr dirty="0"/>
          </a:p>
        </p:txBody>
      </p:sp>
      <p:pic>
        <p:nvPicPr>
          <p:cNvPr id="3" name="Picture 2">
            <a:extLst>
              <a:ext uri="{FF2B5EF4-FFF2-40B4-BE49-F238E27FC236}">
                <a16:creationId xmlns:a16="http://schemas.microsoft.com/office/drawing/2014/main" id="{1A3A4EF5-7450-330D-EC97-6D20B4F51367}"/>
              </a:ext>
            </a:extLst>
          </p:cNvPr>
          <p:cNvPicPr>
            <a:picLocks noChangeAspect="1"/>
          </p:cNvPicPr>
          <p:nvPr/>
        </p:nvPicPr>
        <p:blipFill>
          <a:blip r:embed="rId3"/>
          <a:stretch>
            <a:fillRect/>
          </a:stretch>
        </p:blipFill>
        <p:spPr>
          <a:xfrm>
            <a:off x="1135867" y="914877"/>
            <a:ext cx="6346486" cy="5828281"/>
          </a:xfrm>
          <a:prstGeom prst="rect">
            <a:avLst/>
          </a:prstGeom>
        </p:spPr>
      </p:pic>
    </p:spTree>
    <p:extLst>
      <p:ext uri="{BB962C8B-B14F-4D97-AF65-F5344CB8AC3E}">
        <p14:creationId xmlns:p14="http://schemas.microsoft.com/office/powerpoint/2010/main" val="305133450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1547"/>
        <p:cNvGrpSpPr/>
        <p:nvPr/>
      </p:nvGrpSpPr>
      <p:grpSpPr>
        <a:xfrm>
          <a:off x="0" y="0"/>
          <a:ext cx="0" cy="0"/>
          <a:chOff x="0" y="0"/>
          <a:chExt cx="0" cy="0"/>
        </a:xfrm>
      </p:grpSpPr>
      <p:sp>
        <p:nvSpPr>
          <p:cNvPr id="1548" name="Google Shape;1548;p88"/>
          <p:cNvSpPr txBox="1">
            <a:spLocks noGrp="1"/>
          </p:cNvSpPr>
          <p:nvPr>
            <p:ph type="body" idx="1"/>
          </p:nvPr>
        </p:nvSpPr>
        <p:spPr>
          <a:xfrm>
            <a:off x="487363" y="1135380"/>
            <a:ext cx="8329612" cy="5414010"/>
          </a:xfrm>
          <a:prstGeom prst="rect">
            <a:avLst/>
          </a:prstGeom>
          <a:noFill/>
          <a:ln>
            <a:noFill/>
          </a:ln>
        </p:spPr>
        <p:txBody>
          <a:bodyPr spcFirstLastPara="1" wrap="square" lIns="91425" tIns="45700" rIns="91425" bIns="45700" anchor="t" anchorCtr="0">
            <a:noAutofit/>
          </a:bodyPr>
          <a:lstStyle/>
          <a:p>
            <a:pPr marL="342900" lvl="0" indent="-251459" algn="l" rtl="0">
              <a:spcBef>
                <a:spcPts val="480"/>
              </a:spcBef>
              <a:spcAft>
                <a:spcPts val="0"/>
              </a:spcAft>
              <a:buSzPts val="1440"/>
              <a:buNone/>
            </a:pPr>
            <a:endParaRPr dirty="0"/>
          </a:p>
          <a:p>
            <a:pPr marL="342900" lvl="0" indent="-251459" algn="l" rtl="0">
              <a:spcBef>
                <a:spcPts val="480"/>
              </a:spcBef>
              <a:spcAft>
                <a:spcPts val="0"/>
              </a:spcAft>
              <a:buSzPts val="1440"/>
              <a:buNone/>
            </a:pPr>
            <a:endParaRPr dirty="0"/>
          </a:p>
        </p:txBody>
      </p:sp>
      <p:sp>
        <p:nvSpPr>
          <p:cNvPr id="1549" name="Google Shape;1549;p8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Building a Continuous Monitoring Strategy</a:t>
            </a:r>
            <a:endParaRPr dirty="0"/>
          </a:p>
        </p:txBody>
      </p:sp>
      <p:pic>
        <p:nvPicPr>
          <p:cNvPr id="2" name="Picture 1">
            <a:extLst>
              <a:ext uri="{FF2B5EF4-FFF2-40B4-BE49-F238E27FC236}">
                <a16:creationId xmlns:a16="http://schemas.microsoft.com/office/drawing/2014/main" id="{2C1FD232-4086-582D-DB54-7C9810F7147A}"/>
              </a:ext>
            </a:extLst>
          </p:cNvPr>
          <p:cNvPicPr>
            <a:picLocks noChangeAspect="1"/>
          </p:cNvPicPr>
          <p:nvPr/>
        </p:nvPicPr>
        <p:blipFill>
          <a:blip r:embed="rId3"/>
          <a:stretch>
            <a:fillRect/>
          </a:stretch>
        </p:blipFill>
        <p:spPr>
          <a:xfrm>
            <a:off x="1219200" y="1092850"/>
            <a:ext cx="6273328" cy="5499069"/>
          </a:xfrm>
          <a:prstGeom prst="rect">
            <a:avLst/>
          </a:prstGeom>
        </p:spPr>
      </p:pic>
    </p:spTree>
    <p:extLst>
      <p:ext uri="{BB962C8B-B14F-4D97-AF65-F5344CB8AC3E}">
        <p14:creationId xmlns:p14="http://schemas.microsoft.com/office/powerpoint/2010/main" val="214571377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1547"/>
        <p:cNvGrpSpPr/>
        <p:nvPr/>
      </p:nvGrpSpPr>
      <p:grpSpPr>
        <a:xfrm>
          <a:off x="0" y="0"/>
          <a:ext cx="0" cy="0"/>
          <a:chOff x="0" y="0"/>
          <a:chExt cx="0" cy="0"/>
        </a:xfrm>
      </p:grpSpPr>
      <p:pic>
        <p:nvPicPr>
          <p:cNvPr id="2" name="Picture 1">
            <a:extLst>
              <a:ext uri="{FF2B5EF4-FFF2-40B4-BE49-F238E27FC236}">
                <a16:creationId xmlns:a16="http://schemas.microsoft.com/office/drawing/2014/main" id="{D435B29C-0141-24FC-022A-07CAEC4E8863}"/>
              </a:ext>
            </a:extLst>
          </p:cNvPr>
          <p:cNvPicPr>
            <a:picLocks noChangeAspect="1"/>
          </p:cNvPicPr>
          <p:nvPr/>
        </p:nvPicPr>
        <p:blipFill>
          <a:blip r:embed="rId3"/>
          <a:stretch>
            <a:fillRect/>
          </a:stretch>
        </p:blipFill>
        <p:spPr>
          <a:xfrm>
            <a:off x="876029" y="1184833"/>
            <a:ext cx="6248942" cy="1767993"/>
          </a:xfrm>
          <a:prstGeom prst="rect">
            <a:avLst/>
          </a:prstGeom>
        </p:spPr>
      </p:pic>
      <p:sp>
        <p:nvSpPr>
          <p:cNvPr id="1549" name="Google Shape;1549;p8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DoD Implementation of Continuous Monitoring Strategy</a:t>
            </a:r>
            <a:endParaRPr dirty="0"/>
          </a:p>
        </p:txBody>
      </p:sp>
      <p:graphicFrame>
        <p:nvGraphicFramePr>
          <p:cNvPr id="3" name="Table 2">
            <a:extLst>
              <a:ext uri="{FF2B5EF4-FFF2-40B4-BE49-F238E27FC236}">
                <a16:creationId xmlns:a16="http://schemas.microsoft.com/office/drawing/2014/main" id="{3DFE353A-7C84-7E57-5BEF-B62F897D43E8}"/>
              </a:ext>
            </a:extLst>
          </p:cNvPr>
          <p:cNvGraphicFramePr>
            <a:graphicFrameLocks noGrp="1"/>
          </p:cNvGraphicFramePr>
          <p:nvPr/>
        </p:nvGraphicFramePr>
        <p:xfrm>
          <a:off x="708660" y="2130193"/>
          <a:ext cx="7170417" cy="2453238"/>
        </p:xfrm>
        <a:graphic>
          <a:graphicData uri="http://schemas.openxmlformats.org/drawingml/2006/table">
            <a:tbl>
              <a:tblPr firstRow="1" firstCol="1" bandRow="1"/>
              <a:tblGrid>
                <a:gridCol w="621985">
                  <a:extLst>
                    <a:ext uri="{9D8B030D-6E8A-4147-A177-3AD203B41FA5}">
                      <a16:colId xmlns:a16="http://schemas.microsoft.com/office/drawing/2014/main" val="99544875"/>
                    </a:ext>
                  </a:extLst>
                </a:gridCol>
                <a:gridCol w="985787">
                  <a:extLst>
                    <a:ext uri="{9D8B030D-6E8A-4147-A177-3AD203B41FA5}">
                      <a16:colId xmlns:a16="http://schemas.microsoft.com/office/drawing/2014/main" val="1612431734"/>
                    </a:ext>
                  </a:extLst>
                </a:gridCol>
                <a:gridCol w="352067">
                  <a:extLst>
                    <a:ext uri="{9D8B030D-6E8A-4147-A177-3AD203B41FA5}">
                      <a16:colId xmlns:a16="http://schemas.microsoft.com/office/drawing/2014/main" val="3216902068"/>
                    </a:ext>
                  </a:extLst>
                </a:gridCol>
                <a:gridCol w="774545">
                  <a:extLst>
                    <a:ext uri="{9D8B030D-6E8A-4147-A177-3AD203B41FA5}">
                      <a16:colId xmlns:a16="http://schemas.microsoft.com/office/drawing/2014/main" val="1691141473"/>
                    </a:ext>
                  </a:extLst>
                </a:gridCol>
                <a:gridCol w="774545">
                  <a:extLst>
                    <a:ext uri="{9D8B030D-6E8A-4147-A177-3AD203B41FA5}">
                      <a16:colId xmlns:a16="http://schemas.microsoft.com/office/drawing/2014/main" val="3548969780"/>
                    </a:ext>
                  </a:extLst>
                </a:gridCol>
                <a:gridCol w="774545">
                  <a:extLst>
                    <a:ext uri="{9D8B030D-6E8A-4147-A177-3AD203B41FA5}">
                      <a16:colId xmlns:a16="http://schemas.microsoft.com/office/drawing/2014/main" val="1285288921"/>
                    </a:ext>
                  </a:extLst>
                </a:gridCol>
                <a:gridCol w="633719">
                  <a:extLst>
                    <a:ext uri="{9D8B030D-6E8A-4147-A177-3AD203B41FA5}">
                      <a16:colId xmlns:a16="http://schemas.microsoft.com/office/drawing/2014/main" val="2343561495"/>
                    </a:ext>
                  </a:extLst>
                </a:gridCol>
                <a:gridCol w="774545">
                  <a:extLst>
                    <a:ext uri="{9D8B030D-6E8A-4147-A177-3AD203B41FA5}">
                      <a16:colId xmlns:a16="http://schemas.microsoft.com/office/drawing/2014/main" val="1142889513"/>
                    </a:ext>
                  </a:extLst>
                </a:gridCol>
                <a:gridCol w="704134">
                  <a:extLst>
                    <a:ext uri="{9D8B030D-6E8A-4147-A177-3AD203B41FA5}">
                      <a16:colId xmlns:a16="http://schemas.microsoft.com/office/drawing/2014/main" val="4140753426"/>
                    </a:ext>
                  </a:extLst>
                </a:gridCol>
                <a:gridCol w="774545">
                  <a:extLst>
                    <a:ext uri="{9D8B030D-6E8A-4147-A177-3AD203B41FA5}">
                      <a16:colId xmlns:a16="http://schemas.microsoft.com/office/drawing/2014/main" val="2486357420"/>
                    </a:ext>
                  </a:extLst>
                </a:gridCol>
              </a:tblGrid>
              <a:tr h="183535">
                <a:tc gridSpan="4">
                  <a:txBody>
                    <a:bodyPr/>
                    <a:lstStyle/>
                    <a:p>
                      <a:pPr marL="0" marR="0" algn="ctr">
                        <a:lnSpc>
                          <a:spcPct val="107000"/>
                        </a:lnSpc>
                        <a:spcBef>
                          <a:spcPts val="0"/>
                        </a:spcBef>
                        <a:spcAft>
                          <a:spcPts val="0"/>
                        </a:spcAft>
                      </a:pPr>
                      <a:r>
                        <a:rPr lang="en-US" sz="800" b="1">
                          <a:effectLst/>
                          <a:latin typeface="Calibri" panose="020F0502020204030204" pitchFamily="34" charset="0"/>
                          <a:ea typeface="Calibri" panose="020F0502020204030204" pitchFamily="34" charset="0"/>
                          <a:cs typeface="Times New Roman" panose="02020603050405020304" pitchFamily="18" charset="0"/>
                        </a:rPr>
                        <a:t>Implementation Status / Security Control Status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6">
                  <a:txBody>
                    <a:bodyPr/>
                    <a:lstStyle/>
                    <a:p>
                      <a:pPr marL="0" marR="0" algn="ctr">
                        <a:lnSpc>
                          <a:spcPct val="107000"/>
                        </a:lnSpc>
                        <a:spcBef>
                          <a:spcPts val="0"/>
                        </a:spcBef>
                        <a:spcAft>
                          <a:spcPts val="0"/>
                        </a:spcAft>
                      </a:pPr>
                      <a:r>
                        <a:rPr lang="en-US" sz="8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Continuous Monitoring Strategy</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214411105"/>
                  </a:ext>
                </a:extLst>
              </a:tr>
              <a:tr h="567426">
                <a:tc>
                  <a:txBody>
                    <a:bodyPr/>
                    <a:lstStyle/>
                    <a:p>
                      <a:pPr marL="0" marR="0" algn="ctr">
                        <a:lnSpc>
                          <a:spcPct val="107000"/>
                        </a:lnSpc>
                        <a:spcBef>
                          <a:spcPts val="0"/>
                        </a:spcBef>
                        <a:spcAft>
                          <a:spcPts val="0"/>
                        </a:spcAft>
                      </a:pPr>
                      <a:r>
                        <a:rPr lang="en-US" sz="8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Security Control Number</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a:lnSpc>
                          <a:spcPct val="107000"/>
                        </a:lnSpc>
                        <a:spcBef>
                          <a:spcPts val="0"/>
                        </a:spcBef>
                        <a:spcAft>
                          <a:spcPts val="0"/>
                        </a:spcAft>
                      </a:pPr>
                      <a:r>
                        <a:rPr lang="en-US" sz="8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Security Control / Enhancement Name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a:lnSpc>
                          <a:spcPct val="107000"/>
                        </a:lnSpc>
                        <a:spcBef>
                          <a:spcPts val="0"/>
                        </a:spcBef>
                        <a:spcAft>
                          <a:spcPts val="0"/>
                        </a:spcAft>
                      </a:pPr>
                      <a:r>
                        <a:rPr lang="en-US" sz="8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a:lnSpc>
                          <a:spcPct val="107000"/>
                        </a:lnSpc>
                        <a:spcBef>
                          <a:spcPts val="0"/>
                        </a:spcBef>
                        <a:spcAft>
                          <a:spcPts val="0"/>
                        </a:spcAft>
                      </a:pPr>
                      <a:r>
                        <a:rPr lang="en-US" sz="8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Comments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a:lnSpc>
                          <a:spcPct val="107000"/>
                        </a:lnSpc>
                        <a:spcBef>
                          <a:spcPts val="0"/>
                        </a:spcBef>
                        <a:spcAft>
                          <a:spcPts val="0"/>
                        </a:spcAft>
                      </a:pPr>
                      <a:r>
                        <a:rPr lang="en-US" sz="8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Criticality</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a:lnSpc>
                          <a:spcPct val="107000"/>
                        </a:lnSpc>
                        <a:spcBef>
                          <a:spcPts val="0"/>
                        </a:spcBef>
                        <a:spcAft>
                          <a:spcPts val="0"/>
                        </a:spcAft>
                      </a:pPr>
                      <a:r>
                        <a:rPr lang="en-US" sz="8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Frequency</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a:lnSpc>
                          <a:spcPct val="107000"/>
                        </a:lnSpc>
                        <a:spcBef>
                          <a:spcPts val="0"/>
                        </a:spcBef>
                        <a:spcAft>
                          <a:spcPts val="0"/>
                        </a:spcAft>
                      </a:pPr>
                      <a:r>
                        <a:rPr lang="en-US" sz="8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Method</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a:lnSpc>
                          <a:spcPct val="107000"/>
                        </a:lnSpc>
                        <a:spcBef>
                          <a:spcPts val="0"/>
                        </a:spcBef>
                        <a:spcAft>
                          <a:spcPts val="0"/>
                        </a:spcAft>
                      </a:pPr>
                      <a:r>
                        <a:rPr lang="en-US" sz="8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Reporting</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a:lnSpc>
                          <a:spcPct val="107000"/>
                        </a:lnSpc>
                        <a:spcBef>
                          <a:spcPts val="0"/>
                        </a:spcBef>
                        <a:spcAft>
                          <a:spcPts val="0"/>
                        </a:spcAft>
                      </a:pPr>
                      <a:r>
                        <a:rPr lang="en-US" sz="8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Tracking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a:lnSpc>
                          <a:spcPct val="107000"/>
                        </a:lnSpc>
                        <a:spcBef>
                          <a:spcPts val="0"/>
                        </a:spcBef>
                        <a:spcAft>
                          <a:spcPts val="0"/>
                        </a:spcAft>
                      </a:pPr>
                      <a:r>
                        <a:rPr lang="en-US" sz="8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Comments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457692878"/>
                  </a:ext>
                </a:extLst>
              </a:tr>
              <a:tr h="567426">
                <a:tc>
                  <a:txBody>
                    <a:bodyPr/>
                    <a:lstStyle/>
                    <a:p>
                      <a:pPr marL="0" marR="0">
                        <a:lnSpc>
                          <a:spcPct val="107000"/>
                        </a:lnSpc>
                        <a:spcBef>
                          <a:spcPts val="0"/>
                        </a:spcBef>
                        <a:spcAft>
                          <a:spcPts val="0"/>
                        </a:spcAft>
                      </a:pPr>
                      <a:r>
                        <a:rPr lang="en-US" sz="800">
                          <a:effectLst/>
                          <a:latin typeface="Calibri" panose="020F0502020204030204" pitchFamily="34" charset="0"/>
                          <a:ea typeface="Calibri" panose="020F0502020204030204" pitchFamily="34" charset="0"/>
                          <a:cs typeface="Times New Roman" panose="02020603050405020304" pitchFamily="18" charset="0"/>
                        </a:rPr>
                        <a:t>AC-1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Times New Roman" panose="02020603050405020304" pitchFamily="18" charset="0"/>
                        </a:rPr>
                        <a:t>Access Control Policy and Procedures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effectLst/>
                          <a:latin typeface="Calibri" panose="020F0502020204030204" pitchFamily="34" charset="0"/>
                          <a:ea typeface="Calibri" panose="020F0502020204030204" pitchFamily="34" charset="0"/>
                          <a:cs typeface="Times New Roman" panose="02020603050405020304" pitchFamily="18" charset="0"/>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effectLst/>
                          <a:latin typeface="Calibri" panose="020F0502020204030204" pitchFamily="34" charset="0"/>
                          <a:ea typeface="Calibri" panose="020F0502020204030204" pitchFamily="34" charset="0"/>
                          <a:cs typeface="Times New Roman" panose="02020603050405020304" pitchFamily="18" charset="0"/>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effectLst/>
                          <a:latin typeface="Calibri" panose="020F0502020204030204" pitchFamily="34" charset="0"/>
                          <a:ea typeface="Calibri" panose="020F0502020204030204" pitchFamily="34" charset="0"/>
                          <a:cs typeface="Times New Roman" panose="02020603050405020304" pitchFamily="18" charset="0"/>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effectLst/>
                          <a:latin typeface="Calibri" panose="020F0502020204030204" pitchFamily="34" charset="0"/>
                          <a:ea typeface="Calibri" panose="020F0502020204030204" pitchFamily="34" charset="0"/>
                          <a:cs typeface="Times New Roman" panose="02020603050405020304" pitchFamily="18" charset="0"/>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effectLst/>
                          <a:latin typeface="Calibri" panose="020F0502020204030204" pitchFamily="34" charset="0"/>
                          <a:ea typeface="Calibri" panose="020F0502020204030204" pitchFamily="34" charset="0"/>
                          <a:cs typeface="Times New Roman" panose="02020603050405020304" pitchFamily="18" charset="0"/>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effectLst/>
                          <a:latin typeface="Calibri" panose="020F0502020204030204" pitchFamily="34" charset="0"/>
                          <a:ea typeface="Calibri" panose="020F0502020204030204" pitchFamily="34" charset="0"/>
                          <a:cs typeface="Times New Roman" panose="02020603050405020304" pitchFamily="18" charset="0"/>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effectLst/>
                          <a:latin typeface="Calibri" panose="020F0502020204030204" pitchFamily="34" charset="0"/>
                          <a:ea typeface="Calibri" panose="020F0502020204030204" pitchFamily="34" charset="0"/>
                          <a:cs typeface="Times New Roman" panose="02020603050405020304" pitchFamily="18" charset="0"/>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76921147"/>
                  </a:ext>
                </a:extLst>
              </a:tr>
              <a:tr h="375480">
                <a:tc>
                  <a:txBody>
                    <a:bodyPr/>
                    <a:lstStyle/>
                    <a:p>
                      <a:pPr marL="0" marR="0">
                        <a:lnSpc>
                          <a:spcPct val="107000"/>
                        </a:lnSpc>
                        <a:spcBef>
                          <a:spcPts val="0"/>
                        </a:spcBef>
                        <a:spcAft>
                          <a:spcPts val="0"/>
                        </a:spcAft>
                      </a:pPr>
                      <a:r>
                        <a:rPr lang="en-US" sz="800">
                          <a:effectLst/>
                          <a:latin typeface="Calibri" panose="020F0502020204030204" pitchFamily="34" charset="0"/>
                          <a:ea typeface="Calibri" panose="020F0502020204030204" pitchFamily="34" charset="0"/>
                          <a:cs typeface="Times New Roman" panose="02020603050405020304" pitchFamily="18" charset="0"/>
                        </a:rPr>
                        <a:t>AC-2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Times New Roman" panose="02020603050405020304" pitchFamily="18" charset="0"/>
                        </a:rPr>
                        <a:t>Account Management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effectLst/>
                          <a:latin typeface="Calibri" panose="020F0502020204030204" pitchFamily="34" charset="0"/>
                          <a:ea typeface="Calibri" panose="020F0502020204030204" pitchFamily="34" charset="0"/>
                          <a:cs typeface="Times New Roman" panose="02020603050405020304" pitchFamily="18" charset="0"/>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effectLst/>
                          <a:latin typeface="Calibri" panose="020F0502020204030204" pitchFamily="34" charset="0"/>
                          <a:ea typeface="Calibri" panose="020F0502020204030204" pitchFamily="34" charset="0"/>
                          <a:cs typeface="Times New Roman" panose="02020603050405020304" pitchFamily="18" charset="0"/>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effectLst/>
                          <a:latin typeface="Calibri" panose="020F0502020204030204" pitchFamily="34" charset="0"/>
                          <a:ea typeface="Calibri" panose="020F0502020204030204" pitchFamily="34" charset="0"/>
                          <a:cs typeface="Times New Roman" panose="02020603050405020304" pitchFamily="18" charset="0"/>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effectLst/>
                          <a:latin typeface="Calibri" panose="020F0502020204030204" pitchFamily="34" charset="0"/>
                          <a:ea typeface="Calibri" panose="020F0502020204030204" pitchFamily="34" charset="0"/>
                          <a:cs typeface="Times New Roman" panose="02020603050405020304" pitchFamily="18" charset="0"/>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effectLst/>
                          <a:latin typeface="Calibri" panose="020F0502020204030204" pitchFamily="34" charset="0"/>
                          <a:ea typeface="Calibri" panose="020F0502020204030204" pitchFamily="34" charset="0"/>
                          <a:cs typeface="Times New Roman" panose="02020603050405020304" pitchFamily="18" charset="0"/>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effectLst/>
                          <a:latin typeface="Calibri" panose="020F0502020204030204" pitchFamily="34" charset="0"/>
                          <a:ea typeface="Calibri" panose="020F0502020204030204" pitchFamily="34" charset="0"/>
                          <a:cs typeface="Times New Roman" panose="02020603050405020304" pitchFamily="18" charset="0"/>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effectLst/>
                          <a:latin typeface="Calibri" panose="020F0502020204030204" pitchFamily="34" charset="0"/>
                          <a:ea typeface="Calibri" panose="020F0502020204030204" pitchFamily="34" charset="0"/>
                          <a:cs typeface="Times New Roman" panose="02020603050405020304" pitchFamily="18" charset="0"/>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60068312"/>
                  </a:ext>
                </a:extLst>
              </a:tr>
              <a:tr h="759371">
                <a:tc>
                  <a:txBody>
                    <a:bodyPr/>
                    <a:lstStyle/>
                    <a:p>
                      <a:pPr marL="0" marR="0">
                        <a:lnSpc>
                          <a:spcPct val="107000"/>
                        </a:lnSpc>
                        <a:spcBef>
                          <a:spcPts val="0"/>
                        </a:spcBef>
                        <a:spcAft>
                          <a:spcPts val="0"/>
                        </a:spcAft>
                      </a:pPr>
                      <a:r>
                        <a:rPr lang="en-US" sz="800">
                          <a:effectLst/>
                          <a:latin typeface="Calibri" panose="020F0502020204030204" pitchFamily="34" charset="0"/>
                          <a:ea typeface="Calibri" panose="020F0502020204030204" pitchFamily="34" charset="0"/>
                          <a:cs typeface="Times New Roman" panose="02020603050405020304" pitchFamily="18" charset="0"/>
                        </a:rPr>
                        <a:t>AC-2(4)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Times New Roman" panose="02020603050405020304" pitchFamily="18" charset="0"/>
                        </a:rPr>
                        <a:t>Account Management | Automated Audit Actions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effectLst/>
                          <a:latin typeface="Calibri" panose="020F0502020204030204" pitchFamily="34" charset="0"/>
                          <a:ea typeface="Calibri" panose="020F0502020204030204" pitchFamily="34" charset="0"/>
                          <a:cs typeface="Times New Roman" panose="02020603050405020304" pitchFamily="18" charset="0"/>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effectLst/>
                          <a:latin typeface="Calibri" panose="020F0502020204030204" pitchFamily="34" charset="0"/>
                          <a:ea typeface="Calibri" panose="020F0502020204030204" pitchFamily="34" charset="0"/>
                          <a:cs typeface="Times New Roman" panose="02020603050405020304" pitchFamily="18" charset="0"/>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effectLst/>
                          <a:latin typeface="Calibri" panose="020F0502020204030204" pitchFamily="34" charset="0"/>
                          <a:ea typeface="Calibri" panose="020F0502020204030204" pitchFamily="34" charset="0"/>
                          <a:cs typeface="Times New Roman" panose="02020603050405020304" pitchFamily="18" charset="0"/>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effectLst/>
                          <a:latin typeface="Calibri" panose="020F0502020204030204" pitchFamily="34" charset="0"/>
                          <a:ea typeface="Calibri" panose="020F0502020204030204" pitchFamily="34" charset="0"/>
                          <a:cs typeface="Times New Roman" panose="02020603050405020304" pitchFamily="18" charset="0"/>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effectLst/>
                          <a:latin typeface="Calibri" panose="020F0502020204030204" pitchFamily="34" charset="0"/>
                          <a:ea typeface="Calibri" panose="020F0502020204030204" pitchFamily="34" charset="0"/>
                          <a:cs typeface="Times New Roman" panose="02020603050405020304" pitchFamily="18" charset="0"/>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effectLst/>
                          <a:latin typeface="Calibri" panose="020F0502020204030204" pitchFamily="34" charset="0"/>
                          <a:ea typeface="Calibri" panose="020F0502020204030204" pitchFamily="34" charset="0"/>
                          <a:cs typeface="Times New Roman" panose="02020603050405020304" pitchFamily="18" charset="0"/>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a:effectLst/>
                          <a:latin typeface="Calibri" panose="020F0502020204030204" pitchFamily="34" charset="0"/>
                          <a:ea typeface="Calibri" panose="020F0502020204030204" pitchFamily="34" charset="0"/>
                          <a:cs typeface="Times New Roman" panose="02020603050405020304" pitchFamily="18" charset="0"/>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85445671"/>
                  </a:ext>
                </a:extLst>
              </a:tr>
            </a:tbl>
          </a:graphicData>
        </a:graphic>
      </p:graphicFrame>
      <p:sp>
        <p:nvSpPr>
          <p:cNvPr id="5" name="TextBox 4">
            <a:extLst>
              <a:ext uri="{FF2B5EF4-FFF2-40B4-BE49-F238E27FC236}">
                <a16:creationId xmlns:a16="http://schemas.microsoft.com/office/drawing/2014/main" id="{05312B8A-AE36-8EA9-0193-D2D2A7CE244D}"/>
              </a:ext>
            </a:extLst>
          </p:cNvPr>
          <p:cNvSpPr txBox="1"/>
          <p:nvPr/>
        </p:nvSpPr>
        <p:spPr>
          <a:xfrm>
            <a:off x="1219200" y="4956155"/>
            <a:ext cx="5604510" cy="338554"/>
          </a:xfrm>
          <a:prstGeom prst="rect">
            <a:avLst/>
          </a:prstGeom>
          <a:noFill/>
        </p:spPr>
        <p:txBody>
          <a:bodyPr wrap="square">
            <a:spAutoFit/>
          </a:bodyPr>
          <a:lstStyle/>
          <a:p>
            <a:r>
              <a:rPr lang="en-US" sz="1600" dirty="0"/>
              <a:t>Source:  DoD Knowledge Service  </a:t>
            </a:r>
            <a:r>
              <a:rPr lang="en-US" sz="1600" b="0" i="0" dirty="0">
                <a:solidFill>
                  <a:srgbClr val="1155CC"/>
                </a:solidFill>
                <a:effectLst/>
                <a:latin typeface="Arial" panose="020B0604020202020204" pitchFamily="34" charset="0"/>
                <a:hlinkClick r:id="rId4"/>
              </a:rPr>
              <a:t>https://rmfks.osd.mil</a:t>
            </a:r>
            <a:r>
              <a:rPr lang="en-US" sz="1600" b="0" i="0" dirty="0">
                <a:solidFill>
                  <a:srgbClr val="222222"/>
                </a:solidFill>
                <a:effectLst/>
                <a:latin typeface="Arial" panose="020B0604020202020204" pitchFamily="34" charset="0"/>
              </a:rPr>
              <a:t> </a:t>
            </a:r>
            <a:endParaRPr lang="en-US" sz="1600" dirty="0"/>
          </a:p>
        </p:txBody>
      </p:sp>
    </p:spTree>
    <p:extLst>
      <p:ext uri="{BB962C8B-B14F-4D97-AF65-F5344CB8AC3E}">
        <p14:creationId xmlns:p14="http://schemas.microsoft.com/office/powerpoint/2010/main" val="399271819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1547"/>
        <p:cNvGrpSpPr/>
        <p:nvPr/>
      </p:nvGrpSpPr>
      <p:grpSpPr>
        <a:xfrm>
          <a:off x="0" y="0"/>
          <a:ext cx="0" cy="0"/>
          <a:chOff x="0" y="0"/>
          <a:chExt cx="0" cy="0"/>
        </a:xfrm>
      </p:grpSpPr>
      <p:sp>
        <p:nvSpPr>
          <p:cNvPr id="1548" name="Google Shape;1548;p88"/>
          <p:cNvSpPr txBox="1">
            <a:spLocks noGrp="1"/>
          </p:cNvSpPr>
          <p:nvPr>
            <p:ph type="body" idx="1"/>
          </p:nvPr>
        </p:nvSpPr>
        <p:spPr>
          <a:xfrm>
            <a:off x="487363" y="1135380"/>
            <a:ext cx="8329612" cy="5414010"/>
          </a:xfrm>
          <a:prstGeom prst="rect">
            <a:avLst/>
          </a:prstGeom>
          <a:noFill/>
          <a:ln>
            <a:noFill/>
          </a:ln>
        </p:spPr>
        <p:txBody>
          <a:bodyPr spcFirstLastPara="1" wrap="square" lIns="91425" tIns="45700" rIns="91425" bIns="45700" anchor="t" anchorCtr="0">
            <a:noAutofit/>
          </a:bodyPr>
          <a:lstStyle/>
          <a:p>
            <a:pPr marL="342900" lvl="0" indent="-251459" algn="l" rtl="0">
              <a:spcBef>
                <a:spcPts val="480"/>
              </a:spcBef>
              <a:spcAft>
                <a:spcPts val="0"/>
              </a:spcAft>
              <a:buSzPts val="1440"/>
              <a:buNone/>
            </a:pPr>
            <a:endParaRPr dirty="0"/>
          </a:p>
          <a:p>
            <a:pPr marL="342900" lvl="0" indent="-251459" algn="l" rtl="0">
              <a:spcBef>
                <a:spcPts val="480"/>
              </a:spcBef>
              <a:spcAft>
                <a:spcPts val="0"/>
              </a:spcAft>
              <a:buSzPts val="1440"/>
              <a:buNone/>
            </a:pPr>
            <a:endParaRPr dirty="0"/>
          </a:p>
        </p:txBody>
      </p:sp>
      <p:sp>
        <p:nvSpPr>
          <p:cNvPr id="1549" name="Google Shape;1549;p8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DoD Implementation of Continuous Monitoring Strategy</a:t>
            </a:r>
            <a:endParaRPr dirty="0"/>
          </a:p>
        </p:txBody>
      </p:sp>
      <p:pic>
        <p:nvPicPr>
          <p:cNvPr id="3" name="Picture 2">
            <a:extLst>
              <a:ext uri="{FF2B5EF4-FFF2-40B4-BE49-F238E27FC236}">
                <a16:creationId xmlns:a16="http://schemas.microsoft.com/office/drawing/2014/main" id="{A4C30277-D111-B549-D84A-564A127F5598}"/>
              </a:ext>
            </a:extLst>
          </p:cNvPr>
          <p:cNvPicPr>
            <a:picLocks noChangeAspect="1"/>
          </p:cNvPicPr>
          <p:nvPr/>
        </p:nvPicPr>
        <p:blipFill rotWithShape="1">
          <a:blip r:embed="rId3"/>
          <a:srcRect t="16917"/>
          <a:stretch/>
        </p:blipFill>
        <p:spPr>
          <a:xfrm>
            <a:off x="2242166" y="2023110"/>
            <a:ext cx="6574809" cy="3990510"/>
          </a:xfrm>
          <a:prstGeom prst="rect">
            <a:avLst/>
          </a:prstGeom>
        </p:spPr>
      </p:pic>
      <p:pic>
        <p:nvPicPr>
          <p:cNvPr id="5" name="Picture 4">
            <a:extLst>
              <a:ext uri="{FF2B5EF4-FFF2-40B4-BE49-F238E27FC236}">
                <a16:creationId xmlns:a16="http://schemas.microsoft.com/office/drawing/2014/main" id="{68A24F18-96DA-C118-31A0-574172BCAAE6}"/>
              </a:ext>
            </a:extLst>
          </p:cNvPr>
          <p:cNvPicPr>
            <a:picLocks noChangeAspect="1"/>
          </p:cNvPicPr>
          <p:nvPr/>
        </p:nvPicPr>
        <p:blipFill>
          <a:blip r:embed="rId4"/>
          <a:stretch>
            <a:fillRect/>
          </a:stretch>
        </p:blipFill>
        <p:spPr>
          <a:xfrm>
            <a:off x="641529" y="2084070"/>
            <a:ext cx="1803042" cy="3929550"/>
          </a:xfrm>
          <a:prstGeom prst="rect">
            <a:avLst/>
          </a:prstGeom>
        </p:spPr>
      </p:pic>
      <p:pic>
        <p:nvPicPr>
          <p:cNvPr id="2" name="Picture 1">
            <a:extLst>
              <a:ext uri="{FF2B5EF4-FFF2-40B4-BE49-F238E27FC236}">
                <a16:creationId xmlns:a16="http://schemas.microsoft.com/office/drawing/2014/main" id="{933377FF-216D-9CCA-D8F7-0A7025C70FAD}"/>
              </a:ext>
            </a:extLst>
          </p:cNvPr>
          <p:cNvPicPr>
            <a:picLocks noChangeAspect="1"/>
          </p:cNvPicPr>
          <p:nvPr/>
        </p:nvPicPr>
        <p:blipFill>
          <a:blip r:embed="rId5"/>
          <a:stretch>
            <a:fillRect/>
          </a:stretch>
        </p:blipFill>
        <p:spPr>
          <a:xfrm>
            <a:off x="1219200" y="1130558"/>
            <a:ext cx="6303810" cy="892552"/>
          </a:xfrm>
          <a:prstGeom prst="rect">
            <a:avLst/>
          </a:prstGeom>
          <a:ln w="12700">
            <a:solidFill>
              <a:schemeClr val="accent1"/>
            </a:solidFill>
          </a:ln>
        </p:spPr>
      </p:pic>
    </p:spTree>
    <p:extLst>
      <p:ext uri="{BB962C8B-B14F-4D97-AF65-F5344CB8AC3E}">
        <p14:creationId xmlns:p14="http://schemas.microsoft.com/office/powerpoint/2010/main" val="283363795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1583"/>
        <p:cNvGrpSpPr/>
        <p:nvPr/>
      </p:nvGrpSpPr>
      <p:grpSpPr>
        <a:xfrm>
          <a:off x="0" y="0"/>
          <a:ext cx="0" cy="0"/>
          <a:chOff x="0" y="0"/>
          <a:chExt cx="0" cy="0"/>
        </a:xfrm>
      </p:grpSpPr>
      <p:sp>
        <p:nvSpPr>
          <p:cNvPr id="1584" name="Google Shape;1584;p92"/>
          <p:cNvSpPr txBox="1">
            <a:spLocks noGrp="1"/>
          </p:cNvSpPr>
          <p:nvPr>
            <p:ph type="body" idx="1"/>
          </p:nvPr>
        </p:nvSpPr>
        <p:spPr>
          <a:xfrm>
            <a:off x="457201" y="1371600"/>
            <a:ext cx="8200231" cy="51054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a:t>Major Milestones</a:t>
            </a:r>
            <a:endParaRPr/>
          </a:p>
          <a:p>
            <a:pPr marL="742950" lvl="1" indent="-285750" algn="l" rtl="0">
              <a:spcBef>
                <a:spcPts val="400"/>
              </a:spcBef>
              <a:spcAft>
                <a:spcPts val="0"/>
              </a:spcAft>
              <a:buSzPts val="1100"/>
              <a:buChar char="■"/>
            </a:pPr>
            <a:r>
              <a:rPr lang="en-US"/>
              <a:t>Identification/Documentation of Common Controls</a:t>
            </a:r>
            <a:endParaRPr/>
          </a:p>
          <a:p>
            <a:pPr marL="742950" lvl="1" indent="-285750" algn="l" rtl="0">
              <a:spcBef>
                <a:spcPts val="400"/>
              </a:spcBef>
              <a:spcAft>
                <a:spcPts val="0"/>
              </a:spcAft>
              <a:buSzPts val="1100"/>
              <a:buChar char="■"/>
            </a:pPr>
            <a:r>
              <a:rPr lang="en-US"/>
              <a:t>Selection/Documentation of Remaining Controls</a:t>
            </a:r>
            <a:endParaRPr/>
          </a:p>
          <a:p>
            <a:pPr marL="1143000" lvl="2" indent="-228600" algn="l" rtl="0">
              <a:spcBef>
                <a:spcPts val="400"/>
              </a:spcBef>
              <a:spcAft>
                <a:spcPts val="0"/>
              </a:spcAft>
              <a:buSzPts val="1000"/>
              <a:buChar char="■"/>
            </a:pPr>
            <a:r>
              <a:rPr lang="en-US"/>
              <a:t>Overlays</a:t>
            </a:r>
            <a:endParaRPr/>
          </a:p>
          <a:p>
            <a:pPr marL="1143000" lvl="2" indent="-228600" algn="l" rtl="0">
              <a:spcBef>
                <a:spcPts val="400"/>
              </a:spcBef>
              <a:spcAft>
                <a:spcPts val="0"/>
              </a:spcAft>
              <a:buSzPts val="1000"/>
              <a:buChar char="■"/>
            </a:pPr>
            <a:r>
              <a:rPr lang="en-US"/>
              <a:t>Tailor (Scoping Guidance, Compensating, Parameterization)</a:t>
            </a:r>
            <a:endParaRPr/>
          </a:p>
          <a:p>
            <a:pPr marL="1143000" lvl="2" indent="-228600" algn="l" rtl="0">
              <a:spcBef>
                <a:spcPts val="400"/>
              </a:spcBef>
              <a:spcAft>
                <a:spcPts val="0"/>
              </a:spcAft>
              <a:buSzPts val="1000"/>
              <a:buChar char="■"/>
            </a:pPr>
            <a:r>
              <a:rPr lang="en-US"/>
              <a:t>Supplementing</a:t>
            </a:r>
            <a:endParaRPr/>
          </a:p>
          <a:p>
            <a:pPr marL="742950" lvl="1" indent="-285750" algn="l" rtl="0">
              <a:spcBef>
                <a:spcPts val="400"/>
              </a:spcBef>
              <a:spcAft>
                <a:spcPts val="0"/>
              </a:spcAft>
              <a:buSzPts val="1100"/>
              <a:buChar char="■"/>
            </a:pPr>
            <a:r>
              <a:rPr lang="en-US"/>
              <a:t>Information System Continuous Monitoring Strategy</a:t>
            </a:r>
            <a:endParaRPr/>
          </a:p>
          <a:p>
            <a:pPr marL="742950" lvl="1" indent="-285750" algn="l" rtl="0">
              <a:spcBef>
                <a:spcPts val="400"/>
              </a:spcBef>
              <a:spcAft>
                <a:spcPts val="0"/>
              </a:spcAft>
              <a:buSzPts val="1100"/>
              <a:buChar char="■"/>
            </a:pPr>
            <a:r>
              <a:rPr lang="en-US"/>
              <a:t>Approved Security Plan</a:t>
            </a:r>
            <a:endParaRPr/>
          </a:p>
          <a:p>
            <a:pPr marL="342900" lvl="0" indent="-342900" algn="l" rtl="0">
              <a:spcBef>
                <a:spcPts val="480"/>
              </a:spcBef>
              <a:spcAft>
                <a:spcPts val="0"/>
              </a:spcAft>
              <a:buSzPts val="1440"/>
              <a:buChar char="■"/>
            </a:pPr>
            <a:r>
              <a:rPr lang="en-US"/>
              <a:t>Primary Roles</a:t>
            </a:r>
            <a:endParaRPr/>
          </a:p>
          <a:p>
            <a:pPr marL="742950" lvl="1" indent="-285750" algn="l" rtl="0">
              <a:spcBef>
                <a:spcPts val="400"/>
              </a:spcBef>
              <a:spcAft>
                <a:spcPts val="0"/>
              </a:spcAft>
              <a:buSzPts val="1100"/>
              <a:buChar char="■"/>
            </a:pPr>
            <a:r>
              <a:rPr lang="en-US"/>
              <a:t>PM/SM/ISO</a:t>
            </a:r>
            <a:endParaRPr/>
          </a:p>
          <a:p>
            <a:pPr marL="742950" lvl="1" indent="-285750" algn="l" rtl="0">
              <a:spcBef>
                <a:spcPts val="400"/>
              </a:spcBef>
              <a:spcAft>
                <a:spcPts val="0"/>
              </a:spcAft>
              <a:buSzPts val="1100"/>
              <a:buChar char="■"/>
            </a:pPr>
            <a:r>
              <a:rPr lang="en-US"/>
              <a:t>AO/AODR</a:t>
            </a:r>
            <a:endParaRPr/>
          </a:p>
          <a:p>
            <a:pPr marL="742950" lvl="1" indent="-285750" algn="l" rtl="0">
              <a:spcBef>
                <a:spcPts val="400"/>
              </a:spcBef>
              <a:spcAft>
                <a:spcPts val="0"/>
              </a:spcAft>
              <a:buSzPts val="1100"/>
              <a:buChar char="■"/>
            </a:pPr>
            <a:r>
              <a:rPr lang="en-US"/>
              <a:t>CIO or SISO</a:t>
            </a:r>
            <a:endParaRPr/>
          </a:p>
          <a:p>
            <a:pPr marL="742950" lvl="1" indent="-285750" algn="l" rtl="0">
              <a:spcBef>
                <a:spcPts val="400"/>
              </a:spcBef>
              <a:spcAft>
                <a:spcPts val="0"/>
              </a:spcAft>
              <a:buSzPts val="1100"/>
              <a:buChar char="■"/>
            </a:pPr>
            <a:r>
              <a:rPr lang="en-US"/>
              <a:t>Information Security Architect</a:t>
            </a:r>
            <a:endParaRPr/>
          </a:p>
          <a:p>
            <a:pPr marL="742950" lvl="1" indent="-285750" algn="l" rtl="0">
              <a:spcBef>
                <a:spcPts val="400"/>
              </a:spcBef>
              <a:spcAft>
                <a:spcPts val="0"/>
              </a:spcAft>
              <a:buSzPts val="1100"/>
              <a:buChar char="■"/>
            </a:pPr>
            <a:r>
              <a:rPr lang="en-US"/>
              <a:t>Common Control Provider</a:t>
            </a:r>
            <a:endParaRPr/>
          </a:p>
        </p:txBody>
      </p:sp>
      <p:sp>
        <p:nvSpPr>
          <p:cNvPr id="1585" name="Google Shape;1585;p92"/>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RMF Project Planning</a:t>
            </a:r>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1590"/>
        <p:cNvGrpSpPr/>
        <p:nvPr/>
      </p:nvGrpSpPr>
      <p:grpSpPr>
        <a:xfrm>
          <a:off x="0" y="0"/>
          <a:ext cx="0" cy="0"/>
          <a:chOff x="0" y="0"/>
          <a:chExt cx="0" cy="0"/>
        </a:xfrm>
      </p:grpSpPr>
      <p:sp>
        <p:nvSpPr>
          <p:cNvPr id="1591" name="Google Shape;1591;p93"/>
          <p:cNvSpPr txBox="1">
            <a:spLocks noGrp="1"/>
          </p:cNvSpPr>
          <p:nvPr>
            <p:ph type="body" idx="1"/>
          </p:nvPr>
        </p:nvSpPr>
        <p:spPr>
          <a:xfrm>
            <a:off x="457201" y="1371600"/>
            <a:ext cx="8200231" cy="51054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a:t>Supporting Roles</a:t>
            </a:r>
            <a:endParaRPr/>
          </a:p>
          <a:p>
            <a:pPr marL="742950" lvl="1" indent="-285750" algn="l" rtl="0">
              <a:spcBef>
                <a:spcPts val="400"/>
              </a:spcBef>
              <a:spcAft>
                <a:spcPts val="0"/>
              </a:spcAft>
              <a:buSzPts val="1100"/>
              <a:buChar char="■"/>
            </a:pPr>
            <a:r>
              <a:rPr lang="en-US"/>
              <a:t>Risk Executive (function)</a:t>
            </a:r>
            <a:endParaRPr/>
          </a:p>
          <a:p>
            <a:pPr marL="742950" lvl="1" indent="-285750" algn="l" rtl="0">
              <a:spcBef>
                <a:spcPts val="400"/>
              </a:spcBef>
              <a:spcAft>
                <a:spcPts val="0"/>
              </a:spcAft>
              <a:buSzPts val="1100"/>
              <a:buChar char="■"/>
            </a:pPr>
            <a:r>
              <a:rPr lang="en-US"/>
              <a:t>CIO, SISO, ISSM, ISSO</a:t>
            </a:r>
            <a:endParaRPr/>
          </a:p>
          <a:p>
            <a:pPr marL="742950" lvl="1" indent="-285750" algn="l" rtl="0">
              <a:spcBef>
                <a:spcPts val="400"/>
              </a:spcBef>
              <a:spcAft>
                <a:spcPts val="0"/>
              </a:spcAft>
              <a:buSzPts val="1100"/>
              <a:buChar char="■"/>
            </a:pPr>
            <a:r>
              <a:rPr lang="en-US"/>
              <a:t>Operational Personnel (administrators, etc.)</a:t>
            </a:r>
            <a:endParaRPr/>
          </a:p>
          <a:p>
            <a:pPr marL="342900" lvl="0" indent="-342900" algn="l" rtl="0">
              <a:spcBef>
                <a:spcPts val="480"/>
              </a:spcBef>
              <a:spcAft>
                <a:spcPts val="0"/>
              </a:spcAft>
              <a:buSzPts val="1440"/>
              <a:buChar char="■"/>
            </a:pPr>
            <a:r>
              <a:rPr lang="en-US"/>
              <a:t>Resources Required</a:t>
            </a:r>
            <a:endParaRPr/>
          </a:p>
          <a:p>
            <a:pPr marL="742950" lvl="1" indent="-285750" algn="l" rtl="0">
              <a:spcBef>
                <a:spcPts val="400"/>
              </a:spcBef>
              <a:spcAft>
                <a:spcPts val="0"/>
              </a:spcAft>
              <a:buSzPts val="1100"/>
              <a:buChar char="■"/>
            </a:pPr>
            <a:r>
              <a:rPr lang="en-US"/>
              <a:t>Role Holders to Select Controls</a:t>
            </a:r>
            <a:endParaRPr/>
          </a:p>
          <a:p>
            <a:pPr marL="742950" lvl="1" indent="-285750" algn="l" rtl="0">
              <a:spcBef>
                <a:spcPts val="400"/>
              </a:spcBef>
              <a:spcAft>
                <a:spcPts val="0"/>
              </a:spcAft>
              <a:buSzPts val="1100"/>
              <a:buChar char="■"/>
            </a:pPr>
            <a:r>
              <a:rPr lang="en-US"/>
              <a:t>Qualified Security and Operational Personnel</a:t>
            </a:r>
            <a:endParaRPr/>
          </a:p>
          <a:p>
            <a:pPr marL="742950" lvl="1" indent="-285750" algn="l" rtl="0">
              <a:spcBef>
                <a:spcPts val="400"/>
              </a:spcBef>
              <a:spcAft>
                <a:spcPts val="0"/>
              </a:spcAft>
              <a:buSzPts val="1100"/>
              <a:buChar char="■"/>
            </a:pPr>
            <a:r>
              <a:rPr lang="en-US"/>
              <a:t>Tool to Document Selected Controls (eMASS, etc.)</a:t>
            </a:r>
            <a:endParaRPr/>
          </a:p>
          <a:p>
            <a:pPr marL="342900" lvl="0" indent="-342900" algn="l" rtl="0">
              <a:spcBef>
                <a:spcPts val="480"/>
              </a:spcBef>
              <a:spcAft>
                <a:spcPts val="0"/>
              </a:spcAft>
              <a:buSzPts val="1440"/>
              <a:buChar char="■"/>
            </a:pPr>
            <a:r>
              <a:rPr lang="en-US"/>
              <a:t>Timeframe</a:t>
            </a:r>
            <a:endParaRPr/>
          </a:p>
          <a:p>
            <a:pPr marL="742950" lvl="1" indent="-285750" algn="l" rtl="0">
              <a:spcBef>
                <a:spcPts val="400"/>
              </a:spcBef>
              <a:spcAft>
                <a:spcPts val="0"/>
              </a:spcAft>
              <a:buSzPts val="1100"/>
              <a:buChar char="■"/>
            </a:pPr>
            <a:r>
              <a:rPr lang="en-US"/>
              <a:t>Depends on Tailoring and Supplementing Requirements (days to weeks)</a:t>
            </a:r>
            <a:endParaRPr/>
          </a:p>
          <a:p>
            <a:pPr marL="742950" lvl="1" indent="-285750" algn="l" rtl="0">
              <a:spcBef>
                <a:spcPts val="400"/>
              </a:spcBef>
              <a:spcAft>
                <a:spcPts val="0"/>
              </a:spcAft>
              <a:buSzPts val="1100"/>
              <a:buChar char="■"/>
            </a:pPr>
            <a:r>
              <a:rPr lang="en-US"/>
              <a:t>Developing ISCM may require more time</a:t>
            </a:r>
            <a:endParaRPr/>
          </a:p>
          <a:p>
            <a:pPr marL="742950" lvl="1" indent="-215900" algn="l" rtl="0">
              <a:spcBef>
                <a:spcPts val="400"/>
              </a:spcBef>
              <a:spcAft>
                <a:spcPts val="0"/>
              </a:spcAft>
              <a:buSzPts val="1100"/>
              <a:buNone/>
            </a:pPr>
            <a:endParaRPr/>
          </a:p>
        </p:txBody>
      </p:sp>
      <p:sp>
        <p:nvSpPr>
          <p:cNvPr id="1592" name="Google Shape;1592;p93"/>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RMF Project Planning</a:t>
            </a:r>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Content Placeholder 2">
            <a:extLst>
              <a:ext uri="{FF2B5EF4-FFF2-40B4-BE49-F238E27FC236}">
                <a16:creationId xmlns:a16="http://schemas.microsoft.com/office/drawing/2014/main" id="{D505B2B1-B633-4189-BCB7-394BAAF13135}"/>
              </a:ext>
            </a:extLst>
          </p:cNvPr>
          <p:cNvSpPr>
            <a:spLocks noGrp="1"/>
          </p:cNvSpPr>
          <p:nvPr>
            <p:ph idx="1"/>
            <p:custDataLst>
              <p:tags r:id="rId2"/>
            </p:custDataLst>
          </p:nvPr>
        </p:nvSpPr>
        <p:spPr>
          <a:xfrm>
            <a:off x="0" y="922338"/>
            <a:ext cx="9144000" cy="5554662"/>
          </a:xfrm>
        </p:spPr>
        <p:txBody>
          <a:bodyPr/>
          <a:lstStyle/>
          <a:p>
            <a:r>
              <a:rPr lang="en-US" altLang="en-US" dirty="0"/>
              <a:t>NIST SP provide guidance and templates:</a:t>
            </a:r>
          </a:p>
          <a:p>
            <a:endParaRPr lang="en-US" altLang="en-US" dirty="0"/>
          </a:p>
          <a:p>
            <a:pPr lvl="1"/>
            <a:r>
              <a:rPr lang="en-US" altLang="en-US" dirty="0"/>
              <a:t>System Security Plan (NIST SP 800-18)</a:t>
            </a:r>
          </a:p>
          <a:p>
            <a:pPr lvl="1"/>
            <a:r>
              <a:rPr lang="en-US" altLang="en-US" dirty="0"/>
              <a:t>Contingency Plan (NIST SP 800-34)</a:t>
            </a:r>
          </a:p>
          <a:p>
            <a:pPr lvl="1"/>
            <a:r>
              <a:rPr lang="en-US" altLang="en-US" dirty="0"/>
              <a:t>Incident Response Plan (NIST SP 800-61)</a:t>
            </a:r>
          </a:p>
          <a:p>
            <a:pPr lvl="1"/>
            <a:r>
              <a:rPr lang="en-US" altLang="en-US" dirty="0"/>
              <a:t>Security Controls (NIST SP 800-53 Rev 4/5)</a:t>
            </a:r>
          </a:p>
          <a:p>
            <a:pPr lvl="1"/>
            <a:r>
              <a:rPr lang="en-US" altLang="en-US" dirty="0"/>
              <a:t>Configuration Management (NIST SP 800-128)</a:t>
            </a:r>
          </a:p>
          <a:p>
            <a:pPr lvl="1"/>
            <a:r>
              <a:rPr lang="en-US" altLang="en-US" dirty="0"/>
              <a:t>Information System Continuous Monitoring (NIST SP 800-137)</a:t>
            </a:r>
          </a:p>
        </p:txBody>
      </p:sp>
      <p:sp>
        <p:nvSpPr>
          <p:cNvPr id="236547" name="Title 1">
            <a:extLst>
              <a:ext uri="{FF2B5EF4-FFF2-40B4-BE49-F238E27FC236}">
                <a16:creationId xmlns:a16="http://schemas.microsoft.com/office/drawing/2014/main" id="{F6CB0245-D231-4CCA-B193-D1AB6899C98C}"/>
              </a:ext>
            </a:extLst>
          </p:cNvPr>
          <p:cNvSpPr>
            <a:spLocks noGrp="1"/>
          </p:cNvSpPr>
          <p:nvPr>
            <p:ph type="title"/>
            <p:custDataLst>
              <p:tags r:id="rId3"/>
            </p:custDataLst>
          </p:nvPr>
        </p:nvSpPr>
        <p:spPr>
          <a:xfrm>
            <a:off x="1219200" y="0"/>
            <a:ext cx="7597775" cy="922338"/>
          </a:xfrm>
        </p:spPr>
        <p:txBody>
          <a:bodyPr/>
          <a:lstStyle/>
          <a:p>
            <a:r>
              <a:rPr lang="en-US" altLang="en-US" dirty="0"/>
              <a:t>Guidance and Templates</a:t>
            </a:r>
          </a:p>
        </p:txBody>
      </p:sp>
      <p:sp>
        <p:nvSpPr>
          <p:cNvPr id="290821" name="TextBox 2">
            <a:extLst>
              <a:ext uri="{FF2B5EF4-FFF2-40B4-BE49-F238E27FC236}">
                <a16:creationId xmlns:a16="http://schemas.microsoft.com/office/drawing/2014/main" id="{43212758-4D0A-42C4-81FB-8EAD300D3789}"/>
              </a:ext>
            </a:extLst>
          </p:cNvPr>
          <p:cNvSpPr txBox="1">
            <a:spLocks noChangeArrowheads="1"/>
          </p:cNvSpPr>
          <p:nvPr>
            <p:custDataLst>
              <p:tags r:id="rId4"/>
            </p:custDataLst>
          </p:nvPr>
        </p:nvSpPr>
        <p:spPr bwMode="auto">
          <a:xfrm>
            <a:off x="1295400" y="5105399"/>
            <a:ext cx="6172200" cy="1200329"/>
          </a:xfrm>
          <a:prstGeom prst="rect">
            <a:avLst/>
          </a:prstGeom>
          <a:solidFill>
            <a:schemeClr val="bg1">
              <a:lumMod val="95000"/>
            </a:schemeClr>
          </a:solidFill>
          <a:ln>
            <a:noFill/>
          </a:ln>
        </p:spPr>
        <p:txBody>
          <a:bodyPr>
            <a:spAutoFit/>
          </a:bodyPr>
          <a:lstStyle>
            <a:lvl1pPr>
              <a:spcBef>
                <a:spcPct val="20000"/>
              </a:spcBef>
              <a:buClr>
                <a:schemeClr val="folHlink"/>
              </a:buClr>
              <a:buSzPct val="60000"/>
              <a:buFont typeface="Wingdings" panose="05000000000000000000" pitchFamily="2" charset="2"/>
              <a:buChar char="n"/>
              <a:defRPr sz="28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0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a:solidFill>
                  <a:schemeClr val="tx1"/>
                </a:solidFill>
                <a:latin typeface="Tahoma" panose="020B0604030504040204" pitchFamily="34" charset="0"/>
              </a:defRPr>
            </a:lvl9pPr>
          </a:lstStyle>
          <a:p>
            <a:pPr eaLnBrk="1" hangingPunct="1">
              <a:spcBef>
                <a:spcPct val="0"/>
              </a:spcBef>
              <a:buClrTx/>
              <a:buSzTx/>
              <a:buFontTx/>
              <a:buNone/>
              <a:defRPr/>
            </a:pPr>
            <a:r>
              <a:rPr lang="en-US" altLang="en-US" sz="2400" dirty="0"/>
              <a:t>NOTE: Automated tools (e.g., eMASS, Xacta) produce documents in a predefined format</a:t>
            </a:r>
          </a:p>
        </p:txBody>
      </p:sp>
    </p:spTree>
    <p:custDataLst>
      <p:tags r:id="rId1"/>
    </p:custData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1605"/>
        <p:cNvGrpSpPr/>
        <p:nvPr/>
      </p:nvGrpSpPr>
      <p:grpSpPr>
        <a:xfrm>
          <a:off x="0" y="0"/>
          <a:ext cx="0" cy="0"/>
          <a:chOff x="0" y="0"/>
          <a:chExt cx="0" cy="0"/>
        </a:xfrm>
      </p:grpSpPr>
      <p:sp>
        <p:nvSpPr>
          <p:cNvPr id="1606" name="Google Shape;1606;p95"/>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Update System Security Plan</a:t>
            </a:r>
            <a:endParaRPr dirty="0"/>
          </a:p>
        </p:txBody>
      </p:sp>
      <p:sp>
        <p:nvSpPr>
          <p:cNvPr id="1607" name="Google Shape;1607;p95"/>
          <p:cNvSpPr txBox="1">
            <a:spLocks noGrp="1"/>
          </p:cNvSpPr>
          <p:nvPr>
            <p:ph type="body" idx="1"/>
          </p:nvPr>
        </p:nvSpPr>
        <p:spPr>
          <a:xfrm>
            <a:off x="533400" y="1371600"/>
            <a:ext cx="4114800" cy="4953000"/>
          </a:xfrm>
          <a:prstGeom prst="rect">
            <a:avLst/>
          </a:prstGeom>
          <a:noFill/>
          <a:ln>
            <a:noFill/>
          </a:ln>
        </p:spPr>
        <p:txBody>
          <a:bodyPr spcFirstLastPara="1" wrap="square" lIns="91425" tIns="45700" rIns="91425" bIns="45700" anchor="t" anchorCtr="0">
            <a:noAutofit/>
          </a:bodyPr>
          <a:lstStyle/>
          <a:p>
            <a:pPr marL="742950" lvl="1" indent="-215900" algn="l" rtl="0">
              <a:spcBef>
                <a:spcPts val="400"/>
              </a:spcBef>
              <a:spcAft>
                <a:spcPts val="0"/>
              </a:spcAft>
              <a:buSzPts val="1100"/>
              <a:buNone/>
            </a:pPr>
            <a:endParaRPr dirty="0"/>
          </a:p>
          <a:p>
            <a:pPr marL="742950" lvl="1" indent="-215900" algn="l" rtl="0">
              <a:spcBef>
                <a:spcPts val="400"/>
              </a:spcBef>
              <a:spcAft>
                <a:spcPts val="0"/>
              </a:spcAft>
              <a:buSzPts val="1100"/>
              <a:buNone/>
            </a:pPr>
            <a:endParaRPr dirty="0"/>
          </a:p>
        </p:txBody>
      </p:sp>
      <p:sp>
        <p:nvSpPr>
          <p:cNvPr id="1608" name="Google Shape;1608;p95"/>
          <p:cNvSpPr txBox="1">
            <a:spLocks noGrp="1"/>
          </p:cNvSpPr>
          <p:nvPr>
            <p:ph type="body" idx="2"/>
          </p:nvPr>
        </p:nvSpPr>
        <p:spPr>
          <a:xfrm>
            <a:off x="365760" y="1371600"/>
            <a:ext cx="8321040" cy="49530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200"/>
              <a:buChar char="■"/>
            </a:pPr>
            <a:r>
              <a:rPr lang="en-US" sz="2400" dirty="0"/>
              <a:t>Critical Artifacts</a:t>
            </a:r>
            <a:endParaRPr sz="2400" dirty="0"/>
          </a:p>
          <a:p>
            <a:pPr marL="742950" lvl="1" indent="-285750" algn="l" rtl="0">
              <a:spcBef>
                <a:spcPts val="400"/>
              </a:spcBef>
              <a:spcAft>
                <a:spcPts val="0"/>
              </a:spcAft>
              <a:buSzPts val="1100"/>
              <a:buChar char="■"/>
            </a:pPr>
            <a:r>
              <a:rPr lang="en-US" sz="2400" dirty="0"/>
              <a:t>Approved and signed Policy and Procedures for Security controls</a:t>
            </a:r>
            <a:endParaRPr sz="2400" dirty="0"/>
          </a:p>
          <a:p>
            <a:pPr marL="742950" lvl="1" indent="-285750" algn="l" rtl="0">
              <a:spcBef>
                <a:spcPts val="400"/>
              </a:spcBef>
              <a:spcAft>
                <a:spcPts val="0"/>
              </a:spcAft>
              <a:buSzPts val="1100"/>
              <a:buChar char="■"/>
            </a:pPr>
            <a:r>
              <a:rPr lang="en-US" sz="2400" dirty="0"/>
              <a:t>Risk assessment</a:t>
            </a:r>
            <a:endParaRPr sz="2400" dirty="0"/>
          </a:p>
          <a:p>
            <a:pPr marL="742950" lvl="1" indent="-285750" algn="l" rtl="0">
              <a:spcBef>
                <a:spcPts val="400"/>
              </a:spcBef>
              <a:spcAft>
                <a:spcPts val="0"/>
              </a:spcAft>
              <a:buSzPts val="1100"/>
              <a:buChar char="■"/>
            </a:pPr>
            <a:r>
              <a:rPr lang="en-US" sz="2400" dirty="0"/>
              <a:t>Privacy impact assessment</a:t>
            </a:r>
            <a:endParaRPr sz="2400" dirty="0"/>
          </a:p>
          <a:p>
            <a:pPr marL="742950" lvl="1" indent="-285750" algn="l" rtl="0">
              <a:spcBef>
                <a:spcPts val="400"/>
              </a:spcBef>
              <a:spcAft>
                <a:spcPts val="0"/>
              </a:spcAft>
              <a:buSzPts val="1100"/>
              <a:buChar char="■"/>
            </a:pPr>
            <a:r>
              <a:rPr lang="en-US" sz="2400" dirty="0"/>
              <a:t>System interconnection agreements</a:t>
            </a:r>
            <a:endParaRPr sz="2400" dirty="0"/>
          </a:p>
          <a:p>
            <a:pPr marL="742950" lvl="1" indent="-285750" algn="l" rtl="0">
              <a:spcBef>
                <a:spcPts val="400"/>
              </a:spcBef>
              <a:spcAft>
                <a:spcPts val="0"/>
              </a:spcAft>
              <a:buSzPts val="1100"/>
              <a:buChar char="■"/>
            </a:pPr>
            <a:r>
              <a:rPr lang="en-US" sz="2400" dirty="0"/>
              <a:t>Contingency plan</a:t>
            </a:r>
            <a:endParaRPr sz="2400" dirty="0"/>
          </a:p>
          <a:p>
            <a:pPr marL="742950" lvl="1" indent="-285750" algn="l" rtl="0">
              <a:spcBef>
                <a:spcPts val="400"/>
              </a:spcBef>
              <a:spcAft>
                <a:spcPts val="0"/>
              </a:spcAft>
              <a:buSzPts val="1100"/>
              <a:buChar char="■"/>
            </a:pPr>
            <a:r>
              <a:rPr lang="en-US" sz="2400" dirty="0"/>
              <a:t>Security configurations for Hardware/software</a:t>
            </a:r>
            <a:endParaRPr sz="2400" dirty="0"/>
          </a:p>
          <a:p>
            <a:pPr marL="742950" lvl="1" indent="-285750" algn="l" rtl="0">
              <a:spcBef>
                <a:spcPts val="400"/>
              </a:spcBef>
              <a:spcAft>
                <a:spcPts val="0"/>
              </a:spcAft>
              <a:buSzPts val="1100"/>
              <a:buChar char="■"/>
            </a:pPr>
            <a:r>
              <a:rPr lang="en-US" sz="2400" dirty="0"/>
              <a:t>Configuration management plan/process</a:t>
            </a:r>
            <a:endParaRPr sz="2400" dirty="0"/>
          </a:p>
          <a:p>
            <a:pPr marL="742950" lvl="1" indent="-285750" algn="l" rtl="0">
              <a:spcBef>
                <a:spcPts val="400"/>
              </a:spcBef>
              <a:spcAft>
                <a:spcPts val="0"/>
              </a:spcAft>
              <a:buSzPts val="1100"/>
              <a:buChar char="■"/>
            </a:pPr>
            <a:r>
              <a:rPr lang="en-US" sz="2400" dirty="0"/>
              <a:t>Incident response plan </a:t>
            </a:r>
            <a:endParaRPr sz="2400" dirty="0"/>
          </a:p>
          <a:p>
            <a:pPr marL="742950" lvl="1" indent="-285750" algn="l" rtl="0">
              <a:spcBef>
                <a:spcPts val="400"/>
              </a:spcBef>
              <a:spcAft>
                <a:spcPts val="0"/>
              </a:spcAft>
              <a:buSzPts val="1100"/>
              <a:buChar char="■"/>
            </a:pPr>
            <a:r>
              <a:rPr lang="en-US" sz="2400" dirty="0"/>
              <a:t>Continuous monitoring plan/strategy</a:t>
            </a:r>
            <a:endParaRPr sz="2400" dirty="0"/>
          </a:p>
          <a:p>
            <a:pPr marL="342900" lvl="0" indent="-266700" algn="l" rtl="0">
              <a:spcBef>
                <a:spcPts val="400"/>
              </a:spcBef>
              <a:spcAft>
                <a:spcPts val="0"/>
              </a:spcAft>
              <a:buSzPts val="1200"/>
              <a:buNone/>
            </a:pPr>
            <a:endParaRPr dirty="0"/>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1627"/>
        <p:cNvGrpSpPr/>
        <p:nvPr/>
      </p:nvGrpSpPr>
      <p:grpSpPr>
        <a:xfrm>
          <a:off x="0" y="0"/>
          <a:ext cx="0" cy="0"/>
          <a:chOff x="0" y="0"/>
          <a:chExt cx="0" cy="0"/>
        </a:xfrm>
      </p:grpSpPr>
      <p:graphicFrame>
        <p:nvGraphicFramePr>
          <p:cNvPr id="1628" name="Google Shape;1628;p98"/>
          <p:cNvGraphicFramePr/>
          <p:nvPr/>
        </p:nvGraphicFramePr>
        <p:xfrm>
          <a:off x="838199" y="975857"/>
          <a:ext cx="7772400" cy="5653515"/>
        </p:xfrm>
        <a:graphic>
          <a:graphicData uri="http://schemas.openxmlformats.org/drawingml/2006/table">
            <a:tbl>
              <a:tblPr>
                <a:noFill/>
                <a:tableStyleId>{84FE0C91-9652-4732-8285-4749C1E40043}</a:tableStyleId>
              </a:tblPr>
              <a:tblGrid>
                <a:gridCol w="2733850">
                  <a:extLst>
                    <a:ext uri="{9D8B030D-6E8A-4147-A177-3AD203B41FA5}">
                      <a16:colId xmlns:a16="http://schemas.microsoft.com/office/drawing/2014/main" val="20000"/>
                    </a:ext>
                  </a:extLst>
                </a:gridCol>
                <a:gridCol w="2519275">
                  <a:extLst>
                    <a:ext uri="{9D8B030D-6E8A-4147-A177-3AD203B41FA5}">
                      <a16:colId xmlns:a16="http://schemas.microsoft.com/office/drawing/2014/main" val="20001"/>
                    </a:ext>
                  </a:extLst>
                </a:gridCol>
                <a:gridCol w="2519275">
                  <a:extLst>
                    <a:ext uri="{9D8B030D-6E8A-4147-A177-3AD203B41FA5}">
                      <a16:colId xmlns:a16="http://schemas.microsoft.com/office/drawing/2014/main" val="20002"/>
                    </a:ext>
                  </a:extLst>
                </a:gridCol>
              </a:tblGrid>
              <a:tr h="356775">
                <a:tc gridSpan="3">
                  <a:txBody>
                    <a:bodyPr/>
                    <a:lstStyle/>
                    <a:p>
                      <a:pPr marL="0" marR="0" lvl="0" indent="0" algn="ctr" rtl="0">
                        <a:spcBef>
                          <a:spcPts val="0"/>
                        </a:spcBef>
                        <a:spcAft>
                          <a:spcPts val="0"/>
                        </a:spcAft>
                        <a:buNone/>
                      </a:pPr>
                      <a:r>
                        <a:rPr lang="en-US" sz="1600" u="none" strike="noStrike">
                          <a:solidFill>
                            <a:schemeClr val="lt1"/>
                          </a:solidFill>
                        </a:rPr>
                        <a:t>Step 2: SELECT</a:t>
                      </a:r>
                      <a:endParaRPr sz="1600" b="0" i="0" u="none" strike="noStrike">
                        <a:solidFill>
                          <a:schemeClr val="lt1"/>
                        </a:solidFill>
                        <a:latin typeface="Calibri"/>
                        <a:ea typeface="Calibri"/>
                        <a:cs typeface="Calibri"/>
                        <a:sym typeface="Calibri"/>
                      </a:endParaRPr>
                    </a:p>
                  </a:txBody>
                  <a:tcPr marL="45725" marR="45725" marT="45725" marB="45725" anchor="b">
                    <a:solidFill>
                      <a:schemeClr val="dk2"/>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551375">
                <a:tc>
                  <a:txBody>
                    <a:bodyPr/>
                    <a:lstStyle/>
                    <a:p>
                      <a:pPr marL="0" marR="0" lvl="0" indent="0" algn="ctr" rtl="0">
                        <a:spcBef>
                          <a:spcPts val="0"/>
                        </a:spcBef>
                        <a:spcAft>
                          <a:spcPts val="0"/>
                        </a:spcAft>
                        <a:buNone/>
                      </a:pPr>
                      <a:r>
                        <a:rPr lang="en-US" sz="1400" u="none" strike="noStrike">
                          <a:solidFill>
                            <a:schemeClr val="lt1"/>
                          </a:solidFill>
                        </a:rPr>
                        <a:t>RMF Tasks </a:t>
                      </a:r>
                      <a:endParaRPr sz="1400" b="0" i="0" u="none" strike="noStrike">
                        <a:solidFill>
                          <a:schemeClr val="lt1"/>
                        </a:solidFill>
                        <a:latin typeface="Tahoma"/>
                        <a:ea typeface="Tahoma"/>
                        <a:cs typeface="Tahoma"/>
                        <a:sym typeface="Tahoma"/>
                      </a:endParaRPr>
                    </a:p>
                  </a:txBody>
                  <a:tcPr marL="45725" marR="45725" marT="45725" marB="45725" anchor="ctr">
                    <a:solidFill>
                      <a:srgbClr val="538CD5"/>
                    </a:solidFill>
                  </a:tcPr>
                </a:tc>
                <a:tc>
                  <a:txBody>
                    <a:bodyPr/>
                    <a:lstStyle/>
                    <a:p>
                      <a:pPr marL="0" marR="0" lvl="0" indent="0" algn="ctr" rtl="0">
                        <a:spcBef>
                          <a:spcPts val="0"/>
                        </a:spcBef>
                        <a:spcAft>
                          <a:spcPts val="0"/>
                        </a:spcAft>
                        <a:buNone/>
                      </a:pPr>
                      <a:r>
                        <a:rPr lang="en-US" sz="1400" u="none" strike="noStrike">
                          <a:solidFill>
                            <a:schemeClr val="lt1"/>
                          </a:solidFill>
                        </a:rPr>
                        <a:t>Per DoD KS Primary Responsibility </a:t>
                      </a:r>
                      <a:endParaRPr sz="1400" b="0" i="0" u="none" strike="noStrike">
                        <a:solidFill>
                          <a:schemeClr val="lt1"/>
                        </a:solidFill>
                        <a:latin typeface="Tahoma"/>
                        <a:ea typeface="Tahoma"/>
                        <a:cs typeface="Tahoma"/>
                        <a:sym typeface="Tahoma"/>
                      </a:endParaRPr>
                    </a:p>
                  </a:txBody>
                  <a:tcPr marL="45725" marR="45725" marT="45725" marB="45725" anchor="ctr">
                    <a:solidFill>
                      <a:srgbClr val="538CD5"/>
                    </a:solidFill>
                  </a:tcPr>
                </a:tc>
                <a:tc>
                  <a:txBody>
                    <a:bodyPr/>
                    <a:lstStyle/>
                    <a:p>
                      <a:pPr marL="0" marR="0" lvl="0" indent="0" algn="ctr" rtl="0">
                        <a:spcBef>
                          <a:spcPts val="0"/>
                        </a:spcBef>
                        <a:spcAft>
                          <a:spcPts val="0"/>
                        </a:spcAft>
                        <a:buNone/>
                      </a:pPr>
                      <a:r>
                        <a:rPr lang="en-US" sz="1400" u="none" strike="noStrike">
                          <a:solidFill>
                            <a:schemeClr val="lt1"/>
                          </a:solidFill>
                        </a:rPr>
                        <a:t>Per DoD KS </a:t>
                      </a:r>
                      <a:br>
                        <a:rPr lang="en-US" sz="1400" u="none" strike="noStrike">
                          <a:solidFill>
                            <a:schemeClr val="lt1"/>
                          </a:solidFill>
                        </a:rPr>
                      </a:br>
                      <a:r>
                        <a:rPr lang="en-US" sz="1400" u="none" strike="noStrike">
                          <a:solidFill>
                            <a:schemeClr val="lt1"/>
                          </a:solidFill>
                        </a:rPr>
                        <a:t>Stakeholders</a:t>
                      </a:r>
                      <a:endParaRPr sz="1400" b="0" i="0" u="none" strike="noStrike">
                        <a:solidFill>
                          <a:schemeClr val="lt1"/>
                        </a:solidFill>
                        <a:latin typeface="Tahoma"/>
                        <a:ea typeface="Tahoma"/>
                        <a:cs typeface="Tahoma"/>
                        <a:sym typeface="Tahoma"/>
                      </a:endParaRPr>
                    </a:p>
                  </a:txBody>
                  <a:tcPr marL="45725" marR="45725" marT="45725" marB="45725" anchor="ctr">
                    <a:solidFill>
                      <a:srgbClr val="538CD5"/>
                    </a:solidFill>
                  </a:tcPr>
                </a:tc>
                <a:extLst>
                  <a:ext uri="{0D108BD9-81ED-4DB2-BD59-A6C34878D82A}">
                    <a16:rowId xmlns:a16="http://schemas.microsoft.com/office/drawing/2014/main" val="10001"/>
                  </a:ext>
                </a:extLst>
              </a:tr>
              <a:tr h="1088975">
                <a:tc>
                  <a:txBody>
                    <a:bodyPr/>
                    <a:lstStyle/>
                    <a:p>
                      <a:pPr marL="0" marR="0" lvl="0" indent="0" algn="l" rtl="0">
                        <a:spcBef>
                          <a:spcPts val="0"/>
                        </a:spcBef>
                        <a:spcAft>
                          <a:spcPts val="0"/>
                        </a:spcAft>
                        <a:buNone/>
                      </a:pPr>
                      <a:r>
                        <a:rPr lang="en-US" sz="1200" u="none" strike="noStrike"/>
                        <a:t>Common Control Identification </a:t>
                      </a:r>
                      <a:endParaRPr sz="1200" b="0" i="0" u="none" strike="noStrike">
                        <a:solidFill>
                          <a:srgbClr val="000000"/>
                        </a:solidFill>
                        <a:latin typeface="Tahoma"/>
                        <a:ea typeface="Tahoma"/>
                        <a:cs typeface="Tahoma"/>
                        <a:sym typeface="Tahoma"/>
                      </a:endParaRPr>
                    </a:p>
                  </a:txBody>
                  <a:tcPr marL="45725" marR="45725" marT="45725" marB="45725">
                    <a:solidFill>
                      <a:schemeClr val="lt2"/>
                    </a:solidFill>
                  </a:tcPr>
                </a:tc>
                <a:tc>
                  <a:txBody>
                    <a:bodyPr/>
                    <a:lstStyle/>
                    <a:p>
                      <a:pPr marL="0" marR="0" lvl="0" indent="0" algn="l" rtl="0">
                        <a:spcBef>
                          <a:spcPts val="0"/>
                        </a:spcBef>
                        <a:spcAft>
                          <a:spcPts val="0"/>
                        </a:spcAft>
                        <a:buNone/>
                      </a:pPr>
                      <a:r>
                        <a:rPr lang="en-US" sz="1200" u="none" strike="noStrike"/>
                        <a:t>Common Control Provider (owner)</a:t>
                      </a:r>
                      <a:br>
                        <a:rPr lang="en-US" sz="1200" u="none" strike="noStrike"/>
                      </a:br>
                      <a:r>
                        <a:rPr lang="en-US" sz="1200" u="none" strike="noStrike"/>
                        <a:t>DoD CIO</a:t>
                      </a:r>
                      <a:br>
                        <a:rPr lang="en-US" sz="1200" u="none" strike="noStrike"/>
                      </a:br>
                      <a:r>
                        <a:rPr lang="en-US" sz="1200" u="none" strike="noStrike"/>
                        <a:t>DoD Component CIO</a:t>
                      </a:r>
                      <a:br>
                        <a:rPr lang="en-US" sz="1200" u="none" strike="noStrike"/>
                      </a:br>
                      <a:r>
                        <a:rPr lang="en-US" sz="1200" u="none" strike="noStrike"/>
                        <a:t>Information Security Architect</a:t>
                      </a:r>
                      <a:br>
                        <a:rPr lang="en-US" sz="1200" u="none" strike="noStrike"/>
                      </a:br>
                      <a:r>
                        <a:rPr lang="en-US" sz="1200" u="none" strike="noStrike"/>
                        <a:t>SISO</a:t>
                      </a:r>
                      <a:endParaRPr sz="1200" b="0" i="0" u="none" strike="noStrike">
                        <a:solidFill>
                          <a:srgbClr val="000000"/>
                        </a:solidFill>
                        <a:latin typeface="Tahoma"/>
                        <a:ea typeface="Tahoma"/>
                        <a:cs typeface="Tahoma"/>
                        <a:sym typeface="Tahoma"/>
                      </a:endParaRPr>
                    </a:p>
                  </a:txBody>
                  <a:tcPr marL="45725" marR="45725" marT="45725" marB="45725">
                    <a:solidFill>
                      <a:schemeClr val="lt2"/>
                    </a:solidFill>
                  </a:tcPr>
                </a:tc>
                <a:tc>
                  <a:txBody>
                    <a:bodyPr/>
                    <a:lstStyle/>
                    <a:p>
                      <a:pPr marL="0" marR="0" lvl="0" indent="0" algn="l" rtl="0">
                        <a:spcBef>
                          <a:spcPts val="0"/>
                        </a:spcBef>
                        <a:spcAft>
                          <a:spcPts val="0"/>
                        </a:spcAft>
                        <a:buNone/>
                      </a:pPr>
                      <a:r>
                        <a:rPr lang="en-US" sz="1200" u="none" strike="noStrike"/>
                        <a:t>AO or AODR</a:t>
                      </a:r>
                      <a:br>
                        <a:rPr lang="en-US" sz="1200" u="none" strike="noStrike"/>
                      </a:br>
                      <a:r>
                        <a:rPr lang="en-US" sz="1200" u="none" strike="noStrike"/>
                        <a:t>ISO</a:t>
                      </a:r>
                      <a:br>
                        <a:rPr lang="en-US" sz="1200" u="none" strike="noStrike"/>
                      </a:br>
                      <a:r>
                        <a:rPr lang="en-US" sz="1200" u="none" strike="noStrike"/>
                        <a:t>IS Security Engineer</a:t>
                      </a:r>
                      <a:br>
                        <a:rPr lang="en-US" sz="1200" u="none" strike="noStrike"/>
                      </a:br>
                      <a:r>
                        <a:rPr lang="en-US" sz="1200" u="none" strike="noStrike"/>
                        <a:t>Risk Executive Function</a:t>
                      </a:r>
                      <a:endParaRPr sz="1200" b="0" i="0" u="none" strike="noStrike">
                        <a:solidFill>
                          <a:srgbClr val="000000"/>
                        </a:solidFill>
                        <a:latin typeface="Tahoma"/>
                        <a:ea typeface="Tahoma"/>
                        <a:cs typeface="Tahoma"/>
                        <a:sym typeface="Tahoma"/>
                      </a:endParaRPr>
                    </a:p>
                  </a:txBody>
                  <a:tcPr marL="45725" marR="45725" marT="45725" marB="45725">
                    <a:solidFill>
                      <a:schemeClr val="lt2"/>
                    </a:solidFill>
                  </a:tcPr>
                </a:tc>
                <a:extLst>
                  <a:ext uri="{0D108BD9-81ED-4DB2-BD59-A6C34878D82A}">
                    <a16:rowId xmlns:a16="http://schemas.microsoft.com/office/drawing/2014/main" val="10002"/>
                  </a:ext>
                </a:extLst>
              </a:tr>
              <a:tr h="681100">
                <a:tc>
                  <a:txBody>
                    <a:bodyPr/>
                    <a:lstStyle/>
                    <a:p>
                      <a:pPr marL="0" marR="0" lvl="0" indent="0" algn="l" rtl="0">
                        <a:spcBef>
                          <a:spcPts val="0"/>
                        </a:spcBef>
                        <a:spcAft>
                          <a:spcPts val="0"/>
                        </a:spcAft>
                        <a:buNone/>
                      </a:pPr>
                      <a:r>
                        <a:rPr lang="en-US" sz="1200" u="none" strike="noStrike"/>
                        <a:t>Select Security Controls</a:t>
                      </a:r>
                      <a:endParaRPr sz="1200" b="0" i="0" u="none" strike="noStrike">
                        <a:solidFill>
                          <a:srgbClr val="000000"/>
                        </a:solidFill>
                        <a:latin typeface="Tahoma"/>
                        <a:ea typeface="Tahoma"/>
                        <a:cs typeface="Tahoma"/>
                        <a:sym typeface="Tahoma"/>
                      </a:endParaRPr>
                    </a:p>
                  </a:txBody>
                  <a:tcPr marL="45725" marR="45725" marT="45725" marB="45725">
                    <a:solidFill>
                      <a:schemeClr val="lt2"/>
                    </a:solidFill>
                  </a:tcPr>
                </a:tc>
                <a:tc>
                  <a:txBody>
                    <a:bodyPr/>
                    <a:lstStyle/>
                    <a:p>
                      <a:pPr marL="0" marR="0" lvl="0" indent="0" algn="l" rtl="0">
                        <a:spcBef>
                          <a:spcPts val="0"/>
                        </a:spcBef>
                        <a:spcAft>
                          <a:spcPts val="0"/>
                        </a:spcAft>
                        <a:buNone/>
                      </a:pPr>
                      <a:r>
                        <a:rPr lang="en-US" sz="1200" u="none" strike="noStrike"/>
                        <a:t>ISO</a:t>
                      </a:r>
                      <a:br>
                        <a:rPr lang="en-US" sz="1200" u="none" strike="noStrike"/>
                      </a:br>
                      <a:r>
                        <a:rPr lang="en-US" sz="1200" u="none" strike="noStrike"/>
                        <a:t>PM/SM</a:t>
                      </a:r>
                      <a:br>
                        <a:rPr lang="en-US" sz="1200" u="none" strike="noStrike"/>
                      </a:br>
                      <a:r>
                        <a:rPr lang="en-US" sz="1200" u="none" strike="noStrike"/>
                        <a:t>IS Security Engineer</a:t>
                      </a:r>
                      <a:endParaRPr sz="1200" b="0" i="0" u="none" strike="noStrike">
                        <a:solidFill>
                          <a:srgbClr val="000000"/>
                        </a:solidFill>
                        <a:latin typeface="Tahoma"/>
                        <a:ea typeface="Tahoma"/>
                        <a:cs typeface="Tahoma"/>
                        <a:sym typeface="Tahoma"/>
                      </a:endParaRPr>
                    </a:p>
                  </a:txBody>
                  <a:tcPr marL="45725" marR="45725" marT="45725" marB="45725">
                    <a:solidFill>
                      <a:schemeClr val="lt2"/>
                    </a:solidFill>
                  </a:tcPr>
                </a:tc>
                <a:tc>
                  <a:txBody>
                    <a:bodyPr/>
                    <a:lstStyle/>
                    <a:p>
                      <a:pPr marL="0" marR="0" lvl="0" indent="0" algn="l" rtl="0">
                        <a:spcBef>
                          <a:spcPts val="0"/>
                        </a:spcBef>
                        <a:spcAft>
                          <a:spcPts val="0"/>
                        </a:spcAft>
                        <a:buNone/>
                      </a:pPr>
                      <a:r>
                        <a:rPr lang="en-US" sz="1200" u="none" strike="noStrike"/>
                        <a:t>AO or AODR</a:t>
                      </a:r>
                      <a:br>
                        <a:rPr lang="en-US" sz="1200" u="none" strike="noStrike"/>
                      </a:br>
                      <a:r>
                        <a:rPr lang="en-US" sz="1200" u="none" strike="noStrike"/>
                        <a:t>IO</a:t>
                      </a:r>
                      <a:br>
                        <a:rPr lang="en-US" sz="1200" u="none" strike="noStrike"/>
                      </a:br>
                      <a:r>
                        <a:rPr lang="en-US" sz="1200" u="none" strike="noStrike"/>
                        <a:t>ISSM</a:t>
                      </a:r>
                      <a:endParaRPr sz="1200" b="0" i="0" u="none" strike="noStrike">
                        <a:solidFill>
                          <a:srgbClr val="000000"/>
                        </a:solidFill>
                        <a:latin typeface="Tahoma"/>
                        <a:ea typeface="Tahoma"/>
                        <a:cs typeface="Tahoma"/>
                        <a:sym typeface="Tahoma"/>
                      </a:endParaRPr>
                    </a:p>
                  </a:txBody>
                  <a:tcPr marL="45725" marR="45725" marT="45725" marB="45725">
                    <a:solidFill>
                      <a:schemeClr val="lt2"/>
                    </a:solidFill>
                  </a:tcPr>
                </a:tc>
                <a:extLst>
                  <a:ext uri="{0D108BD9-81ED-4DB2-BD59-A6C34878D82A}">
                    <a16:rowId xmlns:a16="http://schemas.microsoft.com/office/drawing/2014/main" val="10003"/>
                  </a:ext>
                </a:extLst>
              </a:tr>
              <a:tr h="1264900">
                <a:tc>
                  <a:txBody>
                    <a:bodyPr/>
                    <a:lstStyle/>
                    <a:p>
                      <a:pPr marL="0" marR="0" lvl="0" indent="0" algn="l" rtl="0">
                        <a:spcBef>
                          <a:spcPts val="0"/>
                        </a:spcBef>
                        <a:spcAft>
                          <a:spcPts val="0"/>
                        </a:spcAft>
                        <a:buNone/>
                      </a:pPr>
                      <a:r>
                        <a:rPr lang="en-US" sz="1200" u="none" strike="noStrike"/>
                        <a:t>Develop system level continuous monitoring strategy </a:t>
                      </a:r>
                      <a:endParaRPr sz="1200" b="0" i="0" u="none" strike="noStrike">
                        <a:solidFill>
                          <a:srgbClr val="000000"/>
                        </a:solidFill>
                        <a:latin typeface="Tahoma"/>
                        <a:ea typeface="Tahoma"/>
                        <a:cs typeface="Tahoma"/>
                        <a:sym typeface="Tahoma"/>
                      </a:endParaRPr>
                    </a:p>
                  </a:txBody>
                  <a:tcPr marL="45725" marR="45725" marT="45725" marB="45725">
                    <a:solidFill>
                      <a:schemeClr val="lt2"/>
                    </a:solidFill>
                  </a:tcPr>
                </a:tc>
                <a:tc>
                  <a:txBody>
                    <a:bodyPr/>
                    <a:lstStyle/>
                    <a:p>
                      <a:pPr marL="0" marR="0" lvl="0" indent="0" algn="l" rtl="0">
                        <a:spcBef>
                          <a:spcPts val="0"/>
                        </a:spcBef>
                        <a:spcAft>
                          <a:spcPts val="0"/>
                        </a:spcAft>
                        <a:buNone/>
                      </a:pPr>
                      <a:r>
                        <a:rPr lang="en-US" sz="1200" u="none" strike="noStrike"/>
                        <a:t>ISO</a:t>
                      </a:r>
                      <a:br>
                        <a:rPr lang="en-US" sz="1200" u="none" strike="noStrike"/>
                      </a:br>
                      <a:r>
                        <a:rPr lang="en-US" sz="1200" u="none" strike="noStrike"/>
                        <a:t>ISSM</a:t>
                      </a:r>
                      <a:br>
                        <a:rPr lang="en-US" sz="1200" u="none" strike="noStrike"/>
                      </a:br>
                      <a:r>
                        <a:rPr lang="en-US" sz="1200" u="none" strike="noStrike"/>
                        <a:t>SCA</a:t>
                      </a:r>
                      <a:br>
                        <a:rPr lang="en-US" sz="1200" u="none" strike="noStrike"/>
                      </a:br>
                      <a:r>
                        <a:rPr lang="en-US" sz="1200" u="none" strike="noStrike"/>
                        <a:t>PM/SM</a:t>
                      </a:r>
                      <a:endParaRPr sz="1200" b="0" i="0" u="none" strike="noStrike">
                        <a:solidFill>
                          <a:srgbClr val="000000"/>
                        </a:solidFill>
                        <a:latin typeface="Tahoma"/>
                        <a:ea typeface="Tahoma"/>
                        <a:cs typeface="Tahoma"/>
                        <a:sym typeface="Tahoma"/>
                      </a:endParaRPr>
                    </a:p>
                  </a:txBody>
                  <a:tcPr marL="45725" marR="45725" marT="45725" marB="45725">
                    <a:solidFill>
                      <a:schemeClr val="lt2"/>
                    </a:solidFill>
                  </a:tcPr>
                </a:tc>
                <a:tc>
                  <a:txBody>
                    <a:bodyPr/>
                    <a:lstStyle/>
                    <a:p>
                      <a:pPr marL="0" marR="0" lvl="0" indent="0" algn="l" rtl="0">
                        <a:spcBef>
                          <a:spcPts val="0"/>
                        </a:spcBef>
                        <a:spcAft>
                          <a:spcPts val="0"/>
                        </a:spcAft>
                        <a:buNone/>
                      </a:pPr>
                      <a:r>
                        <a:rPr lang="en-US" sz="1200" u="none" strike="noStrike"/>
                        <a:t>AO or AODR</a:t>
                      </a:r>
                      <a:br>
                        <a:rPr lang="en-US" sz="1200" u="none" strike="noStrike"/>
                      </a:br>
                      <a:r>
                        <a:rPr lang="en-US" sz="1200" u="none" strike="noStrike"/>
                        <a:t>Common Control Provider (owner)</a:t>
                      </a:r>
                      <a:br>
                        <a:rPr lang="en-US" sz="1200" u="none" strike="noStrike"/>
                      </a:br>
                      <a:r>
                        <a:rPr lang="en-US" sz="1200" u="none" strike="noStrike"/>
                        <a:t>CIO</a:t>
                      </a:r>
                      <a:br>
                        <a:rPr lang="en-US" sz="1200" u="none" strike="noStrike"/>
                      </a:br>
                      <a:r>
                        <a:rPr lang="en-US" sz="1200" u="none" strike="noStrike"/>
                        <a:t>IO</a:t>
                      </a:r>
                      <a:br>
                        <a:rPr lang="en-US" sz="1200" u="none" strike="noStrike"/>
                      </a:br>
                      <a:r>
                        <a:rPr lang="en-US" sz="1200" u="none" strike="noStrike"/>
                        <a:t>Risk Executive (function)</a:t>
                      </a:r>
                      <a:br>
                        <a:rPr lang="en-US" sz="1200" u="none" strike="noStrike"/>
                      </a:br>
                      <a:r>
                        <a:rPr lang="en-US" sz="1200" u="none" strike="noStrike"/>
                        <a:t>SISO</a:t>
                      </a:r>
                      <a:endParaRPr sz="1200" b="0" i="0" u="none" strike="noStrike">
                        <a:solidFill>
                          <a:srgbClr val="000000"/>
                        </a:solidFill>
                        <a:latin typeface="Tahoma"/>
                        <a:ea typeface="Tahoma"/>
                        <a:cs typeface="Tahoma"/>
                        <a:sym typeface="Tahoma"/>
                      </a:endParaRPr>
                    </a:p>
                  </a:txBody>
                  <a:tcPr marL="45725" marR="45725" marT="45725" marB="45725">
                    <a:solidFill>
                      <a:schemeClr val="lt2"/>
                    </a:solidFill>
                  </a:tcPr>
                </a:tc>
                <a:extLst>
                  <a:ext uri="{0D108BD9-81ED-4DB2-BD59-A6C34878D82A}">
                    <a16:rowId xmlns:a16="http://schemas.microsoft.com/office/drawing/2014/main" val="10004"/>
                  </a:ext>
                </a:extLst>
              </a:tr>
              <a:tr h="1070300">
                <a:tc>
                  <a:txBody>
                    <a:bodyPr/>
                    <a:lstStyle/>
                    <a:p>
                      <a:pPr marL="0" marR="0" lvl="0" indent="0" algn="l" rtl="0">
                        <a:spcBef>
                          <a:spcPts val="0"/>
                        </a:spcBef>
                        <a:spcAft>
                          <a:spcPts val="0"/>
                        </a:spcAft>
                        <a:buNone/>
                      </a:pPr>
                      <a:r>
                        <a:rPr lang="en-US" sz="1200" u="none" strike="noStrike"/>
                        <a:t>Review and approve the security plan and continuous monitoring strategy</a:t>
                      </a:r>
                      <a:endParaRPr sz="1200" b="0" i="0" u="none" strike="noStrike">
                        <a:solidFill>
                          <a:srgbClr val="000000"/>
                        </a:solidFill>
                        <a:latin typeface="Tahoma"/>
                        <a:ea typeface="Tahoma"/>
                        <a:cs typeface="Tahoma"/>
                        <a:sym typeface="Tahoma"/>
                      </a:endParaRPr>
                    </a:p>
                  </a:txBody>
                  <a:tcPr marL="45725" marR="45725" marT="45725" marB="45725">
                    <a:solidFill>
                      <a:schemeClr val="lt2"/>
                    </a:solidFill>
                  </a:tcPr>
                </a:tc>
                <a:tc>
                  <a:txBody>
                    <a:bodyPr/>
                    <a:lstStyle/>
                    <a:p>
                      <a:pPr marL="0" marR="0" lvl="0" indent="0" algn="l" rtl="0">
                        <a:spcBef>
                          <a:spcPts val="0"/>
                        </a:spcBef>
                        <a:spcAft>
                          <a:spcPts val="0"/>
                        </a:spcAft>
                        <a:buNone/>
                      </a:pPr>
                      <a:r>
                        <a:rPr lang="en-US" sz="1200" u="none" strike="noStrike"/>
                        <a:t>AO or AODR</a:t>
                      </a:r>
                      <a:endParaRPr sz="1200" b="0" i="0" u="none" strike="noStrike">
                        <a:solidFill>
                          <a:srgbClr val="000000"/>
                        </a:solidFill>
                        <a:latin typeface="Tahoma"/>
                        <a:ea typeface="Tahoma"/>
                        <a:cs typeface="Tahoma"/>
                        <a:sym typeface="Tahoma"/>
                      </a:endParaRPr>
                    </a:p>
                  </a:txBody>
                  <a:tcPr marL="45725" marR="45725" marT="45725" marB="45725">
                    <a:solidFill>
                      <a:schemeClr val="lt2"/>
                    </a:solidFill>
                  </a:tcPr>
                </a:tc>
                <a:tc>
                  <a:txBody>
                    <a:bodyPr/>
                    <a:lstStyle/>
                    <a:p>
                      <a:pPr marL="0" marR="0" lvl="0" indent="0" algn="l" rtl="0">
                        <a:spcBef>
                          <a:spcPts val="0"/>
                        </a:spcBef>
                        <a:spcAft>
                          <a:spcPts val="0"/>
                        </a:spcAft>
                        <a:buNone/>
                      </a:pPr>
                      <a:r>
                        <a:rPr lang="en-US" sz="1200" u="none" strike="noStrike"/>
                        <a:t>CIO</a:t>
                      </a:r>
                      <a:br>
                        <a:rPr lang="en-US" sz="1200" u="none" strike="noStrike"/>
                      </a:br>
                      <a:r>
                        <a:rPr lang="en-US" sz="1200" u="none" strike="noStrike"/>
                        <a:t>ISO</a:t>
                      </a:r>
                      <a:br>
                        <a:rPr lang="en-US" sz="1200" u="none" strike="noStrike"/>
                      </a:br>
                      <a:r>
                        <a:rPr lang="en-US" sz="1200" u="none" strike="noStrike"/>
                        <a:t>PM/SM</a:t>
                      </a:r>
                      <a:br>
                        <a:rPr lang="en-US" sz="1200" u="none" strike="noStrike"/>
                      </a:br>
                      <a:r>
                        <a:rPr lang="en-US" sz="1200" u="none" strike="noStrike"/>
                        <a:t>Risk Executive (function)</a:t>
                      </a:r>
                      <a:br>
                        <a:rPr lang="en-US" sz="1200" u="none" strike="noStrike"/>
                      </a:br>
                      <a:r>
                        <a:rPr lang="en-US" sz="1200" u="none" strike="noStrike"/>
                        <a:t>SISO</a:t>
                      </a:r>
                      <a:endParaRPr sz="1200" b="0" i="0" u="none" strike="noStrike">
                        <a:solidFill>
                          <a:srgbClr val="000000"/>
                        </a:solidFill>
                        <a:latin typeface="Tahoma"/>
                        <a:ea typeface="Tahoma"/>
                        <a:cs typeface="Tahoma"/>
                        <a:sym typeface="Tahoma"/>
                      </a:endParaRPr>
                    </a:p>
                  </a:txBody>
                  <a:tcPr marL="45725" marR="45725" marT="45725" marB="45725">
                    <a:solidFill>
                      <a:schemeClr val="lt2"/>
                    </a:solidFill>
                  </a:tcPr>
                </a:tc>
                <a:extLst>
                  <a:ext uri="{0D108BD9-81ED-4DB2-BD59-A6C34878D82A}">
                    <a16:rowId xmlns:a16="http://schemas.microsoft.com/office/drawing/2014/main" val="10005"/>
                  </a:ext>
                </a:extLst>
              </a:tr>
              <a:tr h="574100">
                <a:tc>
                  <a:txBody>
                    <a:bodyPr/>
                    <a:lstStyle/>
                    <a:p>
                      <a:pPr marL="0" marR="0" lvl="0" indent="0" algn="l" rtl="0">
                        <a:spcBef>
                          <a:spcPts val="0"/>
                        </a:spcBef>
                        <a:spcAft>
                          <a:spcPts val="0"/>
                        </a:spcAft>
                        <a:buNone/>
                      </a:pPr>
                      <a:r>
                        <a:rPr lang="en-US" sz="1200" u="none" strike="noStrike"/>
                        <a:t>Apply overlays and tailor</a:t>
                      </a:r>
                      <a:endParaRPr sz="1200" b="0" i="0" u="none" strike="noStrike">
                        <a:solidFill>
                          <a:srgbClr val="000000"/>
                        </a:solidFill>
                        <a:latin typeface="Tahoma"/>
                        <a:ea typeface="Tahoma"/>
                        <a:cs typeface="Tahoma"/>
                        <a:sym typeface="Tahoma"/>
                      </a:endParaRPr>
                    </a:p>
                  </a:txBody>
                  <a:tcPr marL="45725" marR="45725" marT="45725" marB="45725">
                    <a:solidFill>
                      <a:schemeClr val="lt2"/>
                    </a:solidFill>
                  </a:tcPr>
                </a:tc>
                <a:tc>
                  <a:txBody>
                    <a:bodyPr/>
                    <a:lstStyle/>
                    <a:p>
                      <a:pPr marL="0" marR="0" lvl="0" indent="0" algn="l" rtl="0">
                        <a:spcBef>
                          <a:spcPts val="0"/>
                        </a:spcBef>
                        <a:spcAft>
                          <a:spcPts val="0"/>
                        </a:spcAft>
                        <a:buNone/>
                      </a:pPr>
                      <a:r>
                        <a:rPr lang="en-US" sz="1200" u="none" strike="noStrike"/>
                        <a:t>ISO</a:t>
                      </a:r>
                      <a:br>
                        <a:rPr lang="en-US" sz="1200" u="none" strike="noStrike"/>
                      </a:br>
                      <a:r>
                        <a:rPr lang="en-US" sz="1200" u="none" strike="noStrike"/>
                        <a:t>PM/SM</a:t>
                      </a:r>
                      <a:br>
                        <a:rPr lang="en-US" sz="1200" u="none" strike="noStrike"/>
                      </a:br>
                      <a:r>
                        <a:rPr lang="en-US" sz="1200" u="none" strike="noStrike"/>
                        <a:t>Systems Security Engineer</a:t>
                      </a:r>
                      <a:endParaRPr sz="1200" b="0" i="0" u="none" strike="noStrike">
                        <a:solidFill>
                          <a:srgbClr val="000000"/>
                        </a:solidFill>
                        <a:latin typeface="Tahoma"/>
                        <a:ea typeface="Tahoma"/>
                        <a:cs typeface="Tahoma"/>
                        <a:sym typeface="Tahoma"/>
                      </a:endParaRPr>
                    </a:p>
                  </a:txBody>
                  <a:tcPr marL="45725" marR="45725" marT="45725" marB="45725">
                    <a:solidFill>
                      <a:schemeClr val="lt2"/>
                    </a:solidFill>
                  </a:tcPr>
                </a:tc>
                <a:tc>
                  <a:txBody>
                    <a:bodyPr/>
                    <a:lstStyle/>
                    <a:p>
                      <a:pPr marL="0" marR="0" lvl="0" indent="0" algn="l" rtl="0">
                        <a:spcBef>
                          <a:spcPts val="0"/>
                        </a:spcBef>
                        <a:spcAft>
                          <a:spcPts val="0"/>
                        </a:spcAft>
                        <a:buNone/>
                      </a:pPr>
                      <a:r>
                        <a:rPr lang="en-US" sz="1200" u="none" strike="noStrike"/>
                        <a:t>AO or AODR</a:t>
                      </a:r>
                      <a:br>
                        <a:rPr lang="en-US" sz="1200" u="none" strike="noStrike"/>
                      </a:br>
                      <a:r>
                        <a:rPr lang="en-US" sz="1200" u="none" strike="noStrike"/>
                        <a:t>IO</a:t>
                      </a:r>
                      <a:br>
                        <a:rPr lang="en-US" sz="1200" u="none" strike="noStrike"/>
                      </a:br>
                      <a:r>
                        <a:rPr lang="en-US" sz="1200" u="none" strike="noStrike"/>
                        <a:t>ISSM</a:t>
                      </a:r>
                      <a:endParaRPr sz="1200" b="0" i="0" u="none" strike="noStrike">
                        <a:solidFill>
                          <a:srgbClr val="000000"/>
                        </a:solidFill>
                        <a:latin typeface="Tahoma"/>
                        <a:ea typeface="Tahoma"/>
                        <a:cs typeface="Tahoma"/>
                        <a:sym typeface="Tahoma"/>
                      </a:endParaRPr>
                    </a:p>
                  </a:txBody>
                  <a:tcPr marL="45725" marR="45725" marT="45725" marB="45725">
                    <a:solidFill>
                      <a:schemeClr val="lt2"/>
                    </a:solidFill>
                  </a:tcPr>
                </a:tc>
                <a:extLst>
                  <a:ext uri="{0D108BD9-81ED-4DB2-BD59-A6C34878D82A}">
                    <a16:rowId xmlns:a16="http://schemas.microsoft.com/office/drawing/2014/main" val="10006"/>
                  </a:ext>
                </a:extLst>
              </a:tr>
            </a:tbl>
          </a:graphicData>
        </a:graphic>
      </p:graphicFrame>
      <p:sp>
        <p:nvSpPr>
          <p:cNvPr id="1629" name="Google Shape;1629;p9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Select Summary Tasks and Responsibilities</a:t>
            </a: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90"/>
        <p:cNvGrpSpPr/>
        <p:nvPr/>
      </p:nvGrpSpPr>
      <p:grpSpPr>
        <a:xfrm>
          <a:off x="0" y="0"/>
          <a:ext cx="0" cy="0"/>
          <a:chOff x="0" y="0"/>
          <a:chExt cx="0" cy="0"/>
        </a:xfrm>
      </p:grpSpPr>
      <p:sp>
        <p:nvSpPr>
          <p:cNvPr id="491" name="Google Shape;491;p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NIST SP 800-53 R5 Security Control Families</a:t>
            </a:r>
            <a:endParaRPr/>
          </a:p>
        </p:txBody>
      </p:sp>
      <p:pic>
        <p:nvPicPr>
          <p:cNvPr id="492" name="Google Shape;492;p8" descr="Graphical user interface, application, table&#10;&#10;Description automatically generated"/>
          <p:cNvPicPr preferRelativeResize="0"/>
          <p:nvPr/>
        </p:nvPicPr>
        <p:blipFill rotWithShape="1">
          <a:blip r:embed="rId3">
            <a:alphaModFix/>
          </a:blip>
          <a:srcRect/>
          <a:stretch/>
        </p:blipFill>
        <p:spPr>
          <a:xfrm>
            <a:off x="315396" y="1295400"/>
            <a:ext cx="7597775" cy="3341616"/>
          </a:xfrm>
          <a:prstGeom prst="rect">
            <a:avLst/>
          </a:prstGeom>
          <a:noFill/>
          <a:ln>
            <a:noFill/>
          </a:ln>
        </p:spPr>
      </p:pic>
      <p:sp>
        <p:nvSpPr>
          <p:cNvPr id="493" name="Google Shape;493;p8"/>
          <p:cNvSpPr/>
          <p:nvPr/>
        </p:nvSpPr>
        <p:spPr>
          <a:xfrm>
            <a:off x="7854271" y="2697770"/>
            <a:ext cx="228600" cy="411535"/>
          </a:xfrm>
          <a:prstGeom prst="star5">
            <a:avLst>
              <a:gd name="adj" fmla="val 19098"/>
              <a:gd name="hf" fmla="val 105146"/>
              <a:gd name="vf" fmla="val 110557"/>
            </a:avLst>
          </a:prstGeom>
          <a:solidFill>
            <a:srgbClr val="FFFF00"/>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Tahoma"/>
              <a:buNone/>
            </a:pPr>
            <a:endParaRPr sz="2400" b="0" i="0" u="none" strike="noStrike" cap="none">
              <a:solidFill>
                <a:schemeClr val="dk1"/>
              </a:solidFill>
              <a:latin typeface="Tahoma"/>
              <a:ea typeface="Tahoma"/>
              <a:cs typeface="Tahoma"/>
              <a:sym typeface="Tahoma"/>
            </a:endParaRPr>
          </a:p>
        </p:txBody>
      </p:sp>
      <p:sp>
        <p:nvSpPr>
          <p:cNvPr id="494" name="Google Shape;494;p8"/>
          <p:cNvSpPr/>
          <p:nvPr/>
        </p:nvSpPr>
        <p:spPr>
          <a:xfrm>
            <a:off x="696574" y="5668211"/>
            <a:ext cx="228600" cy="411535"/>
          </a:xfrm>
          <a:prstGeom prst="star5">
            <a:avLst>
              <a:gd name="adj" fmla="val 19098"/>
              <a:gd name="hf" fmla="val 105146"/>
              <a:gd name="vf" fmla="val 110557"/>
            </a:avLst>
          </a:prstGeom>
          <a:solidFill>
            <a:srgbClr val="FFFF00"/>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Tahoma"/>
              <a:buNone/>
            </a:pPr>
            <a:endParaRPr sz="2400" b="0" i="0" u="none" strike="noStrike" cap="none">
              <a:solidFill>
                <a:schemeClr val="dk1"/>
              </a:solidFill>
              <a:latin typeface="Tahoma"/>
              <a:ea typeface="Tahoma"/>
              <a:cs typeface="Tahoma"/>
              <a:sym typeface="Tahoma"/>
            </a:endParaRPr>
          </a:p>
        </p:txBody>
      </p:sp>
      <p:sp>
        <p:nvSpPr>
          <p:cNvPr id="495" name="Google Shape;495;p8"/>
          <p:cNvSpPr/>
          <p:nvPr/>
        </p:nvSpPr>
        <p:spPr>
          <a:xfrm>
            <a:off x="693229" y="5135172"/>
            <a:ext cx="228600" cy="411535"/>
          </a:xfrm>
          <a:prstGeom prst="star5">
            <a:avLst>
              <a:gd name="adj" fmla="val 19098"/>
              <a:gd name="hf" fmla="val 105146"/>
              <a:gd name="vf" fmla="val 110557"/>
            </a:avLst>
          </a:prstGeom>
          <a:solidFill>
            <a:srgbClr val="FFFF00"/>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Tahoma"/>
              <a:buNone/>
            </a:pPr>
            <a:endParaRPr sz="2400" b="0" i="0" u="none" strike="noStrike" cap="none">
              <a:solidFill>
                <a:schemeClr val="dk1"/>
              </a:solidFill>
              <a:latin typeface="Tahoma"/>
              <a:ea typeface="Tahoma"/>
              <a:cs typeface="Tahoma"/>
              <a:sym typeface="Tahoma"/>
            </a:endParaRPr>
          </a:p>
        </p:txBody>
      </p:sp>
      <p:sp>
        <p:nvSpPr>
          <p:cNvPr id="496" name="Google Shape;496;p8"/>
          <p:cNvSpPr txBox="1"/>
          <p:nvPr/>
        </p:nvSpPr>
        <p:spPr>
          <a:xfrm>
            <a:off x="921829" y="5270211"/>
            <a:ext cx="6663447"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a:solidFill>
                  <a:schemeClr val="dk1"/>
                </a:solidFill>
                <a:latin typeface="Tahoma"/>
                <a:ea typeface="Tahoma"/>
                <a:cs typeface="Tahoma"/>
                <a:sym typeface="Tahoma"/>
              </a:rPr>
              <a:t>Personally Identifiable Information (PII) Processing and Transparency</a:t>
            </a:r>
            <a:endParaRPr/>
          </a:p>
          <a:p>
            <a:pPr marL="0" marR="0" lvl="0" indent="0" algn="l" rtl="0">
              <a:spcBef>
                <a:spcPts val="0"/>
              </a:spcBef>
              <a:spcAft>
                <a:spcPts val="0"/>
              </a:spcAft>
              <a:buNone/>
            </a:pPr>
            <a:endParaRPr sz="1600">
              <a:solidFill>
                <a:schemeClr val="dk1"/>
              </a:solidFill>
              <a:latin typeface="Tahoma"/>
              <a:ea typeface="Tahoma"/>
              <a:cs typeface="Tahoma"/>
              <a:sym typeface="Tahoma"/>
            </a:endParaRPr>
          </a:p>
        </p:txBody>
      </p:sp>
      <p:sp>
        <p:nvSpPr>
          <p:cNvPr id="497" name="Google Shape;497;p8"/>
          <p:cNvSpPr txBox="1"/>
          <p:nvPr/>
        </p:nvSpPr>
        <p:spPr>
          <a:xfrm>
            <a:off x="921829" y="5768367"/>
            <a:ext cx="3072319"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a:solidFill>
                  <a:schemeClr val="dk1"/>
                </a:solidFill>
                <a:latin typeface="Tahoma"/>
                <a:ea typeface="Tahoma"/>
                <a:cs typeface="Tahoma"/>
                <a:sym typeface="Tahoma"/>
              </a:rPr>
              <a:t>Supply Chain Risk Management   </a:t>
            </a:r>
            <a:endParaRPr/>
          </a:p>
          <a:p>
            <a:pPr marL="0" marR="0" lvl="0" indent="0" algn="l" rtl="0">
              <a:spcBef>
                <a:spcPts val="0"/>
              </a:spcBef>
              <a:spcAft>
                <a:spcPts val="0"/>
              </a:spcAft>
              <a:buNone/>
            </a:pPr>
            <a:r>
              <a:rPr lang="en-US" sz="1600">
                <a:solidFill>
                  <a:schemeClr val="dk1"/>
                </a:solidFill>
                <a:latin typeface="Tahoma"/>
                <a:ea typeface="Tahoma"/>
                <a:cs typeface="Tahoma"/>
                <a:sym typeface="Tahoma"/>
              </a:rPr>
              <a:t>    </a:t>
            </a:r>
            <a:endParaRPr/>
          </a:p>
        </p:txBody>
      </p:sp>
      <p:sp>
        <p:nvSpPr>
          <p:cNvPr id="498" name="Google Shape;498;p8"/>
          <p:cNvSpPr/>
          <p:nvPr/>
        </p:nvSpPr>
        <p:spPr>
          <a:xfrm>
            <a:off x="7864653" y="3954462"/>
            <a:ext cx="228600" cy="411535"/>
          </a:xfrm>
          <a:prstGeom prst="star5">
            <a:avLst>
              <a:gd name="adj" fmla="val 19098"/>
              <a:gd name="hf" fmla="val 105146"/>
              <a:gd name="vf" fmla="val 110557"/>
            </a:avLst>
          </a:prstGeom>
          <a:solidFill>
            <a:srgbClr val="FFFF00"/>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Tahoma"/>
              <a:buNone/>
            </a:pPr>
            <a:endParaRPr sz="2400" b="0" i="0" u="none" strike="noStrike" cap="none">
              <a:solidFill>
                <a:schemeClr val="dk1"/>
              </a:solidFill>
              <a:latin typeface="Tahoma"/>
              <a:ea typeface="Tahoma"/>
              <a:cs typeface="Tahoma"/>
              <a:sym typeface="Tahoma"/>
            </a:endParaRPr>
          </a:p>
        </p:txBody>
      </p:sp>
      <p:sp>
        <p:nvSpPr>
          <p:cNvPr id="499" name="Google Shape;499;p8"/>
          <p:cNvSpPr txBox="1"/>
          <p:nvPr/>
        </p:nvSpPr>
        <p:spPr>
          <a:xfrm>
            <a:off x="609600" y="4737172"/>
            <a:ext cx="2503104"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chemeClr val="dk1"/>
                </a:solidFill>
                <a:latin typeface="Tahoma"/>
                <a:ea typeface="Tahoma"/>
                <a:cs typeface="Tahoma"/>
                <a:sym typeface="Tahoma"/>
              </a:rPr>
              <a:t>New families:</a:t>
            </a:r>
            <a:endParaRPr/>
          </a:p>
          <a:p>
            <a:pPr marL="0" marR="0" lvl="0" indent="0" algn="l" rtl="0">
              <a:spcBef>
                <a:spcPts val="0"/>
              </a:spcBef>
              <a:spcAft>
                <a:spcPts val="0"/>
              </a:spcAft>
              <a:buNone/>
            </a:pPr>
            <a:endParaRPr sz="2400">
              <a:solidFill>
                <a:schemeClr val="dk1"/>
              </a:solidFill>
              <a:latin typeface="Tahoma"/>
              <a:ea typeface="Tahoma"/>
              <a:cs typeface="Tahoma"/>
              <a:sym typeface="Tahoma"/>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1634"/>
        <p:cNvGrpSpPr/>
        <p:nvPr/>
      </p:nvGrpSpPr>
      <p:grpSpPr>
        <a:xfrm>
          <a:off x="0" y="0"/>
          <a:ext cx="0" cy="0"/>
          <a:chOff x="0" y="0"/>
          <a:chExt cx="0" cy="0"/>
        </a:xfrm>
      </p:grpSpPr>
      <p:sp>
        <p:nvSpPr>
          <p:cNvPr id="1635" name="Google Shape;1635;p99"/>
          <p:cNvSpPr txBox="1">
            <a:spLocks noGrp="1"/>
          </p:cNvSpPr>
          <p:nvPr>
            <p:ph type="body" idx="1"/>
          </p:nvPr>
        </p:nvSpPr>
        <p:spPr>
          <a:xfrm>
            <a:off x="533400" y="1620844"/>
            <a:ext cx="6019800" cy="4932357"/>
          </a:xfrm>
          <a:prstGeom prst="rect">
            <a:avLst/>
          </a:prstGeom>
          <a:noFill/>
          <a:ln>
            <a:noFill/>
          </a:ln>
        </p:spPr>
        <p:txBody>
          <a:bodyPr spcFirstLastPara="1" wrap="square" lIns="91425" tIns="45700" rIns="91425" bIns="45700" anchor="t" anchorCtr="0">
            <a:noAutofit/>
          </a:bodyPr>
          <a:lstStyle/>
          <a:p>
            <a:pPr marL="228600" lvl="0" indent="-228600" algn="l" rtl="0">
              <a:spcBef>
                <a:spcPts val="0"/>
              </a:spcBef>
              <a:spcAft>
                <a:spcPts val="0"/>
              </a:spcAft>
              <a:buSzPts val="1440"/>
              <a:buChar char="■"/>
            </a:pPr>
            <a:r>
              <a:rPr lang="en-US" dirty="0"/>
              <a:t>Under what circumstances would you use an overlay? </a:t>
            </a:r>
            <a:endParaRPr dirty="0"/>
          </a:p>
          <a:p>
            <a:pPr marL="228600" lvl="0" indent="-228600" algn="l" rtl="0">
              <a:spcBef>
                <a:spcPts val="480"/>
              </a:spcBef>
              <a:spcAft>
                <a:spcPts val="0"/>
              </a:spcAft>
              <a:buSzPts val="1440"/>
              <a:buChar char="■"/>
            </a:pPr>
            <a:r>
              <a:rPr lang="en-US" dirty="0"/>
              <a:t>What are some examples of currently existing overlays? </a:t>
            </a:r>
            <a:endParaRPr dirty="0"/>
          </a:p>
          <a:p>
            <a:pPr marL="228600" lvl="0" indent="-228600" algn="l" rtl="0">
              <a:spcBef>
                <a:spcPts val="480"/>
              </a:spcBef>
              <a:spcAft>
                <a:spcPts val="0"/>
              </a:spcAft>
              <a:buSzPts val="1440"/>
              <a:buChar char="■"/>
            </a:pPr>
            <a:r>
              <a:rPr lang="en-US" dirty="0"/>
              <a:t>What are some examples in which you would consider scoping considerations?</a:t>
            </a:r>
            <a:endParaRPr dirty="0"/>
          </a:p>
          <a:p>
            <a:pPr marL="228600" lvl="0" indent="-228600" algn="l" rtl="0">
              <a:spcBef>
                <a:spcPts val="480"/>
              </a:spcBef>
              <a:spcAft>
                <a:spcPts val="0"/>
              </a:spcAft>
              <a:buSzPts val="1440"/>
              <a:buChar char="■"/>
            </a:pPr>
            <a:r>
              <a:rPr lang="en-US" dirty="0"/>
              <a:t>In what situations might you need to supplement controls? </a:t>
            </a:r>
            <a:endParaRPr dirty="0"/>
          </a:p>
        </p:txBody>
      </p:sp>
      <p:sp>
        <p:nvSpPr>
          <p:cNvPr id="1636" name="Google Shape;1636;p99"/>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Select Process Review</a:t>
            </a:r>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1641"/>
        <p:cNvGrpSpPr/>
        <p:nvPr/>
      </p:nvGrpSpPr>
      <p:grpSpPr>
        <a:xfrm>
          <a:off x="0" y="0"/>
          <a:ext cx="0" cy="0"/>
          <a:chOff x="0" y="0"/>
          <a:chExt cx="0" cy="0"/>
        </a:xfrm>
      </p:grpSpPr>
      <p:sp>
        <p:nvSpPr>
          <p:cNvPr id="1642" name="Google Shape;1642;p100"/>
          <p:cNvSpPr txBox="1">
            <a:spLocks noGrp="1"/>
          </p:cNvSpPr>
          <p:nvPr>
            <p:ph type="body" idx="1"/>
          </p:nvPr>
        </p:nvSpPr>
        <p:spPr>
          <a:xfrm>
            <a:off x="533400" y="1620844"/>
            <a:ext cx="6019800" cy="4932357"/>
          </a:xfrm>
          <a:prstGeom prst="rect">
            <a:avLst/>
          </a:prstGeom>
          <a:noFill/>
          <a:ln>
            <a:noFill/>
          </a:ln>
        </p:spPr>
        <p:txBody>
          <a:bodyPr spcFirstLastPara="1" wrap="square" lIns="91425" tIns="45700" rIns="91425" bIns="45700" anchor="t" anchorCtr="0">
            <a:noAutofit/>
          </a:bodyPr>
          <a:lstStyle/>
          <a:p>
            <a:pPr marL="228600" lvl="0" indent="-228600" algn="l" rtl="0">
              <a:spcBef>
                <a:spcPts val="0"/>
              </a:spcBef>
              <a:spcAft>
                <a:spcPts val="0"/>
              </a:spcAft>
              <a:buSzPts val="1440"/>
              <a:buChar char="■"/>
            </a:pPr>
            <a:r>
              <a:rPr lang="en-US"/>
              <a:t>What are some examples of common controls? </a:t>
            </a:r>
            <a:endParaRPr/>
          </a:p>
          <a:p>
            <a:pPr marL="228600" lvl="0" indent="-228600" algn="l" rtl="0">
              <a:spcBef>
                <a:spcPts val="480"/>
              </a:spcBef>
              <a:spcAft>
                <a:spcPts val="0"/>
              </a:spcAft>
              <a:buSzPts val="1440"/>
              <a:buChar char="■"/>
            </a:pPr>
            <a:r>
              <a:rPr lang="en-US"/>
              <a:t>What are some factors to consider in establishing frequency guidelines for continuous monitoring? </a:t>
            </a:r>
            <a:endParaRPr/>
          </a:p>
          <a:p>
            <a:pPr marL="228600" lvl="0" indent="-228600" algn="l" rtl="0">
              <a:spcBef>
                <a:spcPts val="480"/>
              </a:spcBef>
              <a:spcAft>
                <a:spcPts val="0"/>
              </a:spcAft>
              <a:buSzPts val="1440"/>
              <a:buChar char="■"/>
            </a:pPr>
            <a:r>
              <a:rPr lang="en-US"/>
              <a:t>Provide a situation that could change the monitoring frequency of a control?</a:t>
            </a:r>
            <a:endParaRPr/>
          </a:p>
          <a:p>
            <a:pPr marL="228600" lvl="0" indent="-228600" algn="l" rtl="0">
              <a:spcBef>
                <a:spcPts val="480"/>
              </a:spcBef>
              <a:spcAft>
                <a:spcPts val="0"/>
              </a:spcAft>
              <a:buSzPts val="1440"/>
              <a:buChar char="■"/>
            </a:pPr>
            <a:r>
              <a:rPr lang="en-US"/>
              <a:t>What NIST publication provides guidance on implementing an ISCM? </a:t>
            </a:r>
            <a:endParaRPr/>
          </a:p>
          <a:p>
            <a:pPr marL="228600" lvl="0" indent="-137160" algn="l" rtl="0">
              <a:spcBef>
                <a:spcPts val="480"/>
              </a:spcBef>
              <a:spcAft>
                <a:spcPts val="0"/>
              </a:spcAft>
              <a:buSzPts val="1440"/>
              <a:buNone/>
            </a:pPr>
            <a:endParaRPr/>
          </a:p>
          <a:p>
            <a:pPr marL="228600" lvl="0" indent="-137160" algn="l" rtl="0">
              <a:spcBef>
                <a:spcPts val="480"/>
              </a:spcBef>
              <a:spcAft>
                <a:spcPts val="0"/>
              </a:spcAft>
              <a:buSzPts val="1440"/>
              <a:buNone/>
            </a:pPr>
            <a:endParaRPr/>
          </a:p>
          <a:p>
            <a:pPr marL="228600" lvl="0" indent="-137160" algn="l" rtl="0">
              <a:spcBef>
                <a:spcPts val="480"/>
              </a:spcBef>
              <a:spcAft>
                <a:spcPts val="0"/>
              </a:spcAft>
              <a:buSzPts val="1440"/>
              <a:buNone/>
            </a:pPr>
            <a:endParaRPr/>
          </a:p>
        </p:txBody>
      </p:sp>
      <p:sp>
        <p:nvSpPr>
          <p:cNvPr id="1643" name="Google Shape;1643;p100"/>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Select Process Review</a:t>
            </a:r>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Shape 1651"/>
        <p:cNvGrpSpPr/>
        <p:nvPr/>
      </p:nvGrpSpPr>
      <p:grpSpPr>
        <a:xfrm>
          <a:off x="0" y="0"/>
          <a:ext cx="0" cy="0"/>
          <a:chOff x="0" y="0"/>
          <a:chExt cx="0" cy="0"/>
        </a:xfrm>
      </p:grpSpPr>
      <p:sp>
        <p:nvSpPr>
          <p:cNvPr id="1652" name="Google Shape;1652;p101"/>
          <p:cNvSpPr txBox="1">
            <a:spLocks noGrp="1"/>
          </p:cNvSpPr>
          <p:nvPr>
            <p:ph type="ctrTitle"/>
          </p:nvPr>
        </p:nvSpPr>
        <p:spPr>
          <a:xfrm>
            <a:off x="361950" y="1676400"/>
            <a:ext cx="6172200" cy="2286000"/>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End of Section 2 </a:t>
            </a:r>
            <a:br>
              <a:rPr lang="en-US"/>
            </a:br>
            <a:br>
              <a:rPr lang="en-US"/>
            </a:br>
            <a:r>
              <a:rPr lang="en-US"/>
              <a:t>NEXT:  “Implement”</a:t>
            </a:r>
            <a:endParaRPr/>
          </a:p>
        </p:txBody>
      </p:sp>
      <p:pic>
        <p:nvPicPr>
          <p:cNvPr id="1653" name="Google Shape;1653;p101"/>
          <p:cNvPicPr preferRelativeResize="0"/>
          <p:nvPr/>
        </p:nvPicPr>
        <p:blipFill rotWithShape="1">
          <a:blip r:embed="rId3">
            <a:alphaModFix/>
          </a:blip>
          <a:srcRect/>
          <a:stretch/>
        </p:blipFill>
        <p:spPr>
          <a:xfrm>
            <a:off x="417512" y="762000"/>
            <a:ext cx="4154488" cy="914400"/>
          </a:xfrm>
          <a:prstGeom prst="rect">
            <a:avLst/>
          </a:prstGeom>
          <a:noFill/>
          <a:ln w="57150" cap="flat" cmpd="sng">
            <a:solidFill>
              <a:schemeClr val="lt1"/>
            </a:solidFill>
            <a:prstDash val="solid"/>
            <a:round/>
            <a:headEnd type="none" w="sm" len="sm"/>
            <a:tailEnd type="none" w="sm" len="sm"/>
          </a:ln>
          <a:effectLst>
            <a:outerShdw blurRad="292100" dist="139700" dir="2700000" algn="tl" rotWithShape="0">
              <a:srgbClr val="333333">
                <a:alpha val="64705"/>
              </a:srgbClr>
            </a:outerShdw>
          </a:effectLst>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0.xml><?xml version="1.0" encoding="utf-8"?>
<p:tagLst xmlns:a="http://schemas.openxmlformats.org/drawingml/2006/main" xmlns:r="http://schemas.openxmlformats.org/officeDocument/2006/relationships" xmlns:p="http://schemas.openxmlformats.org/presentationml/2006/main">
  <p:tag name="PRESENTER_SHAPEINFO" val="&lt;ThreeDShapeInfo&gt;&lt;uuid val=&quot;{3D9BAD77-7DA4-41EE-BC5D-FAD8BC83ED95}&quot;/&gt;&lt;isInvalidForFieldText val=&quot;0&quot;/&gt;&lt;Image&gt;&lt;filename val=&quot;C:\Users\ASUS-O~1\AppData\Local\Temp\PR\data\asimages\{3D9BAD77-7DA4-41EE-BC5D-FAD8BC83ED95}_2.png&quot;/&gt;&lt;left val=&quot;33&quot;/&gt;&lt;top val=&quot;146&quot;/&gt;&lt;width val=&quot;655&quot;/&gt;&lt;height val=&quot;375&quot;/&gt;&lt;hasText val=&quot;1&quot;/&gt;&lt;/Image&gt;&lt;/ThreeDShapeInfo&gt;"/>
</p:tagLst>
</file>

<file path=ppt/tags/tag1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2.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SUS-O~1\AppData\Local\Temp\PR\data\asimages\{12FEE34A-ADAC-4E70-9AE2-8D9E4A6462C5}_141.png&quot;/&gt;&lt;left val=&quot;85&quot;/&gt;&lt;top val=&quot;0&quot;/&gt;&lt;width val=&quot;608&quot;/&gt;&lt;height val=&quot;86&quot;/&gt;&lt;hasText val=&quot;1&quot;/&gt;&lt;/Image&gt;&lt;/ThreeDShapeInfo&gt;"/>
  <p:tag name="PRESENTER_SHAPETEXTINFO" val="&lt;ShapeTextInfo&gt;&lt;TableIndex row=&quot;-1&quot; col=&quot;-1&quot;&gt;&lt;linesCount val=&quot;1&quot;/&gt;&lt;lineCharCount val=&quot;31&quot;/&gt;&lt;/TableIndex&gt;&lt;/ShapeTextInfo&gt;"/>
</p:tagLst>
</file>

<file path=ppt/tags/tag13.xml><?xml version="1.0" encoding="utf-8"?>
<p:tagLst xmlns:a="http://schemas.openxmlformats.org/drawingml/2006/main" xmlns:r="http://schemas.openxmlformats.org/officeDocument/2006/relationships" xmlns:p="http://schemas.openxmlformats.org/presentationml/2006/main">
  <p:tag name="HTML_SHAPEINFO" val="&lt;SlideThumbPath val=&quot;Slide67.PNG&quot;/&gt;"/>
</p:tagLst>
</file>

<file path=ppt/tags/tag14.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kathryn\AppData\Local\Temp\PR\data\asimages\{0D4503DD-3A5D-40B7-9AE3-E2F16E005ABF}_67.png&quot;/&gt;&lt;left val=&quot;35&quot;/&gt;&lt;top val=&quot;104&quot;/&gt;&lt;width val=&quot;390&quot;/&gt;&lt;height val=&quot;378&quot;/&gt;&lt;hasText val=&quot;1&quot;/&gt;&lt;/Image&gt;&lt;/ThreeDShapeInfo&gt;"/>
  <p:tag name="PRESENTER_SHAPETEXTINFO" val="&lt;ShapeTextInfo&gt;&lt;TableIndex row=&quot;-1&quot; col=&quot;-1&quot;&gt;&lt;linesCount val=&quot;9&quot;/&gt;&lt;lineCharCount val=&quot;33&quot;/&gt;&lt;lineCharCount val=&quot;8&quot;/&gt;&lt;lineCharCount val=&quot;37&quot;/&gt;&lt;lineCharCount val=&quot;15&quot;/&gt;&lt;lineCharCount val=&quot;32&quot;/&gt;&lt;lineCharCount val=&quot;31&quot;/&gt;&lt;lineCharCount val=&quot;21&quot;/&gt;&lt;lineCharCount val=&quot;21&quot;/&gt;&lt;lineCharCount val=&quot;20&quot;/&gt;&lt;/TableIndex&gt;&lt;/ShapeTextInfo&gt;"/>
</p:tagLst>
</file>

<file path=ppt/tags/tag15.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kathryn\AppData\Local\Temp\PR\data\asimages\{8C152486-EC08-4F4D-AD50-B630AAEB3087}_67.png&quot;/&gt;&lt;left val=&quot;88&quot;/&gt;&lt;top val=&quot;0&quot;/&gt;&lt;width val=&quot;606&quot;/&gt;&lt;height val=&quot;84&quot;/&gt;&lt;hasText val=&quot;1&quot;/&gt;&lt;/Image&gt;&lt;/ThreeDShapeInfo&gt;"/>
  <p:tag name="PRESENTER_SHAPETEXTINFO" val="&lt;ShapeTextInfo&gt;&lt;TableIndex row=&quot;-1&quot; col=&quot;-1&quot;&gt;&lt;linesCount val=&quot;1&quot;/&gt;&lt;lineCharCount val=&quot;32&quot;/&gt;&lt;/TableIndex&gt;&lt;/ShapeTextInfo&gt;"/>
</p:tagLst>
</file>

<file path=ppt/tags/tag16.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kathryn\AppData\Local\Temp\PR\data\asimages\{639C0370-7FD9-4808-A12C-A31C38F4AB1D}_67.png&quot;/&gt;&lt;left val=&quot;564&quot;/&gt;&lt;top val=&quot;146&quot;/&gt;&lt;width val=&quot;128&quot;/&gt;&lt;height val=&quot;92&quot;/&gt;&lt;hasText val=&quot;1&quot;/&gt;&lt;/Image&gt;&lt;/ThreeDShapeInfo&gt;"/>
  <p:tag name="PRESENTER_SHAPETEXTINFO" val="&lt;ShapeTextInfo&gt;&lt;TableIndex row=&quot;-1&quot; col=&quot;-1&quot;&gt;&lt;linesCount val=&quot;4&quot;/&gt;&lt;lineCharCount val=&quot;7&quot;/&gt;&lt;lineCharCount val=&quot;16&quot;/&gt;&lt;lineCharCount val=&quot;13&quot;/&gt;&lt;lineCharCount val=&quot;10&quot;/&gt;&lt;/TableIndex&gt;&lt;/ShapeTextInfo&gt;"/>
</p:tagLst>
</file>

<file path=ppt/tags/tag17.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kathryn\AppData\Local\Temp\PR\data\asimages\{D6967FA5-11FB-456B-B0A3-391CE83C82F2}_67.png&quot;/&gt;&lt;left val=&quot;628&quot;/&gt;&lt;top val=&quot;257&quot;/&gt;&lt;width val=&quot;127&quot;/&gt;&lt;height val=&quot;111&quot;/&gt;&lt;hasText val=&quot;1&quot;/&gt;&lt;/Image&gt;&lt;/ThreeDShapeInfo&gt;"/>
  <p:tag name="PRESENTER_SHAPETEXTINFO" val="&lt;ShapeTextInfo&gt;&lt;TableIndex row=&quot;-1&quot; col=&quot;-1&quot;&gt;&lt;linesCount val=&quot;5&quot;/&gt;&lt;lineCharCount val=&quot;7&quot;/&gt;&lt;lineCharCount val=&quot;12&quot;/&gt;&lt;lineCharCount val=&quot;13&quot;/&gt;&lt;lineCharCount val=&quot;9&quot;/&gt;&lt;lineCharCount val=&quot;9&quot;/&gt;&lt;/TableIndex&gt;&lt;/ShapeTextInfo&gt;"/>
</p:tagLst>
</file>

<file path=ppt/tags/tag18.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kathryn\AppData\Local\Temp\PR\data\asimages\{0CA1A4DD-62F7-46DA-9422-395A7D9E9C2F}_67.png&quot;/&gt;&lt;left val=&quot;146&quot;/&gt;&lt;top val=&quot;417&quot;/&gt;&lt;width val=&quot;196&quot;/&gt;&lt;height val=&quot;73&quot;/&gt;&lt;hasText val=&quot;1&quot;/&gt;&lt;/Image&gt;&lt;/ThreeDShapeInfo&gt;"/>
  <p:tag name="PRESENTER_SHAPETEXTINFO" val="&lt;ShapeTextInfo&gt;&lt;TableIndex row=&quot;-1&quot; col=&quot;-1&quot;&gt;&lt;linesCount val=&quot;3&quot;/&gt;&lt;lineCharCount val=&quot;19&quot;/&gt;&lt;lineCharCount val=&quot;13&quot;/&gt;&lt;lineCharCount val=&quot;18&quot;/&gt;&lt;/TableIndex&gt;&lt;/ShapeTextInfo&gt;"/>
</p:tagLst>
</file>

<file path=ppt/tags/tag19.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kathryn\AppData\Local\Temp\PR\data\asimages\{D3F3D4EE-681B-411F-87EC-E4B01EA747BC}_67.png&quot;/&gt;&lt;left val=&quot;91&quot;/&gt;&lt;top val=&quot;497&quot;/&gt;&lt;width val=&quot;454&quot;/&gt;&lt;height val=&quot;47&quot;/&gt;&lt;hasText val=&quot;1&quot;/&gt;&lt;/Image&gt;&lt;/ThreeDShapeInfo&gt;"/>
  <p:tag name="PRESENTER_SHAPETEXTINFO" val="&lt;ShapeTextInfo&gt;&lt;TableIndex row=&quot;-1&quot; col=&quot;-1&quot;&gt;&lt;linesCount val=&quot;2&quot;/&gt;&lt;lineCharCount val=&quot;59&quot;/&gt;&lt;lineCharCount val=&quot;68&quot;/&gt;&lt;/TableIndex&gt;&lt;/ShapeTextInfo&gt;"/>
</p:tagLst>
</file>

<file path=ppt/tags/tag2.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SUS-O~1\AppData\Local\Temp\PR\data\asimages\{B8914ABC-BA73-4509-9E6B-634361F43341}_2.png&quot;/&gt;&lt;left val=&quot;8&quot;/&gt;&lt;top val=&quot;517&quot;/&gt;&lt;width val=&quot;126&quot;/&gt;&lt;height val=&quot;26&quot;/&gt;&lt;hasText val=&quot;1&quot;/&gt;&lt;/Image&gt;&lt;/ThreeDShapeInfo&gt;"/>
  <p:tag name="PRESENTER_SHAPETEXTINFO" val="&lt;ShapeTextInfo&gt;&lt;TableIndex row=&quot;-1&quot; col=&quot;-1&quot;&gt;&lt;linesCount val=&quot;1&quot;/&gt;&lt;lineCharCount val=&quot;6&quot;/&gt;&lt;/TableIndex&gt;&lt;/ShapeTextInfo&gt;"/>
</p:tagLst>
</file>

<file path=ppt/tags/tag20.xml><?xml version="1.0" encoding="utf-8"?>
<p:tagLst xmlns:a="http://schemas.openxmlformats.org/drawingml/2006/main" xmlns:r="http://schemas.openxmlformats.org/officeDocument/2006/relationships" xmlns:p="http://schemas.openxmlformats.org/presentationml/2006/main">
  <p:tag name="HTML_SHAPEINFO" val="&lt;SlideThumbPath val=&quot;Slide87.PNG&quot;/&gt;"/>
</p:tagLst>
</file>

<file path=ppt/tags/tag21.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kathryn\AppData\Local\Temp\PR\data\asimages\{EB3A1FA3-F457-407C-A0F0-7CA38E37F0A3}_87.png&quot;/&gt;&lt;left val=&quot;-1&quot;/&gt;&lt;top val=&quot;68&quot;/&gt;&lt;width val=&quot;721&quot;/&gt;&lt;height val=&quot;441&quot;/&gt;&lt;hasText val=&quot;1&quot;/&gt;&lt;/Image&gt;&lt;/ThreeDShapeInfo&gt;"/>
  <p:tag name="PRESENTER_SHAPETEXTINFO" val="&lt;ShapeTextInfo&gt;&lt;TableIndex row=&quot;-1&quot; col=&quot;-1&quot;&gt;&lt;linesCount val=&quot;8&quot;/&gt;&lt;lineCharCount val=&quot;40&quot;/&gt;&lt;lineCharCount val=&quot;1&quot;/&gt;&lt;lineCharCount val=&quot;38&quot;/&gt;&lt;lineCharCount val=&quot;34&quot;/&gt;&lt;lineCharCount val=&quot;40&quot;/&gt;&lt;lineCharCount val=&quot;43&quot;/&gt;&lt;lineCharCount val=&quot;54&quot;/&gt;&lt;lineCharCount val=&quot;4&quot;/&gt;&lt;/TableIndex&gt;&lt;/ShapeTextInfo&gt;"/>
</p:tagLst>
</file>

<file path=ppt/tags/tag22.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kathryn\AppData\Local\Temp\PR\data\asimages\{771FD4AB-5D35-439C-8047-FE9EB6273AAE}_87.png&quot;/&gt;&lt;left val=&quot;88&quot;/&gt;&lt;top val=&quot;0&quot;/&gt;&lt;width val=&quot;606&quot;/&gt;&lt;height val=&quot;84&quot;/&gt;&lt;hasText val=&quot;1&quot;/&gt;&lt;/Image&gt;&lt;/ThreeDShapeInfo&gt;"/>
  <p:tag name="PRESENTER_SHAPETEXTINFO" val="&lt;ShapeTextInfo&gt;&lt;TableIndex row=&quot;-1&quot; col=&quot;-1&quot;&gt;&lt;linesCount val=&quot;1&quot;/&gt;&lt;lineCharCount val=&quot;22&quot;/&gt;&lt;/TableIndex&gt;&lt;/ShapeTextInfo&gt;"/>
</p:tagLst>
</file>

<file path=ppt/tags/tag23.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kathryn\AppData\Local\Temp\PR\data\asimages\{6352A404-50C9-4783-B594-5FFBAD72CCD0}_87.png&quot;/&gt;&lt;left val=&quot;94&quot;/&gt;&lt;top val=&quot;397&quot;/&gt;&lt;width val=&quot;504&quot;/&gt;&lt;height val=&quot;80&quot;/&gt;&lt;hasText val=&quot;1&quot;/&gt;&lt;/Image&gt;&lt;/ThreeDShapeInfo&gt;"/>
  <p:tag name="PRESENTER_SHAPETEXTINFO" val="&lt;ShapeTextInfo&gt;&lt;TableIndex row=&quot;-1&quot; col=&quot;-1&quot;&gt;&lt;linesCount val=&quot;2&quot;/&gt;&lt;lineCharCount val=&quot;42&quot;/&gt;&lt;lineCharCount val=&quot;40&quot;/&gt;&lt;/TableIndex&gt;&lt;/ShapeTextInfo&gt;"/>
</p:tagLst>
</file>

<file path=ppt/tags/tag3.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SUS-O~1\AppData\Local\Temp\PR\data\asimages\{AE87E029-4C1C-4170-BF43-88FC0CF7270F}_2.png&quot;/&gt;&lt;left val=&quot;682&quot;/&gt;&lt;top val=&quot;508&quot;/&gt;&lt;width val=&quot;38&quot;/&gt;&lt;height val=&quot;30&quot;/&gt;&lt;hasText val=&quot;1&quot;/&gt;&lt;/Image&gt;&lt;/ThreeDShapeInfo&gt;"/>
  <p:tag name="PRESENTER_SHAPETEXTINFO" val="&lt;ShapeTextInfo&gt;&lt;TableIndex row=&quot;-1&quot; col=&quot;-1&quot;&gt;&lt;linesCount val=&quot;1&quot;/&gt;&lt;lineCharCount val=&quot;3&quot;/&gt;&lt;/TableIndex&gt;&lt;/ShapeTextInfo&gt;"/>
</p:tagLst>
</file>

<file path=ppt/tags/tag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Lst>
</file>

<file path=ppt/tags/tag5.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SUS-O~1\AppData\Local\Temp\PR\data\asimages\{7BC324AA-AAF2-4709-AC89-A39B8364E2EF}_176.png&quot;/&gt;&lt;left val=&quot;682&quot;/&gt;&lt;top val=&quot;508&quot;/&gt;&lt;width val=&quot;38&quot;/&gt;&lt;height val=&quot;30&quot;/&gt;&lt;hasText val=&quot;1&quot;/&gt;&lt;/Image&gt;&lt;/ThreeDShapeInfo&gt;"/>
  <p:tag name="PRESENTER_SHAPETEXTINFO" val="&lt;ShapeTextInfo&gt;&lt;TableIndex row=&quot;-1&quot; col=&quot;-1&quot;&gt;&lt;linesCount val=&quot;1&quot;/&gt;&lt;lineCharCount val=&quot;3&quot;/&gt;&lt;/TableIndex&gt;&lt;/ShapeTextInfo&gt;"/>
</p:tagLst>
</file>

<file path=ppt/tags/tag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Lst>
</file>

<file path=ppt/tags/tag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3&quot;/&gt;&lt;lineCharCount val=&quot;13&quot;/&gt;&lt;lineCharCount val=&quot;12&quot;/&gt;&lt;lineCharCount val=&quot;13&quot;/&gt;&lt;lineCharCount val=&quot;11&quot;/&gt;&lt;/TableIndex&gt;&lt;/ShapeTextInfo&gt;"/>
</p:tagLst>
</file>

<file path=ppt/tags/tag8.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SUS-O~1\AppData\Local\Temp\PR\data\asimages\{98E0EAD0-112E-4FCE-B39B-2D7E10F9A7BD}_2.png&quot;/&gt;&lt;left val=&quot;335&quot;/&gt;&lt;top val=&quot;0&quot;/&gt;&lt;width val=&quot;366&quot;/&gt;&lt;height val=&quot;84&quot;/&gt;&lt;hasText val=&quot;1&quot;/&gt;&lt;/Image&gt;&lt;/ThreeDShapeInfo&gt;"/>
  <p:tag name="PRESENTER_SHAPETEXTINFO" val="&lt;ShapeTextInfo&gt;&lt;TableIndex row=&quot;-1&quot; col=&quot;-1&quot;&gt;&lt;linesCount val=&quot;1&quot;/&gt;&lt;lineCharCount val=&quot;15&quot;/&gt;&lt;/TableIndex&gt;&lt;/ShapeTextInfo&gt;"/>
</p:tagLst>
</file>

<file path=ppt/tags/tag9.xml><?xml version="1.0" encoding="utf-8"?>
<p:tagLst xmlns:a="http://schemas.openxmlformats.org/drawingml/2006/main" xmlns:r="http://schemas.openxmlformats.org/officeDocument/2006/relationships" xmlns:p="http://schemas.openxmlformats.org/presentationml/2006/main">
  <p:tag name="PRESENTER_SHAPEINFO" val="&lt;ThreeDShapeInfo&gt;&lt;uuid val=&quot;{1E4BA1A2-F043-41BD-ACD9-041CB1B45688}&quot;/&gt;&lt;isInvalidForFieldText val=&quot;0&quot;/&gt;&lt;Image&gt;&lt;filename val=&quot;C:\Users\ASUS-O~1\AppData\Local\Temp\PR\data\asimages\{1E4BA1A2-F043-41BD-ACD9-041CB1B45688}_2.png&quot;/&gt;&lt;left val=&quot;-1&quot;/&gt;&lt;top val=&quot;101&quot;/&gt;&lt;width val=&quot;722&quot;/&gt;&lt;height val=&quot;186&quot;/&gt;&lt;hasText val=&quot;1&quot;/&gt;&lt;/Image&gt;&lt;/ThreeDShapeInfo&gt;"/>
</p:tagLst>
</file>

<file path=ppt/theme/theme1.xml><?xml version="1.0" encoding="utf-8"?>
<a:theme xmlns:a="http://schemas.openxmlformats.org/drawingml/2006/main" name="4_BAI2012">
  <a:themeElements>
    <a:clrScheme name="Custom BAI">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BAI2012">
  <a:themeElements>
    <a:clrScheme name="Custom BAI">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5_BAI2012">
  <a:themeElements>
    <a:clrScheme name="Custom BAI">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BAI2012">
  <a:themeElements>
    <a:clrScheme name="Custom BAI">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3_BAI2012">
  <a:themeElements>
    <a:clrScheme name="Custom BAI">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AI2012">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panose="020B060403050404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panose="020B0604030504040204" pitchFamily="34" charset="0"/>
          </a:defRPr>
        </a:defPPr>
      </a:lstStyle>
    </a:lnDef>
  </a:objectDefaults>
  <a:extraClrSchemeLst>
    <a:extraClrScheme>
      <a:clrScheme name="BAI2012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AI2012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AI2012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BAI2012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AI2012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AI2012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BAI2012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1422</TotalTime>
  <Words>24959</Words>
  <Application>Microsoft Macintosh PowerPoint</Application>
  <PresentationFormat>On-screen Show (4:3)</PresentationFormat>
  <Paragraphs>1919</Paragraphs>
  <Slides>92</Slides>
  <Notes>92</Notes>
  <HiddenSlides>0</HiddenSlides>
  <MMClips>0</MMClips>
  <ScaleCrop>false</ScaleCrop>
  <HeadingPairs>
    <vt:vector size="6" baseType="variant">
      <vt:variant>
        <vt:lpstr>Fonts Used</vt:lpstr>
      </vt:variant>
      <vt:variant>
        <vt:i4>11</vt:i4>
      </vt:variant>
      <vt:variant>
        <vt:lpstr>Theme</vt:lpstr>
      </vt:variant>
      <vt:variant>
        <vt:i4>5</vt:i4>
      </vt:variant>
      <vt:variant>
        <vt:lpstr>Slide Titles</vt:lpstr>
      </vt:variant>
      <vt:variant>
        <vt:i4>92</vt:i4>
      </vt:variant>
    </vt:vector>
  </HeadingPairs>
  <TitlesOfParts>
    <vt:vector size="108" baseType="lpstr">
      <vt:lpstr>Noto Sans Symbols</vt:lpstr>
      <vt:lpstr>Wingdings</vt:lpstr>
      <vt:lpstr>Source Sans Pro</vt:lpstr>
      <vt:lpstr>Tahoma</vt:lpstr>
      <vt:lpstr>Courier New</vt:lpstr>
      <vt:lpstr>Roboto Condensed</vt:lpstr>
      <vt:lpstr>Symbol</vt:lpstr>
      <vt:lpstr>Arial</vt:lpstr>
      <vt:lpstr>Roboto</vt:lpstr>
      <vt:lpstr>Times New Roman</vt:lpstr>
      <vt:lpstr>Calibri</vt:lpstr>
      <vt:lpstr>4_BAI2012</vt:lpstr>
      <vt:lpstr>2_BAI2012</vt:lpstr>
      <vt:lpstr>5_BAI2012</vt:lpstr>
      <vt:lpstr>2_BAI2012</vt:lpstr>
      <vt:lpstr>3_BAI2012</vt:lpstr>
      <vt:lpstr>PowerPoint Presentation</vt:lpstr>
      <vt:lpstr>Select</vt:lpstr>
      <vt:lpstr>Where We Are In the RMF for DoD Process </vt:lpstr>
      <vt:lpstr> Primary Guidance</vt:lpstr>
      <vt:lpstr>NIST SP 800-53 R4 to NIST SP 800-53 R5</vt:lpstr>
      <vt:lpstr> NIST Cybersecurity and Privacy Reference Tool</vt:lpstr>
      <vt:lpstr>New: NIST SP 800-53 R5/SP 800-53B The future is here!</vt:lpstr>
      <vt:lpstr>New: NIST SP 800-53 R5</vt:lpstr>
      <vt:lpstr>NIST SP 800-53 R5 Security Control Families</vt:lpstr>
      <vt:lpstr>Welcome PT Family</vt:lpstr>
      <vt:lpstr>Welcome SR Family</vt:lpstr>
      <vt:lpstr>Back to the NIST SP 800-53 R4 to R5</vt:lpstr>
      <vt:lpstr>Management Type Control Examples Typically Handled by Management</vt:lpstr>
      <vt:lpstr>Technical Type Control Examples Typically Handled by Computer System</vt:lpstr>
      <vt:lpstr>Operational Type Control Examples Typically Handled by People and Rely on Technology</vt:lpstr>
      <vt:lpstr>    NIST SP 800-53 R4 to R5 – Program Management (PM) – Joins the 20 Families</vt:lpstr>
      <vt:lpstr>Privacy Controls</vt:lpstr>
      <vt:lpstr>800-53 R4 Appendix J: Privacy Controls</vt:lpstr>
      <vt:lpstr>800-53 R4 Privacy Controls  Slide 1 of 2  (Mapping to 800-53 R5)</vt:lpstr>
      <vt:lpstr>800-53 R4 Privacy Controls  Slide 2 of 2 (Mapping to 800-53 R5)</vt:lpstr>
      <vt:lpstr>BAI Practical Guidance - Plan to Tightly Couple Select, Implement and Assess</vt:lpstr>
      <vt:lpstr> Next…  Analysis of Individual Security Controls</vt:lpstr>
      <vt:lpstr>Security Control Structure Example: AU-5 Response to Audit Logging Process Failures</vt:lpstr>
      <vt:lpstr>Security Control Structure Example: AU-5 Response to Audit Logging Process Failures (Control Enhancements)</vt:lpstr>
      <vt:lpstr>Additional Control Information</vt:lpstr>
      <vt:lpstr>Identifying Control Requirements</vt:lpstr>
      <vt:lpstr>CCI’s and Requirements (for DoD systems)</vt:lpstr>
      <vt:lpstr>What does the control mean?  Where does the control apply?</vt:lpstr>
      <vt:lpstr> How to Implement and Assess the Control</vt:lpstr>
      <vt:lpstr> CM-3 Operational Control Example</vt:lpstr>
      <vt:lpstr>CM-3 Operational Control Example  </vt:lpstr>
      <vt:lpstr>To Which Part(s) Does CM-3 APPLY?</vt:lpstr>
      <vt:lpstr>How to Implement and Assess CM-3</vt:lpstr>
      <vt:lpstr>What does CA-5 Plan of Action and Milestones MEAN?</vt:lpstr>
      <vt:lpstr>CA-5 Plan of Action and Milestones </vt:lpstr>
      <vt:lpstr>AU-5 Technical Control Example</vt:lpstr>
      <vt:lpstr>AU-5 APPLIES to What Part(s)?</vt:lpstr>
      <vt:lpstr>AU-5 Control Enhancements</vt:lpstr>
      <vt:lpstr>Course Activity</vt:lpstr>
      <vt:lpstr>REVIEW</vt:lpstr>
      <vt:lpstr>Select the Baseline</vt:lpstr>
      <vt:lpstr>DoD or NSS Control Baseline - CNSSI 1253, Appendix D</vt:lpstr>
      <vt:lpstr>Select the NSS/DoD Control Baseline – Additional Controls</vt:lpstr>
      <vt:lpstr>Select – Apply Overlays</vt:lpstr>
      <vt:lpstr>Apply or Create Overlay</vt:lpstr>
      <vt:lpstr>Useful Categories to Create Overlays</vt:lpstr>
      <vt:lpstr>Overlay Example: Privacy</vt:lpstr>
      <vt:lpstr>DoD Financial Management (FM) Overlay</vt:lpstr>
      <vt:lpstr>Operational Technology (OT) Manual Overlay example</vt:lpstr>
      <vt:lpstr>Select - Tailoring Process</vt:lpstr>
      <vt:lpstr>RMF Tailoring Process – Apply Scoping Considerations</vt:lpstr>
      <vt:lpstr>Scoping Considerations Operational/Environmental</vt:lpstr>
      <vt:lpstr>Select Compensating Controls and Supplement the Baseline</vt:lpstr>
      <vt:lpstr>Define Requirements and Analyze Gaps When Supplementing with Added Controls</vt:lpstr>
      <vt:lpstr> Situations that Require Supplementing Examples </vt:lpstr>
      <vt:lpstr>Tailoring – No Baseline Changes</vt:lpstr>
      <vt:lpstr>Organizational Defined Parameters</vt:lpstr>
      <vt:lpstr>  Identify Common Controls</vt:lpstr>
      <vt:lpstr>Common vs. Hybrid Controls</vt:lpstr>
      <vt:lpstr>Common Controls Requirements -&gt; Analysis -&gt; Control</vt:lpstr>
      <vt:lpstr> Example Common Controls and Defense in Depth – Layers of Protection</vt:lpstr>
      <vt:lpstr>Who Has Responsibility?</vt:lpstr>
      <vt:lpstr>PowerPoint Presentation</vt:lpstr>
      <vt:lpstr>Select Process Course Activity</vt:lpstr>
      <vt:lpstr>Example Justification Statement</vt:lpstr>
      <vt:lpstr>Example Justification Statement</vt:lpstr>
      <vt:lpstr>Continuous Monitoring Plan</vt:lpstr>
      <vt:lpstr>Continuous Monitoring Plan</vt:lpstr>
      <vt:lpstr>Considerations </vt:lpstr>
      <vt:lpstr>Plan Must Align to Information System Continuous Monitoring (ISCM) Strategy</vt:lpstr>
      <vt:lpstr>Use RMF Assessment Techniques </vt:lpstr>
      <vt:lpstr>Planning System Level Metrics</vt:lpstr>
      <vt:lpstr>Meaningful Metrics: IR-6</vt:lpstr>
      <vt:lpstr>Metrics that Matter</vt:lpstr>
      <vt:lpstr>Measuring Program Effectiveness</vt:lpstr>
      <vt:lpstr>What to Continuously Monitor</vt:lpstr>
      <vt:lpstr> Department of Homeland Security (DHS) CONOPS ISCM Guidance</vt:lpstr>
      <vt:lpstr>DHS Monitoring Service</vt:lpstr>
      <vt:lpstr>ISCM CONOPS Implementation</vt:lpstr>
      <vt:lpstr>Automated Tools and RMF – Not Just for Monitoring and Assessment</vt:lpstr>
      <vt:lpstr>Building a Continuous Monitoring Strategy</vt:lpstr>
      <vt:lpstr>Building a Continuous Monitoring Strategy</vt:lpstr>
      <vt:lpstr>DoD Implementation of Continuous Monitoring Strategy</vt:lpstr>
      <vt:lpstr>DoD Implementation of Continuous Monitoring Strategy</vt:lpstr>
      <vt:lpstr>RMF Project Planning</vt:lpstr>
      <vt:lpstr>RMF Project Planning</vt:lpstr>
      <vt:lpstr>Guidance and Templates</vt:lpstr>
      <vt:lpstr>Update System Security Plan</vt:lpstr>
      <vt:lpstr>Select Summary Tasks and Responsibilities</vt:lpstr>
      <vt:lpstr>Select Process Review</vt:lpstr>
      <vt:lpstr>Select Process Review</vt:lpstr>
      <vt:lpstr>End of Section 2   NEXT:  “Implement”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Lon J Berman</dc:creator>
  <cp:lastModifiedBy>Schall, Philip D (Computational Sciences)</cp:lastModifiedBy>
  <cp:revision>96</cp:revision>
  <cp:lastPrinted>2023-12-17T03:12:48Z</cp:lastPrinted>
  <dcterms:created xsi:type="dcterms:W3CDTF">2012-09-06T12:47:44Z</dcterms:created>
  <dcterms:modified xsi:type="dcterms:W3CDTF">2025-01-20T18:59:57Z</dcterms:modified>
</cp:coreProperties>
</file>