
<file path=[Content_Types].xml><?xml version="1.0" encoding="utf-8"?>
<Types xmlns="http://schemas.openxmlformats.org/package/2006/content-types">
  <Default Extension="fntdata" ContentType="application/x-fontdata"/>
  <Default Extension="gif" ContentType="image/gi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3.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3" r:id="rId2"/>
    <p:sldMasterId id="2147483656" r:id="rId3"/>
    <p:sldMasterId id="2147483707" r:id="rId4"/>
  </p:sldMasterIdLst>
  <p:notesMasterIdLst>
    <p:notesMasterId r:id="rId17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1" r:id="rId70"/>
    <p:sldId id="322" r:id="rId71"/>
    <p:sldId id="323" r:id="rId72"/>
    <p:sldId id="324" r:id="rId73"/>
    <p:sldId id="325" r:id="rId74"/>
    <p:sldId id="326" r:id="rId75"/>
    <p:sldId id="327" r:id="rId76"/>
    <p:sldId id="328" r:id="rId77"/>
    <p:sldId id="329" r:id="rId78"/>
    <p:sldId id="330" r:id="rId79"/>
    <p:sldId id="331" r:id="rId80"/>
    <p:sldId id="332" r:id="rId81"/>
    <p:sldId id="333" r:id="rId82"/>
    <p:sldId id="334" r:id="rId83"/>
    <p:sldId id="335" r:id="rId84"/>
    <p:sldId id="336" r:id="rId85"/>
    <p:sldId id="337" r:id="rId86"/>
    <p:sldId id="338" r:id="rId87"/>
    <p:sldId id="339" r:id="rId88"/>
    <p:sldId id="340" r:id="rId89"/>
    <p:sldId id="341" r:id="rId90"/>
    <p:sldId id="342" r:id="rId91"/>
    <p:sldId id="343" r:id="rId92"/>
    <p:sldId id="344" r:id="rId93"/>
    <p:sldId id="345" r:id="rId94"/>
    <p:sldId id="346" r:id="rId95"/>
    <p:sldId id="347" r:id="rId96"/>
    <p:sldId id="348" r:id="rId97"/>
    <p:sldId id="349" r:id="rId98"/>
    <p:sldId id="350" r:id="rId99"/>
    <p:sldId id="351" r:id="rId100"/>
    <p:sldId id="352" r:id="rId101"/>
    <p:sldId id="353" r:id="rId102"/>
    <p:sldId id="354" r:id="rId103"/>
    <p:sldId id="355" r:id="rId104"/>
    <p:sldId id="356" r:id="rId105"/>
    <p:sldId id="357" r:id="rId106"/>
    <p:sldId id="358" r:id="rId107"/>
    <p:sldId id="359" r:id="rId108"/>
    <p:sldId id="360" r:id="rId109"/>
    <p:sldId id="361" r:id="rId110"/>
    <p:sldId id="362" r:id="rId111"/>
    <p:sldId id="363" r:id="rId112"/>
    <p:sldId id="364" r:id="rId113"/>
    <p:sldId id="365" r:id="rId114"/>
    <p:sldId id="366" r:id="rId115"/>
    <p:sldId id="367" r:id="rId116"/>
    <p:sldId id="368" r:id="rId117"/>
    <p:sldId id="369" r:id="rId118"/>
    <p:sldId id="370" r:id="rId119"/>
    <p:sldId id="371" r:id="rId120"/>
    <p:sldId id="372" r:id="rId121"/>
    <p:sldId id="373" r:id="rId122"/>
    <p:sldId id="374" r:id="rId123"/>
    <p:sldId id="375" r:id="rId124"/>
    <p:sldId id="376" r:id="rId125"/>
    <p:sldId id="377" r:id="rId126"/>
    <p:sldId id="378" r:id="rId127"/>
    <p:sldId id="379" r:id="rId128"/>
    <p:sldId id="380" r:id="rId129"/>
    <p:sldId id="381" r:id="rId130"/>
    <p:sldId id="382" r:id="rId131"/>
    <p:sldId id="383" r:id="rId132"/>
    <p:sldId id="384" r:id="rId133"/>
    <p:sldId id="385" r:id="rId134"/>
    <p:sldId id="386" r:id="rId135"/>
    <p:sldId id="387" r:id="rId136"/>
    <p:sldId id="388" r:id="rId137"/>
    <p:sldId id="389" r:id="rId138"/>
    <p:sldId id="390" r:id="rId139"/>
    <p:sldId id="391" r:id="rId140"/>
    <p:sldId id="392" r:id="rId141"/>
    <p:sldId id="393" r:id="rId142"/>
    <p:sldId id="394" r:id="rId143"/>
    <p:sldId id="395" r:id="rId144"/>
    <p:sldId id="396" r:id="rId145"/>
    <p:sldId id="397" r:id="rId146"/>
    <p:sldId id="398" r:id="rId147"/>
    <p:sldId id="399" r:id="rId148"/>
    <p:sldId id="400" r:id="rId149"/>
    <p:sldId id="401" r:id="rId150"/>
    <p:sldId id="402" r:id="rId151"/>
    <p:sldId id="403" r:id="rId152"/>
    <p:sldId id="404" r:id="rId153"/>
    <p:sldId id="405" r:id="rId154"/>
    <p:sldId id="406" r:id="rId155"/>
    <p:sldId id="407" r:id="rId156"/>
    <p:sldId id="408" r:id="rId157"/>
    <p:sldId id="409" r:id="rId158"/>
    <p:sldId id="410" r:id="rId159"/>
    <p:sldId id="411" r:id="rId160"/>
    <p:sldId id="412" r:id="rId161"/>
    <p:sldId id="413" r:id="rId162"/>
    <p:sldId id="414" r:id="rId163"/>
    <p:sldId id="415" r:id="rId164"/>
    <p:sldId id="416" r:id="rId165"/>
    <p:sldId id="417" r:id="rId166"/>
    <p:sldId id="418" r:id="rId167"/>
    <p:sldId id="419" r:id="rId168"/>
    <p:sldId id="420" r:id="rId169"/>
    <p:sldId id="421" r:id="rId170"/>
    <p:sldId id="422" r:id="rId171"/>
    <p:sldId id="423" r:id="rId172"/>
    <p:sldId id="424" r:id="rId173"/>
  </p:sldIdLst>
  <p:sldSz cx="9144000" cy="6858000" type="screen4x3"/>
  <p:notesSz cx="7315200" cy="9601200"/>
  <p:embeddedFontLst>
    <p:embeddedFont>
      <p:font typeface="Arial Black" panose="020B0604020202020204" pitchFamily="34" charset="0"/>
      <p:regular r:id="rId175"/>
      <p:bold r:id="rId176"/>
    </p:embeddedFont>
    <p:embeddedFont>
      <p:font typeface="Century Gothic" panose="020B0502020202020204" pitchFamily="34" charset="0"/>
      <p:regular r:id="rId177"/>
      <p:bold r:id="rId178"/>
      <p:italic r:id="rId179"/>
      <p:boldItalic r:id="rId180"/>
    </p:embeddedFont>
    <p:embeddedFont>
      <p:font typeface="Corbel" panose="020B0503020204020204" pitchFamily="34" charset="0"/>
      <p:regular r:id="rId181"/>
      <p:bold r:id="rId182"/>
      <p:italic r:id="rId183"/>
      <p:boldItalic r:id="rId184"/>
    </p:embeddedFont>
    <p:embeddedFont>
      <p:font typeface="Rockwell" panose="02060603020205020403" pitchFamily="18" charset="77"/>
      <p:regular r:id="rId185"/>
      <p:bold r:id="rId186"/>
      <p:italic r:id="rId187"/>
      <p:boldItalic r:id="rId188"/>
    </p:embeddedFont>
    <p:embeddedFont>
      <p:font typeface="Tahoma" panose="020B0604030504040204" pitchFamily="34" charset="0"/>
      <p:regular r:id="rId189"/>
      <p:bold r:id="rId19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91" roundtripDataSignature="AMtx7mhwItVFwoB6Ux7vpcPKvuB1UF08c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025BF9E-000A-4EFB-9397-2EB7D8DF76D6}">
  <a:tblStyle styleId="{B025BF9E-000A-4EFB-9397-2EB7D8DF76D6}" styleName="Table_0">
    <a:wholeTbl>
      <a:tcTxStyle b="off" i="off">
        <a:font>
          <a:latin typeface="Tahoma"/>
          <a:ea typeface="Tahoma"/>
          <a:cs typeface="Tahoma"/>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CF4"/>
          </a:solidFill>
        </a:fill>
      </a:tcStyle>
    </a:wholeTbl>
    <a:band1H>
      <a:tcTxStyle b="off" i="off"/>
      <a:tcStyle>
        <a:tcBdr/>
        <a:fill>
          <a:solidFill>
            <a:srgbClr val="CFD7E7"/>
          </a:solidFill>
        </a:fill>
      </a:tcStyle>
    </a:band1H>
    <a:band2H>
      <a:tcTxStyle b="off" i="off"/>
      <a:tcStyle>
        <a:tcBdr/>
      </a:tcStyle>
    </a:band2H>
    <a:band1V>
      <a:tcTxStyle b="off" i="off"/>
      <a:tcStyle>
        <a:tcBdr/>
        <a:fill>
          <a:solidFill>
            <a:srgbClr val="CFD7E7"/>
          </a:solidFill>
        </a:fill>
      </a:tcStyle>
    </a:band1V>
    <a:band2V>
      <a:tcTxStyle b="off" i="off"/>
      <a:tcStyle>
        <a:tcBdr/>
      </a:tcStyle>
    </a:band2V>
    <a:lastCol>
      <a:tcTxStyle b="on" i="off">
        <a:font>
          <a:latin typeface="Tahoma"/>
          <a:ea typeface="Tahoma"/>
          <a:cs typeface="Tahoma"/>
        </a:font>
        <a:schemeClr val="lt1"/>
      </a:tcTxStyle>
      <a:tcStyle>
        <a:tcBdr/>
        <a:fill>
          <a:solidFill>
            <a:schemeClr val="accent1"/>
          </a:solidFill>
        </a:fill>
      </a:tcStyle>
    </a:lastCol>
    <a:firstCol>
      <a:tcTxStyle b="on" i="off">
        <a:font>
          <a:latin typeface="Tahoma"/>
          <a:ea typeface="Tahoma"/>
          <a:cs typeface="Tahoma"/>
        </a:font>
        <a:schemeClr val="lt1"/>
      </a:tcTxStyle>
      <a:tcStyle>
        <a:tcBdr/>
        <a:fill>
          <a:solidFill>
            <a:schemeClr val="accent1"/>
          </a:solidFill>
        </a:fill>
      </a:tcStyle>
    </a:firstCol>
    <a:lastRow>
      <a:tcTxStyle b="on" i="off">
        <a:font>
          <a:latin typeface="Tahoma"/>
          <a:ea typeface="Tahoma"/>
          <a:cs typeface="Tahoma"/>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Tahoma"/>
          <a:ea typeface="Tahoma"/>
          <a:cs typeface="Tahoma"/>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839C4E75-3DDE-4010-A05D-19F14272BAF1}" styleName="Table_1">
    <a:wholeTbl>
      <a:tcTxStyle b="off" i="off">
        <a:font>
          <a:latin typeface="Tahoma"/>
          <a:ea typeface="Tahoma"/>
          <a:cs typeface="Tahoma"/>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6E6E6"/>
          </a:solidFill>
        </a:fill>
      </a:tcStyle>
    </a:wholeTbl>
    <a:band1H>
      <a:tcTxStyle b="off" i="off"/>
      <a:tcStyle>
        <a:tcBdr/>
        <a:fill>
          <a:solidFill>
            <a:srgbClr val="CACACA"/>
          </a:solidFill>
        </a:fill>
      </a:tcStyle>
    </a:band1H>
    <a:band2H>
      <a:tcTxStyle b="off" i="off"/>
      <a:tcStyle>
        <a:tcBdr/>
      </a:tcStyle>
    </a:band2H>
    <a:band1V>
      <a:tcTxStyle b="off" i="off"/>
      <a:tcStyle>
        <a:tcBdr/>
        <a:fill>
          <a:solidFill>
            <a:srgbClr val="CACACA"/>
          </a:solidFill>
        </a:fill>
      </a:tcStyle>
    </a:band1V>
    <a:band2V>
      <a:tcTxStyle b="off" i="off"/>
      <a:tcStyle>
        <a:tcBdr/>
      </a:tcStyle>
    </a:band2V>
    <a:lastCol>
      <a:tcTxStyle b="on" i="off">
        <a:font>
          <a:latin typeface="Tahoma"/>
          <a:ea typeface="Tahoma"/>
          <a:cs typeface="Tahoma"/>
        </a:font>
        <a:schemeClr val="lt1"/>
      </a:tcTxStyle>
      <a:tcStyle>
        <a:tcBdr/>
        <a:fill>
          <a:solidFill>
            <a:schemeClr val="dk1"/>
          </a:solidFill>
        </a:fill>
      </a:tcStyle>
    </a:lastCol>
    <a:firstCol>
      <a:tcTxStyle b="on" i="off">
        <a:font>
          <a:latin typeface="Tahoma"/>
          <a:ea typeface="Tahoma"/>
          <a:cs typeface="Tahoma"/>
        </a:font>
        <a:schemeClr val="lt1"/>
      </a:tcTxStyle>
      <a:tcStyle>
        <a:tcBdr/>
        <a:fill>
          <a:solidFill>
            <a:schemeClr val="dk1"/>
          </a:solidFill>
        </a:fill>
      </a:tcStyle>
    </a:firstCol>
    <a:lastRow>
      <a:tcTxStyle b="on" i="off">
        <a:font>
          <a:latin typeface="Tahoma"/>
          <a:ea typeface="Tahoma"/>
          <a:cs typeface="Tahoma"/>
        </a:font>
        <a:schemeClr val="lt1"/>
      </a:tcTxStyle>
      <a:tcStyle>
        <a:tcBdr>
          <a:top>
            <a:ln w="38100" cap="flat" cmpd="sng">
              <a:solidFill>
                <a:schemeClr val="lt1"/>
              </a:solidFill>
              <a:prstDash val="solid"/>
              <a:round/>
              <a:headEnd type="none" w="sm" len="sm"/>
              <a:tailEnd type="none" w="sm" len="sm"/>
            </a:ln>
          </a:top>
        </a:tcBdr>
        <a:fill>
          <a:solidFill>
            <a:schemeClr val="dk1"/>
          </a:solidFill>
        </a:fill>
      </a:tcStyle>
    </a:lastRow>
    <a:seCell>
      <a:tcTxStyle b="off" i="off"/>
      <a:tcStyle>
        <a:tcBdr/>
      </a:tcStyle>
    </a:seCell>
    <a:swCell>
      <a:tcTxStyle b="off" i="off"/>
      <a:tcStyle>
        <a:tcBdr/>
      </a:tcStyle>
    </a:swCell>
    <a:firstRow>
      <a:tcTxStyle b="on" i="off">
        <a:font>
          <a:latin typeface="Tahoma"/>
          <a:ea typeface="Tahoma"/>
          <a:cs typeface="Tahoma"/>
        </a:font>
        <a:schemeClr val="lt1"/>
      </a:tcTxStyle>
      <a:tcStyle>
        <a:tcBdr>
          <a:bottom>
            <a:ln w="38100" cap="flat" cmpd="sng">
              <a:solidFill>
                <a:schemeClr val="lt1"/>
              </a:solidFill>
              <a:prstDash val="solid"/>
              <a:round/>
              <a:headEnd type="none" w="sm" len="sm"/>
              <a:tailEnd type="none" w="sm" len="sm"/>
            </a:ln>
          </a:bottom>
        </a:tcBdr>
        <a:fill>
          <a:solidFill>
            <a:schemeClr val="dk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94656"/>
  </p:normalViewPr>
  <p:slideViewPr>
    <p:cSldViewPr snapToGrid="0">
      <p:cViewPr varScale="1">
        <p:scale>
          <a:sx n="107" d="100"/>
          <a:sy n="107" d="100"/>
        </p:scale>
        <p:origin x="560" y="16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59" Type="http://schemas.openxmlformats.org/officeDocument/2006/relationships/slide" Target="slides/slide155.xml"/><Relationship Id="rId170" Type="http://schemas.openxmlformats.org/officeDocument/2006/relationships/slide" Target="slides/slide166.xml"/><Relationship Id="rId191" Type="http://customschemas.google.com/relationships/presentationmetadata" Target="metadata"/><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slide" Target="slides/slide145.xml"/><Relationship Id="rId5" Type="http://schemas.openxmlformats.org/officeDocument/2006/relationships/slide" Target="slides/slide1.xml"/><Relationship Id="rId95" Type="http://schemas.openxmlformats.org/officeDocument/2006/relationships/slide" Target="slides/slide91.xml"/><Relationship Id="rId160" Type="http://schemas.openxmlformats.org/officeDocument/2006/relationships/slide" Target="slides/slide156.xml"/><Relationship Id="rId181" Type="http://schemas.openxmlformats.org/officeDocument/2006/relationships/font" Target="fonts/font7.fntdata"/><Relationship Id="rId22" Type="http://schemas.openxmlformats.org/officeDocument/2006/relationships/slide" Target="slides/slide18.xml"/><Relationship Id="rId43" Type="http://schemas.openxmlformats.org/officeDocument/2006/relationships/slide" Target="slides/slide39.xml"/><Relationship Id="rId64" Type="http://schemas.openxmlformats.org/officeDocument/2006/relationships/slide" Target="slides/slide60.xml"/><Relationship Id="rId118" Type="http://schemas.openxmlformats.org/officeDocument/2006/relationships/slide" Target="slides/slide114.xml"/><Relationship Id="rId139" Type="http://schemas.openxmlformats.org/officeDocument/2006/relationships/slide" Target="slides/slide135.xml"/><Relationship Id="rId85" Type="http://schemas.openxmlformats.org/officeDocument/2006/relationships/slide" Target="slides/slide81.xml"/><Relationship Id="rId150" Type="http://schemas.openxmlformats.org/officeDocument/2006/relationships/slide" Target="slides/slide146.xml"/><Relationship Id="rId171" Type="http://schemas.openxmlformats.org/officeDocument/2006/relationships/slide" Target="slides/slide167.xml"/><Relationship Id="rId192" Type="http://schemas.openxmlformats.org/officeDocument/2006/relationships/presProps" Target="presProps.xml"/><Relationship Id="rId12" Type="http://schemas.openxmlformats.org/officeDocument/2006/relationships/slide" Target="slides/slide8.xml"/><Relationship Id="rId33" Type="http://schemas.openxmlformats.org/officeDocument/2006/relationships/slide" Target="slides/slide29.xml"/><Relationship Id="rId108" Type="http://schemas.openxmlformats.org/officeDocument/2006/relationships/slide" Target="slides/slide104.xml"/><Relationship Id="rId129" Type="http://schemas.openxmlformats.org/officeDocument/2006/relationships/slide" Target="slides/slide125.xml"/><Relationship Id="rId54" Type="http://schemas.openxmlformats.org/officeDocument/2006/relationships/slide" Target="slides/slide50.xml"/><Relationship Id="rId75" Type="http://schemas.openxmlformats.org/officeDocument/2006/relationships/slide" Target="slides/slide71.xml"/><Relationship Id="rId96" Type="http://schemas.openxmlformats.org/officeDocument/2006/relationships/slide" Target="slides/slide92.xml"/><Relationship Id="rId140" Type="http://schemas.openxmlformats.org/officeDocument/2006/relationships/slide" Target="slides/slide136.xml"/><Relationship Id="rId161" Type="http://schemas.openxmlformats.org/officeDocument/2006/relationships/slide" Target="slides/slide157.xml"/><Relationship Id="rId182" Type="http://schemas.openxmlformats.org/officeDocument/2006/relationships/font" Target="fonts/font8.fntdata"/><Relationship Id="rId6" Type="http://schemas.openxmlformats.org/officeDocument/2006/relationships/slide" Target="slides/slide2.xml"/><Relationship Id="rId23" Type="http://schemas.openxmlformats.org/officeDocument/2006/relationships/slide" Target="slides/slide19.xml"/><Relationship Id="rId119" Type="http://schemas.openxmlformats.org/officeDocument/2006/relationships/slide" Target="slides/slide115.xml"/><Relationship Id="rId44" Type="http://schemas.openxmlformats.org/officeDocument/2006/relationships/slide" Target="slides/slide40.xml"/><Relationship Id="rId65" Type="http://schemas.openxmlformats.org/officeDocument/2006/relationships/slide" Target="slides/slide61.xml"/><Relationship Id="rId86" Type="http://schemas.openxmlformats.org/officeDocument/2006/relationships/slide" Target="slides/slide82.xml"/><Relationship Id="rId130" Type="http://schemas.openxmlformats.org/officeDocument/2006/relationships/slide" Target="slides/slide126.xml"/><Relationship Id="rId151" Type="http://schemas.openxmlformats.org/officeDocument/2006/relationships/slide" Target="slides/slide147.xml"/><Relationship Id="rId172" Type="http://schemas.openxmlformats.org/officeDocument/2006/relationships/slide" Target="slides/slide168.xml"/><Relationship Id="rId193" Type="http://schemas.openxmlformats.org/officeDocument/2006/relationships/viewProps" Target="viewProps.xml"/><Relationship Id="rId13" Type="http://schemas.openxmlformats.org/officeDocument/2006/relationships/slide" Target="slides/slide9.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slide" Target="slides/slide142.xml"/><Relationship Id="rId167" Type="http://schemas.openxmlformats.org/officeDocument/2006/relationships/slide" Target="slides/slide163.xml"/><Relationship Id="rId188" Type="http://schemas.openxmlformats.org/officeDocument/2006/relationships/font" Target="fonts/font14.fntdata"/><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162" Type="http://schemas.openxmlformats.org/officeDocument/2006/relationships/slide" Target="slides/slide158.xml"/><Relationship Id="rId183" Type="http://schemas.openxmlformats.org/officeDocument/2006/relationships/font" Target="fonts/font9.fntdata"/><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157" Type="http://schemas.openxmlformats.org/officeDocument/2006/relationships/slide" Target="slides/slide153.xml"/><Relationship Id="rId178" Type="http://schemas.openxmlformats.org/officeDocument/2006/relationships/font" Target="fonts/font4.fntdata"/><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slide" Target="slides/slide148.xml"/><Relationship Id="rId173" Type="http://schemas.openxmlformats.org/officeDocument/2006/relationships/slide" Target="slides/slide169.xml"/><Relationship Id="rId194" Type="http://schemas.openxmlformats.org/officeDocument/2006/relationships/theme" Target="theme/theme1.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168" Type="http://schemas.openxmlformats.org/officeDocument/2006/relationships/slide" Target="slides/slide164.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163" Type="http://schemas.openxmlformats.org/officeDocument/2006/relationships/slide" Target="slides/slide159.xml"/><Relationship Id="rId184" Type="http://schemas.openxmlformats.org/officeDocument/2006/relationships/font" Target="fonts/font10.fntdata"/><Relationship Id="rId189" Type="http://schemas.openxmlformats.org/officeDocument/2006/relationships/font" Target="fonts/font15.fntdata"/><Relationship Id="rId3" Type="http://schemas.openxmlformats.org/officeDocument/2006/relationships/slideMaster" Target="slideMasters/slideMaster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slide" Target="slides/slide154.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74" Type="http://schemas.openxmlformats.org/officeDocument/2006/relationships/notesMaster" Target="notesMasters/notesMaster1.xml"/><Relationship Id="rId179" Type="http://schemas.openxmlformats.org/officeDocument/2006/relationships/font" Target="fonts/font5.fntdata"/><Relationship Id="rId195" Type="http://schemas.openxmlformats.org/officeDocument/2006/relationships/tableStyles" Target="tableStyles.xml"/><Relationship Id="rId190" Type="http://schemas.openxmlformats.org/officeDocument/2006/relationships/font" Target="fonts/font16.fntdata"/><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164" Type="http://schemas.openxmlformats.org/officeDocument/2006/relationships/slide" Target="slides/slide160.xml"/><Relationship Id="rId169" Type="http://schemas.openxmlformats.org/officeDocument/2006/relationships/slide" Target="slides/slide165.xml"/><Relationship Id="rId185" Type="http://schemas.openxmlformats.org/officeDocument/2006/relationships/font" Target="fonts/font11.fntdata"/><Relationship Id="rId4" Type="http://schemas.openxmlformats.org/officeDocument/2006/relationships/slideMaster" Target="slideMasters/slideMaster4.xml"/><Relationship Id="rId9" Type="http://schemas.openxmlformats.org/officeDocument/2006/relationships/slide" Target="slides/slide5.xml"/><Relationship Id="rId180" Type="http://schemas.openxmlformats.org/officeDocument/2006/relationships/font" Target="fonts/font6.fntdata"/><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slide" Target="slides/slide150.xml"/><Relationship Id="rId175" Type="http://schemas.openxmlformats.org/officeDocument/2006/relationships/font" Target="fonts/font1.fntdata"/><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90" Type="http://schemas.openxmlformats.org/officeDocument/2006/relationships/slide" Target="slides/slide86.xml"/><Relationship Id="rId165" Type="http://schemas.openxmlformats.org/officeDocument/2006/relationships/slide" Target="slides/slide161.xml"/><Relationship Id="rId186" Type="http://schemas.openxmlformats.org/officeDocument/2006/relationships/font" Target="fonts/font12.fntdata"/><Relationship Id="rId27" Type="http://schemas.openxmlformats.org/officeDocument/2006/relationships/slide" Target="slides/slide23.xml"/><Relationship Id="rId48" Type="http://schemas.openxmlformats.org/officeDocument/2006/relationships/slide" Target="slides/slide44.xml"/><Relationship Id="rId69" Type="http://schemas.openxmlformats.org/officeDocument/2006/relationships/slide" Target="slides/slide65.xml"/><Relationship Id="rId113" Type="http://schemas.openxmlformats.org/officeDocument/2006/relationships/slide" Target="slides/slide109.xml"/><Relationship Id="rId134" Type="http://schemas.openxmlformats.org/officeDocument/2006/relationships/slide" Target="slides/slide130.xml"/><Relationship Id="rId80" Type="http://schemas.openxmlformats.org/officeDocument/2006/relationships/slide" Target="slides/slide76.xml"/><Relationship Id="rId155" Type="http://schemas.openxmlformats.org/officeDocument/2006/relationships/slide" Target="slides/slide151.xml"/><Relationship Id="rId176" Type="http://schemas.openxmlformats.org/officeDocument/2006/relationships/font" Target="fonts/font2.fntdata"/><Relationship Id="rId17" Type="http://schemas.openxmlformats.org/officeDocument/2006/relationships/slide" Target="slides/slide13.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24" Type="http://schemas.openxmlformats.org/officeDocument/2006/relationships/slide" Target="slides/slide120.xml"/><Relationship Id="rId70" Type="http://schemas.openxmlformats.org/officeDocument/2006/relationships/slide" Target="slides/slide66.xml"/><Relationship Id="rId91" Type="http://schemas.openxmlformats.org/officeDocument/2006/relationships/slide" Target="slides/slide87.xml"/><Relationship Id="rId145" Type="http://schemas.openxmlformats.org/officeDocument/2006/relationships/slide" Target="slides/slide141.xml"/><Relationship Id="rId166" Type="http://schemas.openxmlformats.org/officeDocument/2006/relationships/slide" Target="slides/slide162.xml"/><Relationship Id="rId187" Type="http://schemas.openxmlformats.org/officeDocument/2006/relationships/font" Target="fonts/font13.fntdata"/><Relationship Id="rId1" Type="http://schemas.openxmlformats.org/officeDocument/2006/relationships/slideMaster" Target="slideMasters/slideMaster1.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60" Type="http://schemas.openxmlformats.org/officeDocument/2006/relationships/slide" Target="slides/slide56.xml"/><Relationship Id="rId81" Type="http://schemas.openxmlformats.org/officeDocument/2006/relationships/slide" Target="slides/slide77.xml"/><Relationship Id="rId135" Type="http://schemas.openxmlformats.org/officeDocument/2006/relationships/slide" Target="slides/slide131.xml"/><Relationship Id="rId156" Type="http://schemas.openxmlformats.org/officeDocument/2006/relationships/slide" Target="slides/slide152.xml"/><Relationship Id="rId177" Type="http://schemas.openxmlformats.org/officeDocument/2006/relationships/font" Target="fonts/font3.fntdata"/><Relationship Id="rId18" Type="http://schemas.openxmlformats.org/officeDocument/2006/relationships/slide" Target="slides/slide14.xml"/><Relationship Id="rId39" Type="http://schemas.openxmlformats.org/officeDocument/2006/relationships/slide" Target="slides/slide3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170238" cy="479425"/>
          </a:xfrm>
          <a:prstGeom prst="rect">
            <a:avLst/>
          </a:prstGeom>
          <a:noFill/>
          <a:ln>
            <a:noFill/>
          </a:ln>
        </p:spPr>
        <p:txBody>
          <a:bodyPr spcFirstLastPara="1" wrap="square" lIns="96625" tIns="48300" rIns="96625" bIns="483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Times New Roman"/>
                <a:ea typeface="Times New Roman"/>
                <a:cs typeface="Times New Roman"/>
                <a:sym typeface="Times New Roman"/>
              </a:defRPr>
            </a:lvl1pPr>
            <a:lvl2pPr marR="0" lvl="1"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2pPr>
            <a:lvl3pPr marR="0" lvl="2"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3pPr>
            <a:lvl4pPr marR="0" lvl="3"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4pPr>
            <a:lvl5pPr marR="0" lvl="4"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5pPr>
            <a:lvl6pPr marR="0" lvl="5"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6pPr>
            <a:lvl7pPr marR="0" lvl="6"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7pPr>
            <a:lvl8pPr marR="0" lvl="7"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8pPr>
            <a:lvl9pPr marR="0" lvl="8"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9pPr>
          </a:lstStyle>
          <a:p>
            <a:endParaRPr/>
          </a:p>
        </p:txBody>
      </p:sp>
      <p:sp>
        <p:nvSpPr>
          <p:cNvPr id="4" name="Google Shape;4;n"/>
          <p:cNvSpPr txBox="1">
            <a:spLocks noGrp="1"/>
          </p:cNvSpPr>
          <p:nvPr>
            <p:ph type="dt" idx="10"/>
          </p:nvPr>
        </p:nvSpPr>
        <p:spPr>
          <a:xfrm>
            <a:off x="4143375" y="0"/>
            <a:ext cx="3170238" cy="479425"/>
          </a:xfrm>
          <a:prstGeom prst="rect">
            <a:avLst/>
          </a:prstGeom>
          <a:noFill/>
          <a:ln>
            <a:noFill/>
          </a:ln>
        </p:spPr>
        <p:txBody>
          <a:bodyPr spcFirstLastPara="1" wrap="square" lIns="96625" tIns="48300" rIns="96625" bIns="483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Times New Roman"/>
                <a:ea typeface="Times New Roman"/>
                <a:cs typeface="Times New Roman"/>
                <a:sym typeface="Times New Roman"/>
              </a:defRPr>
            </a:lvl1pPr>
            <a:lvl2pPr marR="0" lvl="1"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2pPr>
            <a:lvl3pPr marR="0" lvl="2"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3pPr>
            <a:lvl4pPr marR="0" lvl="3"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4pPr>
            <a:lvl5pPr marR="0" lvl="4"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5pPr>
            <a:lvl6pPr marR="0" lvl="5"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6pPr>
            <a:lvl7pPr marR="0" lvl="6"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7pPr>
            <a:lvl8pPr marR="0" lvl="7"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8pPr>
            <a:lvl9pPr marR="0" lvl="8"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9pPr>
          </a:lstStyle>
          <a:p>
            <a:endParaRPr/>
          </a:p>
        </p:txBody>
      </p:sp>
      <p:sp>
        <p:nvSpPr>
          <p:cNvPr id="5" name="Google Shape;5;n"/>
          <p:cNvSpPr>
            <a:spLocks noGrp="1" noRot="1" noChangeAspect="1"/>
          </p:cNvSpPr>
          <p:nvPr>
            <p:ph type="sldImg" idx="3"/>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lvl1pPr marL="457200" marR="0" lvl="0"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Times New Roman"/>
                <a:ea typeface="Times New Roman"/>
                <a:cs typeface="Times New Roman"/>
                <a:sym typeface="Times New Roman"/>
              </a:defRPr>
            </a:lvl1pPr>
            <a:lvl2pPr marL="914400" marR="0" lvl="1"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Times New Roman"/>
                <a:ea typeface="Times New Roman"/>
                <a:cs typeface="Times New Roman"/>
                <a:sym typeface="Times New Roman"/>
              </a:defRPr>
            </a:lvl2pPr>
            <a:lvl3pPr marL="1371600" marR="0" lvl="2"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Times New Roman"/>
                <a:ea typeface="Times New Roman"/>
                <a:cs typeface="Times New Roman"/>
                <a:sym typeface="Times New Roman"/>
              </a:defRPr>
            </a:lvl3pPr>
            <a:lvl4pPr marL="1828800" marR="0" lvl="3"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Times New Roman"/>
                <a:ea typeface="Times New Roman"/>
                <a:cs typeface="Times New Roman"/>
                <a:sym typeface="Times New Roman"/>
              </a:defRPr>
            </a:lvl4pPr>
            <a:lvl5pPr marL="2286000" marR="0" lvl="4"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Times New Roman"/>
                <a:ea typeface="Times New Roman"/>
                <a:cs typeface="Times New Roman"/>
                <a:sym typeface="Times New Roman"/>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Times New Roman"/>
                <a:ea typeface="Times New Roman"/>
                <a:cs typeface="Times New Roman"/>
                <a:sym typeface="Times New Roman"/>
              </a:defRPr>
            </a:lvl1pPr>
            <a:lvl2pPr marR="0" lvl="1"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2pPr>
            <a:lvl3pPr marR="0" lvl="2"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3pPr>
            <a:lvl4pPr marR="0" lvl="3"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4pPr>
            <a:lvl5pPr marR="0" lvl="4"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5pPr>
            <a:lvl6pPr marR="0" lvl="5"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6pPr>
            <a:lvl7pPr marR="0" lvl="6"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7pPr>
            <a:lvl8pPr marR="0" lvl="7"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8pPr>
            <a:lvl9pPr marR="0" lvl="8"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9pPr>
          </a:lstStyle>
          <a:p>
            <a:endParaRPr/>
          </a:p>
        </p:txBody>
      </p:sp>
      <p:sp>
        <p:nvSpPr>
          <p:cNvPr id="8" name="Google Shape;8;n"/>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a:t>
            </a:fld>
            <a:endParaRPr sz="1200" b="0" i="0" u="none" strike="noStrike" cap="none">
              <a:solidFill>
                <a:schemeClr val="dk1"/>
              </a:solidFill>
              <a:latin typeface="Times New Roman"/>
              <a:ea typeface="Times New Roman"/>
              <a:cs typeface="Times New Roman"/>
              <a:sym typeface="Times New Roman"/>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8" Type="http://schemas.openxmlformats.org/officeDocument/2006/relationships/hyperlink" Target="https://en.wikipedia.org/wiki/United_States_Foreign_Intelligence_Surveillance_Court" TargetMode="External"/><Relationship Id="rId3" Type="http://schemas.openxmlformats.org/officeDocument/2006/relationships/hyperlink" Target="https://en.wikipedia.org/wiki/Supreme_Court_of_the_United_States" TargetMode="External"/><Relationship Id="rId7" Type="http://schemas.openxmlformats.org/officeDocument/2006/relationships/hyperlink" Target="https://en.wikipedia.org/wiki/United_States_Court_of_International_Trade" TargetMode="External"/><Relationship Id="rId2" Type="http://schemas.openxmlformats.org/officeDocument/2006/relationships/slide" Target="../slides/slide27.xml"/><Relationship Id="rId1" Type="http://schemas.openxmlformats.org/officeDocument/2006/relationships/notesMaster" Target="../notesMasters/notesMaster1.xml"/><Relationship Id="rId6" Type="http://schemas.openxmlformats.org/officeDocument/2006/relationships/hyperlink" Target="https://en.wikipedia.org/wiki/United_States_district_court" TargetMode="External"/><Relationship Id="rId5" Type="http://schemas.openxmlformats.org/officeDocument/2006/relationships/hyperlink" Target="https://en.wikipedia.org/wiki/United_States_Foreign_Intelligence_Surveillance_Court_of_Review" TargetMode="External"/><Relationship Id="rId4" Type="http://schemas.openxmlformats.org/officeDocument/2006/relationships/hyperlink" Target="https://en.wikipedia.org/wiki/Procedures_of_the_Supreme_Court_of_the_United_States#Selection_of_cases" TargetMode="External"/><Relationship Id="rId9" Type="http://schemas.openxmlformats.org/officeDocument/2006/relationships/hyperlink" Target="https://en.wikipedia.org/wiki/United_States_Alien_Terrorist_Removal_Court" TargetMode="Externa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p1: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44" name="Google Shape;244;p1: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Good morning, my name is &lt; Instructor Name &gt;. Welcome to “Risk Management Framework (RMF) for DoD IT and Federal Agencies Fundamentals”. For students in the classroom here in &lt; Location &gt;, please sign the attendance sheet on the table and check to make sure your name is properly spelled and your contact information – phone number and e-mail address – is correct. Also, if you have not already done so, please take a book to follow along with the slide presentation and make notes. For students joining the class via Online Personal Classroom, you should have received a downloadable copy of the training book in the form of a PDF file a few days ago. </a:t>
            </a:r>
            <a:endParaRPr/>
          </a:p>
        </p:txBody>
      </p:sp>
      <p:sp>
        <p:nvSpPr>
          <p:cNvPr id="245" name="Google Shape;245;p1: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marR="0" lvl="0" indent="0" algn="r" rtl="0">
              <a:lnSpc>
                <a:spcPct val="100000"/>
              </a:lnSpc>
              <a:spcBef>
                <a:spcPts val="0"/>
              </a:spcBef>
              <a:spcAft>
                <a:spcPts val="0"/>
              </a:spcAft>
              <a:buSzPts val="1200"/>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1</a:t>
            </a:fld>
            <a:endParaRPr sz="1200" b="0" i="0" u="none" strike="noStrike" cap="none">
              <a:solidFill>
                <a:schemeClr val="dk1"/>
              </a:solidFill>
              <a:latin typeface="Times New Roman"/>
              <a:ea typeface="Times New Roman"/>
              <a:cs typeface="Times New Roman"/>
              <a:sym typeface="Times New Roman"/>
            </a:endParaRPr>
          </a:p>
        </p:txBody>
      </p:sp>
      <p:sp>
        <p:nvSpPr>
          <p:cNvPr id="246" name="Google Shape;246;p1: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p10: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10</a:t>
            </a:fld>
            <a:endParaRPr/>
          </a:p>
        </p:txBody>
      </p:sp>
      <p:sp>
        <p:nvSpPr>
          <p:cNvPr id="363" name="Google Shape;363;p10: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64" name="Google Shape;364;p10: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Remind traditional classroom students to “silence” electronic devices and, if they must step out for any reason, to please do so as quietly as possible. </a:t>
            </a:r>
            <a:endParaRPr/>
          </a:p>
          <a:p>
            <a:pPr marL="0" lvl="0" indent="0" algn="l" rtl="0">
              <a:lnSpc>
                <a:spcPct val="100000"/>
              </a:lnSpc>
              <a:spcBef>
                <a:spcPts val="360"/>
              </a:spcBef>
              <a:spcAft>
                <a:spcPts val="0"/>
              </a:spcAft>
              <a:buSzPts val="1400"/>
              <a:buNone/>
            </a:pPr>
            <a:r>
              <a:rPr lang="en-US"/>
              <a:t>Any questions or concerns before we move on?</a:t>
            </a:r>
            <a:endParaRPr/>
          </a:p>
          <a:p>
            <a:pPr marL="0" lvl="0" indent="0" algn="l" rtl="0">
              <a:lnSpc>
                <a:spcPct val="100000"/>
              </a:lnSpc>
              <a:spcBef>
                <a:spcPts val="360"/>
              </a:spcBef>
              <a:spcAft>
                <a:spcPts val="0"/>
              </a:spcAft>
              <a:buSzPts val="1400"/>
              <a:buNone/>
            </a:pPr>
            <a:endParaRPr>
              <a:solidFill>
                <a:schemeClr val="dk1"/>
              </a:solidFill>
            </a:endParaRPr>
          </a:p>
        </p:txBody>
      </p:sp>
      <p:sp>
        <p:nvSpPr>
          <p:cNvPr id="365" name="Google Shape;365;p10: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2"/>
        <p:cNvGrpSpPr/>
        <p:nvPr/>
      </p:nvGrpSpPr>
      <p:grpSpPr>
        <a:xfrm>
          <a:off x="0" y="0"/>
          <a:ext cx="0" cy="0"/>
          <a:chOff x="0" y="0"/>
          <a:chExt cx="0" cy="0"/>
        </a:xfrm>
      </p:grpSpPr>
      <p:sp>
        <p:nvSpPr>
          <p:cNvPr id="1523" name="Google Shape;1523;p100: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524" name="Google Shape;1524;p100: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The primary goal of Step 3, Implement, is to “build” the system, including the full baseline of security controls and control enhancements. As the system is built out, the SP should be updated to show how each of the controls in the baseline has been implemented.</a:t>
            </a:r>
            <a:endParaRPr/>
          </a:p>
        </p:txBody>
      </p:sp>
      <p:sp>
        <p:nvSpPr>
          <p:cNvPr id="1525" name="Google Shape;1525;p100: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100</a:t>
            </a:fld>
            <a:endParaRPr/>
          </a:p>
        </p:txBody>
      </p:sp>
      <p:sp>
        <p:nvSpPr>
          <p:cNvPr id="1526" name="Google Shape;1526;p100: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7"/>
        <p:cNvGrpSpPr/>
        <p:nvPr/>
      </p:nvGrpSpPr>
      <p:grpSpPr>
        <a:xfrm>
          <a:off x="0" y="0"/>
          <a:ext cx="0" cy="0"/>
          <a:chOff x="0" y="0"/>
          <a:chExt cx="0" cy="0"/>
        </a:xfrm>
      </p:grpSpPr>
      <p:sp>
        <p:nvSpPr>
          <p:cNvPr id="1538" name="Google Shape;1538;p101: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39" name="Google Shape;1539;p101: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&gt;&gt; Implementation of controls should be consistent with agency cybersecurity architecture.  DoD must use the STIGS from the DoD Cyber Exchange website (cyber.mil).  </a:t>
            </a:r>
            <a:endParaRPr/>
          </a:p>
        </p:txBody>
      </p:sp>
      <p:sp>
        <p:nvSpPr>
          <p:cNvPr id="1540" name="Google Shape;1540;p101: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101</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4"/>
        <p:cNvGrpSpPr/>
        <p:nvPr/>
      </p:nvGrpSpPr>
      <p:grpSpPr>
        <a:xfrm>
          <a:off x="0" y="0"/>
          <a:ext cx="0" cy="0"/>
          <a:chOff x="0" y="0"/>
          <a:chExt cx="0" cy="0"/>
        </a:xfrm>
      </p:grpSpPr>
      <p:sp>
        <p:nvSpPr>
          <p:cNvPr id="1545" name="Google Shape;1545;p102: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46" name="Google Shape;1546;p102: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&gt;&gt; Self-Assessment (internal to the organization) is mandated in DoD via the use of Control Correlation Identifiers (CCIs).  DISA has developed these “assessment objectives” for DoD to use in verification of control implementations.</a:t>
            </a:r>
            <a:endParaRPr/>
          </a:p>
          <a:p>
            <a:pPr marL="0" lvl="0" indent="0" algn="l" rtl="0">
              <a:lnSpc>
                <a:spcPct val="100000"/>
              </a:lnSpc>
              <a:spcBef>
                <a:spcPts val="360"/>
              </a:spcBef>
              <a:spcAft>
                <a:spcPts val="0"/>
              </a:spcAft>
              <a:buSzPts val="1400"/>
              <a:buNone/>
            </a:pPr>
            <a:r>
              <a:rPr lang="en-US"/>
              <a:t>Federal agencies are not required to do Self-Assessment however it is recommended.  There are some tools available on the DHS Cybersecurity and Infrastructure Security Agency (CISA) website.</a:t>
            </a:r>
            <a:endParaRPr/>
          </a:p>
        </p:txBody>
      </p:sp>
      <p:sp>
        <p:nvSpPr>
          <p:cNvPr id="1547" name="Google Shape;1547;p102: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102</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1"/>
        <p:cNvGrpSpPr/>
        <p:nvPr/>
      </p:nvGrpSpPr>
      <p:grpSpPr>
        <a:xfrm>
          <a:off x="0" y="0"/>
          <a:ext cx="0" cy="0"/>
          <a:chOff x="0" y="0"/>
          <a:chExt cx="0" cy="0"/>
        </a:xfrm>
      </p:grpSpPr>
      <p:sp>
        <p:nvSpPr>
          <p:cNvPr id="1552" name="Google Shape;1552;p103: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553" name="Google Shape;1553;p103: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&gt;&gt; In addition to providing a “template” for the SP itself, automated tools such as eMASS provide a documentation repository into which artifacts can be uploaded; each of the controls in the SP can then “reference” the appropriate artifacts that support the implementation. </a:t>
            </a:r>
            <a:endParaRPr/>
          </a:p>
          <a:p>
            <a:pPr marL="0" lvl="0" indent="0" algn="l" rtl="0">
              <a:lnSpc>
                <a:spcPct val="100000"/>
              </a:lnSpc>
              <a:spcBef>
                <a:spcPts val="360"/>
              </a:spcBef>
              <a:spcAft>
                <a:spcPts val="0"/>
              </a:spcAft>
              <a:buSzPts val="1400"/>
              <a:buNone/>
            </a:pPr>
            <a:r>
              <a:rPr lang="en-US"/>
              <a:t>&gt;&gt; Documentation artifacts include policies, procedures, “as built” system documentation, etc. More on this in the Documentation unit later.</a:t>
            </a:r>
            <a:endParaRPr/>
          </a:p>
          <a:p>
            <a:pPr marL="0" lvl="0" indent="0" algn="l" rtl="0">
              <a:lnSpc>
                <a:spcPct val="100000"/>
              </a:lnSpc>
              <a:spcBef>
                <a:spcPts val="360"/>
              </a:spcBef>
              <a:spcAft>
                <a:spcPts val="0"/>
              </a:spcAft>
              <a:buSzPts val="1400"/>
              <a:buNone/>
            </a:pPr>
            <a:r>
              <a:rPr lang="en-US"/>
              <a:t>&gt;&gt; Periodic RMF team meetings are recommended during the Implement step to ensure the project remains on track and appropriate information is being captured in the SP and artifacts. No one wants small snags to turn into major schedule-breakers, but that is absolutely what can happen if things aren’t tracked very closely.</a:t>
            </a:r>
            <a:endParaRPr/>
          </a:p>
          <a:p>
            <a:pPr marL="0" lvl="0" indent="0" algn="l" rtl="0">
              <a:lnSpc>
                <a:spcPct val="100000"/>
              </a:lnSpc>
              <a:spcBef>
                <a:spcPts val="360"/>
              </a:spcBef>
              <a:spcAft>
                <a:spcPts val="0"/>
              </a:spcAft>
              <a:buSzPts val="1400"/>
              <a:buNone/>
            </a:pPr>
            <a:r>
              <a:rPr lang="en-US"/>
              <a:t>&gt;&gt; It is highly recommended that the System Owner engage with the SCA (or designated independent assessor) during the Implement step, to make the necessary arrangements for the RMF assessment which will take place when the system has been fully built out and internally tested. The means for doing this vary from component to component. </a:t>
            </a:r>
            <a:endParaRPr/>
          </a:p>
        </p:txBody>
      </p:sp>
      <p:sp>
        <p:nvSpPr>
          <p:cNvPr id="1554" name="Google Shape;1554;p103: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103</a:t>
            </a:fld>
            <a:endParaRPr/>
          </a:p>
        </p:txBody>
      </p:sp>
      <p:sp>
        <p:nvSpPr>
          <p:cNvPr id="1555" name="Google Shape;1555;p103: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1"/>
        <p:cNvGrpSpPr/>
        <p:nvPr/>
      </p:nvGrpSpPr>
      <p:grpSpPr>
        <a:xfrm>
          <a:off x="0" y="0"/>
          <a:ext cx="0" cy="0"/>
          <a:chOff x="0" y="0"/>
          <a:chExt cx="0" cy="0"/>
        </a:xfrm>
      </p:grpSpPr>
      <p:sp>
        <p:nvSpPr>
          <p:cNvPr id="1562" name="Google Shape;1562;p104: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563" name="Google Shape;1563;p104: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The major goal of Step 4, Assess, is for the system to be tested by an independent assessor and results reported back to the system owner.</a:t>
            </a:r>
            <a:endParaRPr/>
          </a:p>
        </p:txBody>
      </p:sp>
      <p:sp>
        <p:nvSpPr>
          <p:cNvPr id="1564" name="Google Shape;1564;p104: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104</a:t>
            </a:fld>
            <a:endParaRPr/>
          </a:p>
        </p:txBody>
      </p:sp>
      <p:sp>
        <p:nvSpPr>
          <p:cNvPr id="1565" name="Google Shape;1565;p104: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2"/>
        <p:cNvGrpSpPr/>
        <p:nvPr/>
      </p:nvGrpSpPr>
      <p:grpSpPr>
        <a:xfrm>
          <a:off x="0" y="0"/>
          <a:ext cx="0" cy="0"/>
          <a:chOff x="0" y="0"/>
          <a:chExt cx="0" cy="0"/>
        </a:xfrm>
      </p:grpSpPr>
      <p:sp>
        <p:nvSpPr>
          <p:cNvPr id="1583" name="Google Shape;1583;p105: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584" name="Google Shape;1584;p105: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&gt;&gt; Each DoD component has a Security Control Assessor (SCA) who is responsible for independent assessment of all systems within the component. </a:t>
            </a:r>
            <a:endParaRPr/>
          </a:p>
          <a:p>
            <a:pPr marL="0" lvl="0" indent="0" algn="l" rtl="0">
              <a:lnSpc>
                <a:spcPct val="100000"/>
              </a:lnSpc>
              <a:spcBef>
                <a:spcPts val="360"/>
              </a:spcBef>
              <a:spcAft>
                <a:spcPts val="0"/>
              </a:spcAft>
              <a:buSzPts val="1400"/>
              <a:buNone/>
            </a:pPr>
            <a:r>
              <a:rPr lang="en-US"/>
              <a:t>&gt;&gt; Obviously, it is impractical for a single individual to physically manage the assessment of hundreds or even thousands of systems. DoD leaves it to the discretion of each Component SCA to develop a process to ensure all systems can be independently assessed. This may entail one or more of the following: a) a dedicated “assessment team” that is part of the SCA’s staff; b) recruiting and training assessors from other organizations within the component; c) recruiting and training outside contractors to perform assessments. In some components, assessment costs are paid by the system owner. </a:t>
            </a:r>
            <a:endParaRPr/>
          </a:p>
          <a:p>
            <a:pPr marL="0" lvl="0" indent="0" algn="l" rtl="0">
              <a:lnSpc>
                <a:spcPct val="100000"/>
              </a:lnSpc>
              <a:spcBef>
                <a:spcPts val="360"/>
              </a:spcBef>
              <a:spcAft>
                <a:spcPts val="0"/>
              </a:spcAft>
              <a:buSzPts val="1400"/>
              <a:buNone/>
            </a:pPr>
            <a:r>
              <a:rPr lang="en-US"/>
              <a:t>&gt;&gt; Regardless of the specific methodology, it makes good practical sense to reach out to potential assessor(s) early in the RMF process to ensure their availability at the point in time when the system is deemed “ready for assessment” (i.e., when implementation is complete)</a:t>
            </a:r>
            <a:endParaRPr/>
          </a:p>
          <a:p>
            <a:pPr marL="0" lvl="0" indent="0" algn="l" rtl="0">
              <a:lnSpc>
                <a:spcPct val="100000"/>
              </a:lnSpc>
              <a:spcBef>
                <a:spcPts val="360"/>
              </a:spcBef>
              <a:spcAft>
                <a:spcPts val="0"/>
              </a:spcAft>
              <a:buSzPts val="1400"/>
              <a:buNone/>
            </a:pPr>
            <a:r>
              <a:rPr lang="en-US"/>
              <a:t>&gt;&gt; Once the system owner has received the Security Assessment Plan, it is highly recommended that the assessment procedures be conducted by the system owner’s staff prior to the date of the actual assessment (this is sometimes called a pre-assessment or self-assessment). This gives the system owner the opportunity to address controls identified as Non-compliant </a:t>
            </a:r>
            <a:r>
              <a:rPr lang="en-US" u="sng"/>
              <a:t>prior</a:t>
            </a:r>
            <a:r>
              <a:rPr lang="en-US"/>
              <a:t> to the actual independent assessment.</a:t>
            </a:r>
            <a:endParaRPr/>
          </a:p>
          <a:p>
            <a:pPr marL="0" lvl="0" indent="0" algn="l" rtl="0">
              <a:lnSpc>
                <a:spcPct val="100000"/>
              </a:lnSpc>
              <a:spcBef>
                <a:spcPts val="360"/>
              </a:spcBef>
              <a:spcAft>
                <a:spcPts val="0"/>
              </a:spcAft>
              <a:buSzPts val="1400"/>
              <a:buNone/>
            </a:pPr>
            <a:r>
              <a:rPr lang="en-US"/>
              <a:t>&gt;&gt; If you read any of the NIST RMF documents, the term SCA is used generically to refer to the individual or team that conducts the actual assessment. In DoD, SCA is a Tier 2 management-level position in each Component. The individuals/teams that physically perform the assessments have various names. </a:t>
            </a:r>
            <a:endParaRPr/>
          </a:p>
        </p:txBody>
      </p:sp>
      <p:sp>
        <p:nvSpPr>
          <p:cNvPr id="1585" name="Google Shape;1585;p105: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105</a:t>
            </a:fld>
            <a:endParaRPr/>
          </a:p>
        </p:txBody>
      </p:sp>
      <p:sp>
        <p:nvSpPr>
          <p:cNvPr id="1586" name="Google Shape;1586;p105: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1"/>
        <p:cNvGrpSpPr/>
        <p:nvPr/>
      </p:nvGrpSpPr>
      <p:grpSpPr>
        <a:xfrm>
          <a:off x="0" y="0"/>
          <a:ext cx="0" cy="0"/>
          <a:chOff x="0" y="0"/>
          <a:chExt cx="0" cy="0"/>
        </a:xfrm>
      </p:grpSpPr>
      <p:sp>
        <p:nvSpPr>
          <p:cNvPr id="1592" name="Google Shape;1592;p106: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593" name="Google Shape;1593;p106: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These are examples of the assessment objectives and methods provided by NIST for each control and control enhancement. Note the way the control is broken into very granular assessment objectives. The recommended assessment method(s) are much more general and, once again, include numerous organization-defined values.  This example is from the new updated NIST SP 800-53A R5.</a:t>
            </a:r>
            <a:endParaRPr/>
          </a:p>
        </p:txBody>
      </p:sp>
      <p:sp>
        <p:nvSpPr>
          <p:cNvPr id="1594" name="Google Shape;1594;p106: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106</a:t>
            </a:fld>
            <a:endParaRPr/>
          </a:p>
        </p:txBody>
      </p:sp>
      <p:sp>
        <p:nvSpPr>
          <p:cNvPr id="1595" name="Google Shape;1595;p106: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1"/>
        <p:cNvGrpSpPr/>
        <p:nvPr/>
      </p:nvGrpSpPr>
      <p:grpSpPr>
        <a:xfrm>
          <a:off x="0" y="0"/>
          <a:ext cx="0" cy="0"/>
          <a:chOff x="0" y="0"/>
          <a:chExt cx="0" cy="0"/>
        </a:xfrm>
      </p:grpSpPr>
      <p:sp>
        <p:nvSpPr>
          <p:cNvPr id="1602" name="Google Shape;1602;p107: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603" name="Google Shape;1603;p107: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DoD has taken this approach one step further. Each of the granular assessment objectives is given a Control Correlation Identifier (CCI) number. The assessment procedures provided here are specific to each CCI and, in some cases, provide the DoD minimum values for organization-defined parameters in the controls and enhancements.</a:t>
            </a:r>
            <a:endParaRPr/>
          </a:p>
        </p:txBody>
      </p:sp>
      <p:sp>
        <p:nvSpPr>
          <p:cNvPr id="1604" name="Google Shape;1604;p107: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107</a:t>
            </a:fld>
            <a:endParaRPr/>
          </a:p>
        </p:txBody>
      </p:sp>
      <p:sp>
        <p:nvSpPr>
          <p:cNvPr id="1605" name="Google Shape;1605;p107: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3"/>
        <p:cNvGrpSpPr/>
        <p:nvPr/>
      </p:nvGrpSpPr>
      <p:grpSpPr>
        <a:xfrm>
          <a:off x="0" y="0"/>
          <a:ext cx="0" cy="0"/>
          <a:chOff x="0" y="0"/>
          <a:chExt cx="0" cy="0"/>
        </a:xfrm>
      </p:grpSpPr>
      <p:sp>
        <p:nvSpPr>
          <p:cNvPr id="1614" name="Google Shape;1614;p108: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615" name="Google Shape;1615;p108: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&gt;&gt; The assessment team sets about determining if each control is Compliant (i.e., fully implemented), Non-compliant (e.g., less than fully implemented or not implemented at all), or NA. Traditionally, assessments were conducted on-site, but in recent years there has been a growing trend of doing all or part of the assessment “remotely”. </a:t>
            </a:r>
            <a:endParaRPr/>
          </a:p>
          <a:p>
            <a:pPr marL="0" lvl="0" indent="0" algn="l" rtl="0">
              <a:lnSpc>
                <a:spcPct val="100000"/>
              </a:lnSpc>
              <a:spcBef>
                <a:spcPts val="360"/>
              </a:spcBef>
              <a:spcAft>
                <a:spcPts val="0"/>
              </a:spcAft>
              <a:buSzPts val="1400"/>
              <a:buNone/>
            </a:pPr>
            <a:r>
              <a:rPr lang="en-US"/>
              <a:t>&gt;&gt; If the system owner’s team has done a good job addressing the findings of a “pre- or self-assessment”, the actual assessment should go smoothly, with most findings already known to the system owner and ISSM/ISSO.</a:t>
            </a:r>
            <a:endParaRPr/>
          </a:p>
        </p:txBody>
      </p:sp>
      <p:sp>
        <p:nvSpPr>
          <p:cNvPr id="1616" name="Google Shape;1616;p108: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108</a:t>
            </a:fld>
            <a:endParaRPr/>
          </a:p>
        </p:txBody>
      </p:sp>
      <p:sp>
        <p:nvSpPr>
          <p:cNvPr id="1617" name="Google Shape;1617;p108: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1"/>
        <p:cNvGrpSpPr/>
        <p:nvPr/>
      </p:nvGrpSpPr>
      <p:grpSpPr>
        <a:xfrm>
          <a:off x="0" y="0"/>
          <a:ext cx="0" cy="0"/>
          <a:chOff x="0" y="0"/>
          <a:chExt cx="0" cy="0"/>
        </a:xfrm>
      </p:grpSpPr>
      <p:sp>
        <p:nvSpPr>
          <p:cNvPr id="1622" name="Google Shape;1622;p109: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623" name="Google Shape;1623;p109: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&gt;&gt;The SAR is most likely prepared by the individual or team performing the actual assessment. It may also be subject to review and approval by the SCA (or his staff) before it is given to the system owner. The review and approval process varies from Component to Component.</a:t>
            </a:r>
            <a:endParaRPr/>
          </a:p>
        </p:txBody>
      </p:sp>
      <p:sp>
        <p:nvSpPr>
          <p:cNvPr id="1624" name="Google Shape;1624;p109: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strike="noStrike" cap="none">
                <a:solidFill>
                  <a:srgbClr val="000000"/>
                </a:solidFill>
                <a:latin typeface="Times New Roman"/>
                <a:ea typeface="Times New Roman"/>
                <a:cs typeface="Times New Roman"/>
                <a:sym typeface="Times New Roman"/>
              </a:rPr>
              <a:t>109</a:t>
            </a:fld>
            <a:endParaRPr sz="1200" b="0" i="0" u="none" strike="noStrike" cap="none">
              <a:solidFill>
                <a:srgbClr val="000000"/>
              </a:solidFill>
              <a:latin typeface="Times New Roman"/>
              <a:ea typeface="Times New Roman"/>
              <a:cs typeface="Times New Roman"/>
              <a:sym typeface="Times New Roman"/>
            </a:endParaRPr>
          </a:p>
        </p:txBody>
      </p:sp>
      <p:sp>
        <p:nvSpPr>
          <p:cNvPr id="1625" name="Google Shape;1625;p109: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marR="0" lvl="0" indent="0" algn="l" rtl="0">
              <a:lnSpc>
                <a:spcPct val="100000"/>
              </a:lnSpc>
              <a:spcBef>
                <a:spcPts val="0"/>
              </a:spcBef>
              <a:spcAft>
                <a:spcPts val="0"/>
              </a:spcAft>
              <a:buClr>
                <a:srgbClr val="000000"/>
              </a:buClr>
              <a:buSzPts val="1200"/>
              <a:buFont typeface="Times New Roman"/>
              <a:buNone/>
            </a:pPr>
            <a:r>
              <a:rPr lang="en-US" sz="1200" b="0" i="0" u="none" strike="noStrike" cap="none">
                <a:solidFill>
                  <a:srgbClr val="000000"/>
                </a:solidFill>
                <a:latin typeface="Times New Roman"/>
                <a:ea typeface="Times New Roman"/>
                <a:cs typeface="Times New Roman"/>
                <a:sym typeface="Times New Roman"/>
              </a:rPr>
              <a:t>2020</a:t>
            </a:r>
            <a:endParaRPr sz="1200" b="0" i="0" u="none" strike="noStrike" cap="non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11: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75" name="Google Shape;375;p11: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It is obvious we cannot provide “program, system or environment-specific guidance” (since we don’t know the specifics of where you work or what you do). However, please feel free to bring up issues related to your specific work environment, whether you’re seeking guidance or just feel your contribution will add value to the class. And of course, please keep information sensitivity in mind when doing so.</a:t>
            </a:r>
            <a:endParaRPr/>
          </a:p>
          <a:p>
            <a:pPr marL="0" lvl="0" indent="0" algn="l" rtl="0">
              <a:lnSpc>
                <a:spcPct val="100000"/>
              </a:lnSpc>
              <a:spcBef>
                <a:spcPts val="360"/>
              </a:spcBef>
              <a:spcAft>
                <a:spcPts val="0"/>
              </a:spcAft>
              <a:buSzPts val="1400"/>
              <a:buNone/>
            </a:pPr>
            <a:endParaRPr/>
          </a:p>
        </p:txBody>
      </p:sp>
      <p:sp>
        <p:nvSpPr>
          <p:cNvPr id="376" name="Google Shape;376;p11: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a:t>
            </a:fld>
            <a:endParaRPr/>
          </a:p>
        </p:txBody>
      </p:sp>
      <p:sp>
        <p:nvSpPr>
          <p:cNvPr id="377" name="Google Shape;377;p11: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0"/>
        <p:cNvGrpSpPr/>
        <p:nvPr/>
      </p:nvGrpSpPr>
      <p:grpSpPr>
        <a:xfrm>
          <a:off x="0" y="0"/>
          <a:ext cx="0" cy="0"/>
          <a:chOff x="0" y="0"/>
          <a:chExt cx="0" cy="0"/>
        </a:xfrm>
      </p:grpSpPr>
      <p:sp>
        <p:nvSpPr>
          <p:cNvPr id="1631" name="Google Shape;1631;p110: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632" name="Google Shape;1632;p110: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In some cases, there may be findings from the assessment that can be easily resolved (“low hanging fruit”). It may be beneficial for these to be addressed soonest, and “evidence” of remediation provided to the assessor. Close coordination between assessor and system owner are required to make this work.</a:t>
            </a:r>
            <a:endParaRPr/>
          </a:p>
        </p:txBody>
      </p:sp>
      <p:sp>
        <p:nvSpPr>
          <p:cNvPr id="1633" name="Google Shape;1633;p110: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110</a:t>
            </a:fld>
            <a:endParaRPr/>
          </a:p>
        </p:txBody>
      </p:sp>
      <p:sp>
        <p:nvSpPr>
          <p:cNvPr id="1634" name="Google Shape;1634;p110: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8"/>
        <p:cNvGrpSpPr/>
        <p:nvPr/>
      </p:nvGrpSpPr>
      <p:grpSpPr>
        <a:xfrm>
          <a:off x="0" y="0"/>
          <a:ext cx="0" cy="0"/>
          <a:chOff x="0" y="0"/>
          <a:chExt cx="0" cy="0"/>
        </a:xfrm>
      </p:grpSpPr>
      <p:sp>
        <p:nvSpPr>
          <p:cNvPr id="1639" name="Google Shape;1639;p111: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640" name="Google Shape;1640;p111: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The ultimate goal of Step 5 is a risk-based decision by the AO, hopefully resulting in Authorization to Operate (ATO). In order for this to happen, the Security Authorization Package needs to be completed at submitted to the AO.</a:t>
            </a:r>
            <a:endParaRPr/>
          </a:p>
        </p:txBody>
      </p:sp>
      <p:sp>
        <p:nvSpPr>
          <p:cNvPr id="1641" name="Google Shape;1641;p111: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111</a:t>
            </a:fld>
            <a:endParaRPr/>
          </a:p>
        </p:txBody>
      </p:sp>
      <p:sp>
        <p:nvSpPr>
          <p:cNvPr id="1642" name="Google Shape;1642;p111: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9"/>
        <p:cNvGrpSpPr/>
        <p:nvPr/>
      </p:nvGrpSpPr>
      <p:grpSpPr>
        <a:xfrm>
          <a:off x="0" y="0"/>
          <a:ext cx="0" cy="0"/>
          <a:chOff x="0" y="0"/>
          <a:chExt cx="0" cy="0"/>
        </a:xfrm>
      </p:grpSpPr>
      <p:sp>
        <p:nvSpPr>
          <p:cNvPr id="1660" name="Google Shape;1660;p112: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661" name="Google Shape;1661;p112: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&gt;&gt; The POA&amp;M is essential the System Owner’s “get well plan” in response to the findings reported on the SAR. The POA&amp;M is not an RMF “thing” </a:t>
            </a:r>
            <a:r>
              <a:rPr lang="en-US" i="1"/>
              <a:t>per se</a:t>
            </a:r>
            <a:r>
              <a:rPr lang="en-US" i="0"/>
              <a:t>. They have been around since DIACAP, and perhaps earlier. </a:t>
            </a:r>
            <a:endParaRPr/>
          </a:p>
          <a:p>
            <a:pPr marL="0" lvl="0" indent="0" algn="l" rtl="0">
              <a:lnSpc>
                <a:spcPct val="100000"/>
              </a:lnSpc>
              <a:spcBef>
                <a:spcPts val="360"/>
              </a:spcBef>
              <a:spcAft>
                <a:spcPts val="0"/>
              </a:spcAft>
              <a:buSzPts val="1400"/>
              <a:buNone/>
            </a:pPr>
            <a:r>
              <a:rPr lang="en-US" i="0"/>
              <a:t>&gt;&gt; The POA&amp;M is the most highly visible of the documents in the RMF Authorization Package. System POA&amp;Ms can go as high as the Component SISO, where they are reviewed to identify </a:t>
            </a:r>
            <a:r>
              <a:rPr lang="en-US" i="1"/>
              <a:t>systemic weaknesses</a:t>
            </a:r>
            <a:r>
              <a:rPr lang="en-US" i="0"/>
              <a:t> (i.e., findings that appear repeatedly on multiple system-level POA&amp;Ms). These in turn are placed on the Component-level POA&amp;M.</a:t>
            </a:r>
            <a:endParaRPr/>
          </a:p>
          <a:p>
            <a:pPr marL="0" lvl="0" indent="0" algn="l" rtl="0">
              <a:lnSpc>
                <a:spcPct val="100000"/>
              </a:lnSpc>
              <a:spcBef>
                <a:spcPts val="360"/>
              </a:spcBef>
              <a:spcAft>
                <a:spcPts val="0"/>
              </a:spcAft>
              <a:buSzPts val="1400"/>
              <a:buNone/>
            </a:pPr>
            <a:r>
              <a:rPr lang="en-US" i="0"/>
              <a:t>&gt;&gt; More about POA&amp;Ms in the Documentation unit a little later.</a:t>
            </a:r>
            <a:endParaRPr/>
          </a:p>
        </p:txBody>
      </p:sp>
      <p:sp>
        <p:nvSpPr>
          <p:cNvPr id="1662" name="Google Shape;1662;p112: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112</a:t>
            </a:fld>
            <a:endParaRPr/>
          </a:p>
        </p:txBody>
      </p:sp>
      <p:sp>
        <p:nvSpPr>
          <p:cNvPr id="1663" name="Google Shape;1663;p112: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7"/>
        <p:cNvGrpSpPr/>
        <p:nvPr/>
      </p:nvGrpSpPr>
      <p:grpSpPr>
        <a:xfrm>
          <a:off x="0" y="0"/>
          <a:ext cx="0" cy="0"/>
          <a:chOff x="0" y="0"/>
          <a:chExt cx="0" cy="0"/>
        </a:xfrm>
      </p:grpSpPr>
      <p:sp>
        <p:nvSpPr>
          <p:cNvPr id="1668" name="Google Shape;1668;p113: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669" name="Google Shape;1669;p113: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This process is facilitated by automated tools such as eMASS.</a:t>
            </a:r>
            <a:endParaRPr/>
          </a:p>
        </p:txBody>
      </p:sp>
      <p:sp>
        <p:nvSpPr>
          <p:cNvPr id="1670" name="Google Shape;1670;p113: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113</a:t>
            </a:fld>
            <a:endParaRPr/>
          </a:p>
        </p:txBody>
      </p:sp>
      <p:sp>
        <p:nvSpPr>
          <p:cNvPr id="1671" name="Google Shape;1671;p113: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5"/>
        <p:cNvGrpSpPr/>
        <p:nvPr/>
      </p:nvGrpSpPr>
      <p:grpSpPr>
        <a:xfrm>
          <a:off x="0" y="0"/>
          <a:ext cx="0" cy="0"/>
          <a:chOff x="0" y="0"/>
          <a:chExt cx="0" cy="0"/>
        </a:xfrm>
      </p:grpSpPr>
      <p:sp>
        <p:nvSpPr>
          <p:cNvPr id="1676" name="Google Shape;1676;p114: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677" name="Google Shape;1677;p114: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QUESTION? What was Authorization called under DIACAP?</a:t>
            </a:r>
            <a:endParaRPr/>
          </a:p>
          <a:p>
            <a:pPr marL="0" lvl="0" indent="0" algn="l" rtl="0">
              <a:lnSpc>
                <a:spcPct val="100000"/>
              </a:lnSpc>
              <a:spcBef>
                <a:spcPts val="360"/>
              </a:spcBef>
              <a:spcAft>
                <a:spcPts val="0"/>
              </a:spcAft>
              <a:buSzPts val="1400"/>
              <a:buNone/>
            </a:pPr>
            <a:r>
              <a:rPr lang="en-US"/>
              <a:t>ANSWER? Accreditation</a:t>
            </a:r>
            <a:endParaRPr/>
          </a:p>
        </p:txBody>
      </p:sp>
      <p:sp>
        <p:nvSpPr>
          <p:cNvPr id="1678" name="Google Shape;1678;p114: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114</a:t>
            </a:fld>
            <a:endParaRPr/>
          </a:p>
        </p:txBody>
      </p:sp>
      <p:sp>
        <p:nvSpPr>
          <p:cNvPr id="1679" name="Google Shape;1679;p114: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3"/>
        <p:cNvGrpSpPr/>
        <p:nvPr/>
      </p:nvGrpSpPr>
      <p:grpSpPr>
        <a:xfrm>
          <a:off x="0" y="0"/>
          <a:ext cx="0" cy="0"/>
          <a:chOff x="0" y="0"/>
          <a:chExt cx="0" cy="0"/>
        </a:xfrm>
      </p:grpSpPr>
      <p:sp>
        <p:nvSpPr>
          <p:cNvPr id="1684" name="Google Shape;1684;p115: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685" name="Google Shape;1685;p115: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&gt;&gt; The maximum length of an ATO remains 3 years. FISMA (i.e., OMB) now permits agencies to adopt a policy of “ongoing authorization” whereby systems with robust continuous monitoring capabilities would have authorization to operate “indefinitely”, subject to continued AO oversight. In other words, the need for re-authorization is eliminated. Some federal “civil” agencies have begun to adopt this policy, and DoD has indicated its intention to move in that direction, but it is too early to speculate on when that might be. DoD intends to publish further policy and guidance on continuous monitoring, and we expect these documents to include some guidelines on how and in what circumstances systems would be eligible to operate in this fashion. AOs will also need further training on the new process.</a:t>
            </a:r>
            <a:endParaRPr/>
          </a:p>
          <a:p>
            <a:pPr marL="0" lvl="0" indent="0" algn="l" rtl="0">
              <a:lnSpc>
                <a:spcPct val="100000"/>
              </a:lnSpc>
              <a:spcBef>
                <a:spcPts val="360"/>
              </a:spcBef>
              <a:spcAft>
                <a:spcPts val="0"/>
              </a:spcAft>
              <a:buSzPts val="1400"/>
              <a:buNone/>
            </a:pPr>
            <a:r>
              <a:rPr lang="en-US"/>
              <a:t>&gt;&gt; IATT is intended </a:t>
            </a:r>
            <a:r>
              <a:rPr lang="en-US" u="sng"/>
              <a:t>only</a:t>
            </a:r>
            <a:r>
              <a:rPr lang="en-US" u="none"/>
              <a:t> in situations where “live” network connectivity is required to complete </a:t>
            </a:r>
            <a:r>
              <a:rPr lang="en-US" u="sng"/>
              <a:t>functional</a:t>
            </a:r>
            <a:r>
              <a:rPr lang="en-US" u="none"/>
              <a:t> testing of a system. IATT only permits testing to occur, and not live operation. Most DoD Components have a “streamlined” process for IATT, and it almost always requires the System Owner to provide the AO with a definitive “test plan” along with a Security Plan.</a:t>
            </a:r>
            <a:endParaRPr/>
          </a:p>
        </p:txBody>
      </p:sp>
      <p:sp>
        <p:nvSpPr>
          <p:cNvPr id="1686" name="Google Shape;1686;p115: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115</a:t>
            </a:fld>
            <a:endParaRPr/>
          </a:p>
        </p:txBody>
      </p:sp>
      <p:sp>
        <p:nvSpPr>
          <p:cNvPr id="1687" name="Google Shape;1687;p115: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3"/>
        <p:cNvGrpSpPr/>
        <p:nvPr/>
      </p:nvGrpSpPr>
      <p:grpSpPr>
        <a:xfrm>
          <a:off x="0" y="0"/>
          <a:ext cx="0" cy="0"/>
          <a:chOff x="0" y="0"/>
          <a:chExt cx="0" cy="0"/>
        </a:xfrm>
      </p:grpSpPr>
      <p:sp>
        <p:nvSpPr>
          <p:cNvPr id="1694" name="Google Shape;1694;p116: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695" name="Google Shape;1695;p116: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&gt;&gt; What an unfortunate (ab)use of the English language! “What type of authorization is it?” “It’s a </a:t>
            </a:r>
            <a:r>
              <a:rPr lang="en-US" i="1"/>
              <a:t>type</a:t>
            </a:r>
            <a:r>
              <a:rPr lang="en-US"/>
              <a:t> authorization.”. Is it any wonder people are confused?</a:t>
            </a:r>
            <a:endParaRPr/>
          </a:p>
          <a:p>
            <a:pPr marL="0" lvl="0" indent="0" algn="l" rtl="0">
              <a:lnSpc>
                <a:spcPct val="100000"/>
              </a:lnSpc>
              <a:spcBef>
                <a:spcPts val="360"/>
              </a:spcBef>
              <a:spcAft>
                <a:spcPts val="0"/>
              </a:spcAft>
              <a:buSzPts val="1400"/>
              <a:buNone/>
            </a:pPr>
            <a:r>
              <a:rPr lang="en-US"/>
              <a:t>&gt;&gt; Type Authorization (formerly known as Type Accreditation) is a powerful concept that has been utilized for many years to facilitate deployment of “identical” copies of an IS or PIT system to multiple locations in the field. It was originally employed for tactical systems that were centrally funded and developed. The full RMF process (including independent assessment) is executed in the development environment. There needs to be an AO who will give an ATO for this “archetype” system. The SP plan must clearly show which controls need to be provided by the receiving environment. The receiving sites need only review the installation and configuration document to ensure they can provide the needed security controls – their respective AOs can then authorize the system to be added to the boundary of their existing authorization.</a:t>
            </a:r>
            <a:endParaRPr/>
          </a:p>
          <a:p>
            <a:pPr marL="0" lvl="0" indent="0" algn="l" rtl="0">
              <a:lnSpc>
                <a:spcPct val="100000"/>
              </a:lnSpc>
              <a:spcBef>
                <a:spcPts val="360"/>
              </a:spcBef>
              <a:spcAft>
                <a:spcPts val="0"/>
              </a:spcAft>
              <a:buSzPts val="1400"/>
              <a:buNone/>
            </a:pPr>
            <a:r>
              <a:rPr lang="en-US"/>
              <a:t>&gt;&gt; Over the years, there have been numerous attempts to use the Type Authorization concept for slightly different purposes. For example, commercial vendors have tried to work with one DoD customer to get a Type Authorization for their product, in hopes that this could be leveraged with future customers. Occasionally, they are successful. Most of the time, however, it is hard to convince an Authorizing Official to give a Type Authorization unless the system is coming from a “development” environment with the express intention of multiple deployment.</a:t>
            </a:r>
            <a:endParaRPr/>
          </a:p>
        </p:txBody>
      </p:sp>
      <p:sp>
        <p:nvSpPr>
          <p:cNvPr id="1696" name="Google Shape;1696;p116: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116</a:t>
            </a:fld>
            <a:endParaRPr/>
          </a:p>
        </p:txBody>
      </p:sp>
      <p:sp>
        <p:nvSpPr>
          <p:cNvPr id="1697" name="Google Shape;1697;p116: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1"/>
        <p:cNvGrpSpPr/>
        <p:nvPr/>
      </p:nvGrpSpPr>
      <p:grpSpPr>
        <a:xfrm>
          <a:off x="0" y="0"/>
          <a:ext cx="0" cy="0"/>
          <a:chOff x="0" y="0"/>
          <a:chExt cx="0" cy="0"/>
        </a:xfrm>
      </p:grpSpPr>
      <p:sp>
        <p:nvSpPr>
          <p:cNvPr id="1702" name="Google Shape;1702;p117: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703" name="Google Shape;1703;p117: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&gt;&gt; Reciprocity is a more general concept that defines a streamlined process for acceptance of </a:t>
            </a:r>
            <a:r>
              <a:rPr lang="en-US" u="sng"/>
              <a:t>any</a:t>
            </a:r>
            <a:r>
              <a:rPr lang="en-US"/>
              <a:t> authorized system into another environment. For example, suppose an Air Force organization has developed a system and received ATO under RMF. Now an Army organization wants to deploy the same system in their own environment. By following this process, an Army AO could accept a copy of the Air Force system to be included within the system boundary of the Army installation. </a:t>
            </a:r>
            <a:endParaRPr/>
          </a:p>
          <a:p>
            <a:pPr marL="0" lvl="0" indent="0" algn="l" rtl="0">
              <a:lnSpc>
                <a:spcPct val="100000"/>
              </a:lnSpc>
              <a:spcBef>
                <a:spcPts val="360"/>
              </a:spcBef>
              <a:spcAft>
                <a:spcPts val="0"/>
              </a:spcAft>
              <a:buSzPts val="1400"/>
              <a:buNone/>
            </a:pPr>
            <a:r>
              <a:rPr lang="en-US"/>
              <a:t>&gt;&gt; In the most general case, reciprocity could even extend beyond DoD to include systems authorized under RMF in other federal agencies. </a:t>
            </a:r>
            <a:endParaRPr/>
          </a:p>
        </p:txBody>
      </p:sp>
      <p:sp>
        <p:nvSpPr>
          <p:cNvPr id="1704" name="Google Shape;1704;p117: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117</a:t>
            </a:fld>
            <a:endParaRPr/>
          </a:p>
        </p:txBody>
      </p:sp>
      <p:sp>
        <p:nvSpPr>
          <p:cNvPr id="1705" name="Google Shape;1705;p117: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9"/>
        <p:cNvGrpSpPr/>
        <p:nvPr/>
      </p:nvGrpSpPr>
      <p:grpSpPr>
        <a:xfrm>
          <a:off x="0" y="0"/>
          <a:ext cx="0" cy="0"/>
          <a:chOff x="0" y="0"/>
          <a:chExt cx="0" cy="0"/>
        </a:xfrm>
      </p:grpSpPr>
      <p:sp>
        <p:nvSpPr>
          <p:cNvPr id="1710" name="Google Shape;1710;p118: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711" name="Google Shape;1711;p118: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Step 6, Monitor, is aimed at maintaining a system’s security posture once ATO has been received.</a:t>
            </a:r>
            <a:endParaRPr/>
          </a:p>
        </p:txBody>
      </p:sp>
      <p:sp>
        <p:nvSpPr>
          <p:cNvPr id="1712" name="Google Shape;1712;p118: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118</a:t>
            </a:fld>
            <a:endParaRPr/>
          </a:p>
        </p:txBody>
      </p:sp>
      <p:sp>
        <p:nvSpPr>
          <p:cNvPr id="1713" name="Google Shape;1713;p118: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0"/>
        <p:cNvGrpSpPr/>
        <p:nvPr/>
      </p:nvGrpSpPr>
      <p:grpSpPr>
        <a:xfrm>
          <a:off x="0" y="0"/>
          <a:ext cx="0" cy="0"/>
          <a:chOff x="0" y="0"/>
          <a:chExt cx="0" cy="0"/>
        </a:xfrm>
      </p:grpSpPr>
      <p:sp>
        <p:nvSpPr>
          <p:cNvPr id="1731" name="Google Shape;1731;p119: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732" name="Google Shape;1732;p119: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Probably the single most important element of Continuous Monitoring is change management. Absent a well-executed configuration and change management process, the security posture of </a:t>
            </a:r>
            <a:r>
              <a:rPr lang="en-US" u="sng"/>
              <a:t>any</a:t>
            </a:r>
            <a:r>
              <a:rPr lang="en-US" u="none"/>
              <a:t> system will degrade over time. RMF calls for closely monitoring the system for changes that may be detrimental to security, as well as scrutiny of proposed changes to determine any possible security impact.</a:t>
            </a:r>
            <a:endParaRPr/>
          </a:p>
        </p:txBody>
      </p:sp>
      <p:sp>
        <p:nvSpPr>
          <p:cNvPr id="1733" name="Google Shape;1733;p119: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119</a:t>
            </a:fld>
            <a:endParaRPr/>
          </a:p>
        </p:txBody>
      </p:sp>
      <p:sp>
        <p:nvSpPr>
          <p:cNvPr id="1734" name="Google Shape;1734;p119: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p12: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84" name="Google Shape;384;p12: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Another way of presenting the course scope is by way of “learning objectives”, which are skills that you should acquire as a result of this training. We will repeat this slide at the end of the class so you can review it to make sure you in fact feel you have met the objectives. If you feel you’ve fallen short in any way, that would be the perfect time to ask some relevant questions that might help “close the gap”.</a:t>
            </a:r>
            <a:endParaRPr/>
          </a:p>
        </p:txBody>
      </p:sp>
      <p:sp>
        <p:nvSpPr>
          <p:cNvPr id="385" name="Google Shape;385;p12: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a:t>
            </a:fld>
            <a:endParaRPr/>
          </a:p>
        </p:txBody>
      </p:sp>
      <p:sp>
        <p:nvSpPr>
          <p:cNvPr id="386" name="Google Shape;386;p12: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8"/>
        <p:cNvGrpSpPr/>
        <p:nvPr/>
      </p:nvGrpSpPr>
      <p:grpSpPr>
        <a:xfrm>
          <a:off x="0" y="0"/>
          <a:ext cx="0" cy="0"/>
          <a:chOff x="0" y="0"/>
          <a:chExt cx="0" cy="0"/>
        </a:xfrm>
      </p:grpSpPr>
      <p:sp>
        <p:nvSpPr>
          <p:cNvPr id="1739" name="Google Shape;1739;p120: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740" name="Google Shape;1740;p120: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A subset of controls in the baseline should be reviewed in accordance with the Continuous Monitoring strategy.  The selection of controls to monitor is something that should be addressed in the system owner’s Continuous Monitoring Plan, which was approved by the AO back in Step 2 (Select). The remainder of the controls should be reviewed annually as stated in FISMA.</a:t>
            </a:r>
            <a:endParaRPr/>
          </a:p>
        </p:txBody>
      </p:sp>
      <p:sp>
        <p:nvSpPr>
          <p:cNvPr id="1741" name="Google Shape;1741;p120: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120</a:t>
            </a:fld>
            <a:endParaRPr/>
          </a:p>
        </p:txBody>
      </p:sp>
      <p:sp>
        <p:nvSpPr>
          <p:cNvPr id="1742" name="Google Shape;1742;p120: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7"/>
        <p:cNvGrpSpPr/>
        <p:nvPr/>
      </p:nvGrpSpPr>
      <p:grpSpPr>
        <a:xfrm>
          <a:off x="0" y="0"/>
          <a:ext cx="0" cy="0"/>
          <a:chOff x="0" y="0"/>
          <a:chExt cx="0" cy="0"/>
        </a:xfrm>
      </p:grpSpPr>
      <p:sp>
        <p:nvSpPr>
          <p:cNvPr id="1748" name="Google Shape;1748;p121: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749" name="Google Shape;1749;p121: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System owner is expected to continue actively remediating weaknesses on his POA&amp;M, as well as monitoring the system and periodically conducting assessments to reveal new risks. The Security Authorization Package (SP, SAR, POA&amp;M) should be maintained in an “up-to-date” status, reflecting progress in remediation as well as newly-discovered risks. Periodic security status reports are sent to the AO, as per the Continuous Monitoring Strategy. These reports should be carefully reviewed by the AO to ensure the overall system risk remains acceptable. In the event the risk becomes unacceptable for any reason, the AO can take a variety of actions, including a) ordering additional independent assessments; b) downgrading the authorization of the system to “ATO with conditions”; c) revoking the authorization altogether if the risk level has become egregiously high.</a:t>
            </a:r>
            <a:endParaRPr/>
          </a:p>
        </p:txBody>
      </p:sp>
      <p:sp>
        <p:nvSpPr>
          <p:cNvPr id="1750" name="Google Shape;1750;p121: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121</a:t>
            </a:fld>
            <a:endParaRPr/>
          </a:p>
        </p:txBody>
      </p:sp>
      <p:sp>
        <p:nvSpPr>
          <p:cNvPr id="1751" name="Google Shape;1751;p121: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5"/>
        <p:cNvGrpSpPr/>
        <p:nvPr/>
      </p:nvGrpSpPr>
      <p:grpSpPr>
        <a:xfrm>
          <a:off x="0" y="0"/>
          <a:ext cx="0" cy="0"/>
          <a:chOff x="0" y="0"/>
          <a:chExt cx="0" cy="0"/>
        </a:xfrm>
      </p:grpSpPr>
      <p:sp>
        <p:nvSpPr>
          <p:cNvPr id="1756" name="Google Shape;1756;p122: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757" name="Google Shape;1757;p122: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DoD, specifically DISA, is in the process of deploying several technical solutions that support continuous monitoring. These include:</a:t>
            </a:r>
            <a:endParaRPr/>
          </a:p>
          <a:p>
            <a:pPr marL="171434" lvl="0" indent="-171434" algn="l" rtl="0">
              <a:lnSpc>
                <a:spcPct val="100000"/>
              </a:lnSpc>
              <a:spcBef>
                <a:spcPts val="360"/>
              </a:spcBef>
              <a:spcAft>
                <a:spcPts val="0"/>
              </a:spcAft>
              <a:buClr>
                <a:schemeClr val="dk1"/>
              </a:buClr>
              <a:buSzPts val="1200"/>
              <a:buFont typeface="Times New Roman"/>
              <a:buChar char="-"/>
            </a:pPr>
            <a:r>
              <a:rPr lang="en-US"/>
              <a:t>Endpoint Security Solutions (ESS) – formerly Host Based Security System (HBSS). Software products are installed on most of the servers and workstations in DoD. This software reports on the status of certain key security configuration items on the host and reports to a central server. This rebranded version of HBSS adds new capabilities on top of the existing HBSS commercial, off-the-shelf (COTS) Endpoint Security software that the Department of Defense uses to monitor, detect and defend IT assets and systems.</a:t>
            </a:r>
            <a:endParaRPr/>
          </a:p>
          <a:p>
            <a:pPr marL="171434" lvl="0" indent="-171434" algn="l" rtl="0">
              <a:lnSpc>
                <a:spcPct val="100000"/>
              </a:lnSpc>
              <a:spcBef>
                <a:spcPts val="360"/>
              </a:spcBef>
              <a:spcAft>
                <a:spcPts val="0"/>
              </a:spcAft>
              <a:buClr>
                <a:schemeClr val="dk1"/>
              </a:buClr>
              <a:buSzPts val="1200"/>
              <a:buFont typeface="Times New Roman"/>
              <a:buChar char="-"/>
            </a:pPr>
            <a:r>
              <a:rPr lang="en-US"/>
              <a:t>Assured Compliance Assessment System (ACAS). This product is essentially a vulnerability scanner that is centrally administrated from a “grid” of servers across DoD. DoD sites can utilize ACAS to perform periodic scans of their assets for know vulnerabilities, receive reports, etc. ACAS is built from the popular Tenable Security Center (aka. Nessus) commercial product.</a:t>
            </a:r>
            <a:endParaRPr/>
          </a:p>
          <a:p>
            <a:pPr marL="171434" lvl="0" indent="-171434" algn="l" rtl="0">
              <a:lnSpc>
                <a:spcPct val="100000"/>
              </a:lnSpc>
              <a:spcBef>
                <a:spcPts val="360"/>
              </a:spcBef>
              <a:spcAft>
                <a:spcPts val="0"/>
              </a:spcAft>
              <a:buClr>
                <a:schemeClr val="dk1"/>
              </a:buClr>
              <a:buSzPts val="1200"/>
              <a:buFont typeface="Times New Roman"/>
              <a:buChar char="-"/>
            </a:pPr>
            <a:r>
              <a:rPr lang="en-US"/>
              <a:t>Continuous Monitoring and Risk Scoring (CMRS). This enterprise tool will provide visibility into the security status of DoD installations on a real-time basis. Deployment is an ongoing project managed by DISA.</a:t>
            </a:r>
            <a:endParaRPr/>
          </a:p>
          <a:p>
            <a:pPr marL="0" lvl="0" indent="0" algn="l" rtl="0">
              <a:lnSpc>
                <a:spcPct val="100000"/>
              </a:lnSpc>
              <a:spcBef>
                <a:spcPts val="360"/>
              </a:spcBef>
              <a:spcAft>
                <a:spcPts val="0"/>
              </a:spcAft>
              <a:buSzPts val="1400"/>
              <a:buNone/>
            </a:pPr>
            <a:endParaRPr/>
          </a:p>
        </p:txBody>
      </p:sp>
      <p:sp>
        <p:nvSpPr>
          <p:cNvPr id="1758" name="Google Shape;1758;p122: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122</a:t>
            </a:fld>
            <a:endParaRPr/>
          </a:p>
        </p:txBody>
      </p:sp>
      <p:sp>
        <p:nvSpPr>
          <p:cNvPr id="1759" name="Google Shape;1759;p122: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5"/>
        <p:cNvGrpSpPr/>
        <p:nvPr/>
      </p:nvGrpSpPr>
      <p:grpSpPr>
        <a:xfrm>
          <a:off x="0" y="0"/>
          <a:ext cx="0" cy="0"/>
          <a:chOff x="0" y="0"/>
          <a:chExt cx="0" cy="0"/>
        </a:xfrm>
      </p:grpSpPr>
      <p:sp>
        <p:nvSpPr>
          <p:cNvPr id="1766" name="Google Shape;1766;p123: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767" name="Google Shape;1767;p123: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OMB has traditionally required a full reauthorization at least once every 3 years, however they are now advocating a change to a Continuous Authorization model. This is a concept wherein the AO uses the results of continuous monitoring to support risk-based decision-making. The goal is to replace the 3-year authorization cycle with something more dynamic. DoD is very much “on board” with Continuous Authorization </a:t>
            </a:r>
            <a:r>
              <a:rPr lang="en-US" i="1"/>
              <a:t>as a goal</a:t>
            </a:r>
            <a:r>
              <a:rPr lang="en-US"/>
              <a:t>, it is generally acknowledged that it will require a more mature continuous monitoring program that what is currently in place. Therefore, you should probably not expect to see anything but “up to 3 year” ATOs for some time to come.</a:t>
            </a:r>
            <a:endParaRPr/>
          </a:p>
          <a:p>
            <a:pPr marL="0" lvl="0" indent="0" algn="l" rtl="0">
              <a:lnSpc>
                <a:spcPct val="100000"/>
              </a:lnSpc>
              <a:spcBef>
                <a:spcPts val="360"/>
              </a:spcBef>
              <a:spcAft>
                <a:spcPts val="0"/>
              </a:spcAft>
              <a:buSzPts val="1400"/>
              <a:buNone/>
            </a:pPr>
            <a:r>
              <a:rPr lang="en-US"/>
              <a:t>The latest update to OMB A-130 spells out the requirement to complete an initial authorization utilizing the RMF process, followed by a transition process until the system is robust enough to sustain an ongoing authorization.  Federal agencies have been utilizing the RMF for many more years than DoD.  However, continuous monitoring still appears to be work in progress for many of their systems as well. </a:t>
            </a:r>
            <a:endParaRPr/>
          </a:p>
        </p:txBody>
      </p:sp>
      <p:sp>
        <p:nvSpPr>
          <p:cNvPr id="1768" name="Google Shape;1768;p123: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123</a:t>
            </a:fld>
            <a:endParaRPr/>
          </a:p>
        </p:txBody>
      </p:sp>
      <p:sp>
        <p:nvSpPr>
          <p:cNvPr id="1769" name="Google Shape;1769;p123: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3"/>
        <p:cNvGrpSpPr/>
        <p:nvPr/>
      </p:nvGrpSpPr>
      <p:grpSpPr>
        <a:xfrm>
          <a:off x="0" y="0"/>
          <a:ext cx="0" cy="0"/>
          <a:chOff x="0" y="0"/>
          <a:chExt cx="0" cy="0"/>
        </a:xfrm>
      </p:grpSpPr>
      <p:sp>
        <p:nvSpPr>
          <p:cNvPr id="1774" name="Google Shape;1774;p124: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775" name="Google Shape;1775;p124: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Even decommissioning a system requires careful consideration of information security. Inheritance relationships, whether as Common Control Provider or as beneficiary of inherited controls, needs to be considered. The Security Plan needs one final update to reflect the system’s “decommissioned” status. The system may need to be “unregistered” per component practices, and documentation artifacts may need to be securely disposed. </a:t>
            </a:r>
            <a:endParaRPr/>
          </a:p>
          <a:p>
            <a:pPr marL="0" lvl="0" indent="0" algn="l" rtl="0">
              <a:lnSpc>
                <a:spcPct val="100000"/>
              </a:lnSpc>
              <a:spcBef>
                <a:spcPts val="360"/>
              </a:spcBef>
              <a:spcAft>
                <a:spcPts val="0"/>
              </a:spcAft>
              <a:buSzPts val="1400"/>
              <a:buNone/>
            </a:pPr>
            <a:r>
              <a:rPr lang="en-US"/>
              <a:t>QUESTION. What else might need to be considered when planning a decommissioning?</a:t>
            </a:r>
            <a:endParaRPr/>
          </a:p>
          <a:p>
            <a:pPr marL="0" lvl="0" indent="0" algn="l" rtl="0">
              <a:lnSpc>
                <a:spcPct val="100000"/>
              </a:lnSpc>
              <a:spcBef>
                <a:spcPts val="360"/>
              </a:spcBef>
              <a:spcAft>
                <a:spcPts val="0"/>
              </a:spcAft>
              <a:buSzPts val="1400"/>
              <a:buNone/>
            </a:pPr>
            <a:r>
              <a:rPr lang="en-US"/>
              <a:t>ANSWER. Disposition of stored data (archive or dispose), sanitization of storage media, disposal of hardware, etc.</a:t>
            </a:r>
            <a:endParaRPr/>
          </a:p>
        </p:txBody>
      </p:sp>
      <p:sp>
        <p:nvSpPr>
          <p:cNvPr id="1776" name="Google Shape;1776;p124: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124</a:t>
            </a:fld>
            <a:endParaRPr/>
          </a:p>
        </p:txBody>
      </p:sp>
      <p:sp>
        <p:nvSpPr>
          <p:cNvPr id="1777" name="Google Shape;1777;p124: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1"/>
        <p:cNvGrpSpPr/>
        <p:nvPr/>
      </p:nvGrpSpPr>
      <p:grpSpPr>
        <a:xfrm>
          <a:off x="0" y="0"/>
          <a:ext cx="0" cy="0"/>
          <a:chOff x="0" y="0"/>
          <a:chExt cx="0" cy="0"/>
        </a:xfrm>
      </p:grpSpPr>
      <p:sp>
        <p:nvSpPr>
          <p:cNvPr id="1782" name="Google Shape;1782;p125: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783" name="Google Shape;1783;p125: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And that completes our longest and most important section – the Life Cycle steps of RMF.</a:t>
            </a:r>
            <a:endParaRPr/>
          </a:p>
        </p:txBody>
      </p:sp>
      <p:sp>
        <p:nvSpPr>
          <p:cNvPr id="1784" name="Google Shape;1784;p125: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125</a:t>
            </a:fld>
            <a:endParaRPr/>
          </a:p>
        </p:txBody>
      </p:sp>
      <p:sp>
        <p:nvSpPr>
          <p:cNvPr id="1785" name="Google Shape;1785;p125: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9"/>
        <p:cNvGrpSpPr/>
        <p:nvPr/>
      </p:nvGrpSpPr>
      <p:grpSpPr>
        <a:xfrm>
          <a:off x="0" y="0"/>
          <a:ext cx="0" cy="0"/>
          <a:chOff x="0" y="0"/>
          <a:chExt cx="0" cy="0"/>
        </a:xfrm>
      </p:grpSpPr>
      <p:sp>
        <p:nvSpPr>
          <p:cNvPr id="1790" name="Google Shape;1790;p238: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None/>
            </a:pPr>
            <a:fld id="{00000000-1234-1234-1234-123412341234}" type="slidenum">
              <a:rPr lang="en-US"/>
              <a:t>126</a:t>
            </a:fld>
            <a:endParaRPr/>
          </a:p>
        </p:txBody>
      </p:sp>
      <p:sp>
        <p:nvSpPr>
          <p:cNvPr id="1791" name="Google Shape;1791;p238: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792" name="Google Shape;1792;p238: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457200" lvl="0" indent="-228600" algn="l" rtl="0">
              <a:lnSpc>
                <a:spcPct val="100000"/>
              </a:lnSpc>
              <a:spcBef>
                <a:spcPts val="360"/>
              </a:spcBef>
              <a:spcAft>
                <a:spcPts val="0"/>
              </a:spcAft>
              <a:buSzPts val="1400"/>
              <a:buNone/>
            </a:pPr>
            <a:r>
              <a:rPr lang="en-US"/>
              <a:t>In this training unit, we’ll look at the three key documents that comprise the Security Authorization Package, as well as the supporting documentation or artifacts. Also, we will learn some of the ways in which these documents are created and maintained.</a:t>
            </a:r>
            <a:endParaRPr/>
          </a:p>
          <a:p>
            <a:pPr marL="457200" marR="0" lvl="0" indent="-228600" algn="l" rtl="0">
              <a:lnSpc>
                <a:spcPct val="100000"/>
              </a:lnSpc>
              <a:spcBef>
                <a:spcPts val="360"/>
              </a:spcBef>
              <a:spcAft>
                <a:spcPts val="0"/>
              </a:spcAft>
              <a:buSzPts val="1400"/>
              <a:buNone/>
            </a:pPr>
            <a:endParaRPr/>
          </a:p>
        </p:txBody>
      </p:sp>
      <p:sp>
        <p:nvSpPr>
          <p:cNvPr id="1793" name="Google Shape;1793;p238: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4"/>
        <p:cNvGrpSpPr/>
        <p:nvPr/>
      </p:nvGrpSpPr>
      <p:grpSpPr>
        <a:xfrm>
          <a:off x="0" y="0"/>
          <a:ext cx="0" cy="0"/>
          <a:chOff x="0" y="0"/>
          <a:chExt cx="0" cy="0"/>
        </a:xfrm>
      </p:grpSpPr>
      <p:sp>
        <p:nvSpPr>
          <p:cNvPr id="1835" name="Google Shape;1835;p127: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36" name="Google Shape;1836;p127: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These are the three key documents submitted for Authorization.  First the Security Plan contains everything you have done in the last several months to create the RMF package – categorization, system description and boundary, control implementation statements, artifacts, Self Assessment of controls via Control Correlation Identifiers.  The SAR is developed after the Independent Assessor does their assessment, whether remotely or boots on the ground.  Finally, the POA&amp;M is the responsibility of the System Owner (PM).  It provides a get-well plan for any non-compliant controls identified on the SAR.  </a:t>
            </a:r>
            <a:endParaRPr/>
          </a:p>
        </p:txBody>
      </p:sp>
      <p:sp>
        <p:nvSpPr>
          <p:cNvPr id="1837" name="Google Shape;1837;p127: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127</a:t>
            </a:fld>
            <a:endParaRPr/>
          </a:p>
        </p:txBody>
      </p:sp>
      <p:sp>
        <p:nvSpPr>
          <p:cNvPr id="1838" name="Google Shape;1838;p127: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5"/>
        <p:cNvGrpSpPr/>
        <p:nvPr/>
      </p:nvGrpSpPr>
      <p:grpSpPr>
        <a:xfrm>
          <a:off x="0" y="0"/>
          <a:ext cx="0" cy="0"/>
          <a:chOff x="0" y="0"/>
          <a:chExt cx="0" cy="0"/>
        </a:xfrm>
      </p:grpSpPr>
      <p:sp>
        <p:nvSpPr>
          <p:cNvPr id="1846" name="Google Shape;1846;p128: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47" name="Google Shape;1847;p128: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&gt;&gt; In addition to the three core documents that comprise the Security Authorization Package, numerous supporting documents are required by RMF. </a:t>
            </a:r>
            <a:endParaRPr/>
          </a:p>
          <a:p>
            <a:pPr marL="0" lvl="0" indent="0" algn="l" rtl="0">
              <a:lnSpc>
                <a:spcPct val="100000"/>
              </a:lnSpc>
              <a:spcBef>
                <a:spcPts val="360"/>
              </a:spcBef>
              <a:spcAft>
                <a:spcPts val="0"/>
              </a:spcAft>
              <a:buSzPts val="1400"/>
              <a:buNone/>
            </a:pPr>
            <a:r>
              <a:rPr lang="en-US"/>
              <a:t>&gt;&gt; Supporting documentation artifacts include System-level information security policies; SOPs for system operation, administration and maintenance; configuration, change and release management policies and SOPs; Configuration Control Board charter and meeting minutes; hardware and software inventories; system diagrams; disaster recovery plans; incident response plans, etc.</a:t>
            </a:r>
            <a:endParaRPr/>
          </a:p>
          <a:p>
            <a:pPr marL="0" lvl="0" indent="0" algn="l" rtl="0">
              <a:lnSpc>
                <a:spcPct val="100000"/>
              </a:lnSpc>
              <a:spcBef>
                <a:spcPts val="360"/>
              </a:spcBef>
              <a:spcAft>
                <a:spcPts val="0"/>
              </a:spcAft>
              <a:buSzPts val="1400"/>
              <a:buNone/>
            </a:pPr>
            <a:r>
              <a:rPr lang="en-US"/>
              <a:t>&gt;&gt; RMF is completely non-prescriptive as to the number and types of supporting documents. The idea is that most of the supporting documents should be things the organization and the system owner are developing anyway (like “as built” system documentation), and not things created specifically to meet the RMF controls. </a:t>
            </a:r>
            <a:endParaRPr/>
          </a:p>
        </p:txBody>
      </p:sp>
      <p:sp>
        <p:nvSpPr>
          <p:cNvPr id="1848" name="Google Shape;1848;p128: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128</a:t>
            </a:fld>
            <a:endParaRPr/>
          </a:p>
        </p:txBody>
      </p:sp>
      <p:sp>
        <p:nvSpPr>
          <p:cNvPr id="1849" name="Google Shape;1849;p128: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0"/>
        <p:cNvGrpSpPr/>
        <p:nvPr/>
      </p:nvGrpSpPr>
      <p:grpSpPr>
        <a:xfrm>
          <a:off x="0" y="0"/>
          <a:ext cx="0" cy="0"/>
          <a:chOff x="0" y="0"/>
          <a:chExt cx="0" cy="0"/>
        </a:xfrm>
      </p:grpSpPr>
      <p:sp>
        <p:nvSpPr>
          <p:cNvPr id="1861" name="Google Shape;1861;p129: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62" name="Google Shape;1862;p129: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Traditionally, RMF documentation has been prepared using Word documents and Excel spreadsheets. This is still the norm in many federal civil agencies. Documents prepared this way, particularly SPs and SARs, tend to be </a:t>
            </a:r>
            <a:r>
              <a:rPr lang="en-US" i="1"/>
              <a:t>huge</a:t>
            </a:r>
            <a:r>
              <a:rPr lang="en-US" i="0"/>
              <a:t>, often several hundred pages in length. </a:t>
            </a:r>
            <a:endParaRPr/>
          </a:p>
          <a:p>
            <a:pPr marL="0" lvl="0" indent="0" algn="l" rtl="0">
              <a:lnSpc>
                <a:spcPct val="100000"/>
              </a:lnSpc>
              <a:spcBef>
                <a:spcPts val="360"/>
              </a:spcBef>
              <a:spcAft>
                <a:spcPts val="0"/>
              </a:spcAft>
              <a:buSzPts val="1400"/>
              <a:buNone/>
            </a:pPr>
            <a:r>
              <a:rPr lang="en-US" i="0"/>
              <a:t>&gt;&gt; For supporting documentation (artifacts), Word and Excel are still the most likely choice. Even automated tools such as eMASS provide only a </a:t>
            </a:r>
            <a:r>
              <a:rPr lang="en-US" i="0" u="sng"/>
              <a:t>repository</a:t>
            </a:r>
            <a:r>
              <a:rPr lang="en-US" i="0" u="none"/>
              <a:t> for artifacts and </a:t>
            </a:r>
            <a:r>
              <a:rPr lang="en-US" i="0" u="sng"/>
              <a:t>not</a:t>
            </a:r>
            <a:r>
              <a:rPr lang="en-US" i="0" u="none"/>
              <a:t> a development environment.</a:t>
            </a:r>
            <a:endParaRPr/>
          </a:p>
        </p:txBody>
      </p:sp>
      <p:sp>
        <p:nvSpPr>
          <p:cNvPr id="1863" name="Google Shape;1863;p129: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129</a:t>
            </a:fld>
            <a:endParaRPr/>
          </a:p>
        </p:txBody>
      </p:sp>
      <p:sp>
        <p:nvSpPr>
          <p:cNvPr id="1864" name="Google Shape;1864;p129: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p13: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13</a:t>
            </a:fld>
            <a:endParaRPr/>
          </a:p>
        </p:txBody>
      </p:sp>
      <p:sp>
        <p:nvSpPr>
          <p:cNvPr id="392" name="Google Shape;392;p13: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93" name="Google Shape;393;p13: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The purpose of this unit is to make sure everyone in the class has a basic “level set” of knowledge of information security and risk management concepts. We’ll go through this material rather quickly, but please don’t hesitate to ask questions if you require further clarification on any of these topics.</a:t>
            </a:r>
            <a:endParaRPr/>
          </a:p>
          <a:p>
            <a:pPr marL="0" lvl="0" indent="0" algn="l" rtl="0">
              <a:lnSpc>
                <a:spcPct val="100000"/>
              </a:lnSpc>
              <a:spcBef>
                <a:spcPts val="360"/>
              </a:spcBef>
              <a:spcAft>
                <a:spcPts val="0"/>
              </a:spcAft>
              <a:buSzPts val="1400"/>
              <a:buNone/>
            </a:pPr>
            <a:r>
              <a:rPr lang="en-US" b="1"/>
              <a:t>Are these terms interchangeable or are there differences among them?</a:t>
            </a:r>
            <a:endParaRPr/>
          </a:p>
          <a:p>
            <a:pPr marL="0" lvl="0" indent="0" algn="l" rtl="0">
              <a:lnSpc>
                <a:spcPct val="100000"/>
              </a:lnSpc>
              <a:spcBef>
                <a:spcPts val="360"/>
              </a:spcBef>
              <a:spcAft>
                <a:spcPts val="0"/>
              </a:spcAft>
              <a:buSzPts val="1400"/>
              <a:buNone/>
            </a:pPr>
            <a:r>
              <a:rPr lang="en-US" b="1"/>
              <a:t>&gt;&gt; Information Security</a:t>
            </a:r>
            <a:r>
              <a:rPr lang="en-US"/>
              <a:t> is the preferred term in the federal “civil” departments and agencies. All the NIST publications related to RMF use this term. It is also the term most often found in mainstream publications and other media.</a:t>
            </a:r>
            <a:endParaRPr/>
          </a:p>
          <a:p>
            <a:pPr marL="0" lvl="0" indent="0" algn="l" rtl="0">
              <a:lnSpc>
                <a:spcPct val="100000"/>
              </a:lnSpc>
              <a:spcBef>
                <a:spcPts val="360"/>
              </a:spcBef>
              <a:spcAft>
                <a:spcPts val="0"/>
              </a:spcAft>
              <a:buSzPts val="1400"/>
              <a:buNone/>
            </a:pPr>
            <a:r>
              <a:rPr lang="en-US" b="1"/>
              <a:t>&gt;&gt; Information Assurance</a:t>
            </a:r>
            <a:r>
              <a:rPr lang="en-US"/>
              <a:t> (IA) has been the term of choice in DoD since the advent of DIACAP in 2006-7. </a:t>
            </a:r>
            <a:endParaRPr/>
          </a:p>
          <a:p>
            <a:pPr marL="0" lvl="0" indent="0" algn="l" rtl="0">
              <a:lnSpc>
                <a:spcPct val="100000"/>
              </a:lnSpc>
              <a:spcBef>
                <a:spcPts val="360"/>
              </a:spcBef>
              <a:spcAft>
                <a:spcPts val="0"/>
              </a:spcAft>
              <a:buSzPts val="1400"/>
              <a:buNone/>
            </a:pPr>
            <a:r>
              <a:rPr lang="en-US" b="1"/>
              <a:t>&gt;&gt; Cybersecurity</a:t>
            </a:r>
            <a:r>
              <a:rPr lang="en-US"/>
              <a:t> (sometimes as one word, sometimes as two, i.e., “cyber security”) has been around for a few years, most often in the context of defense against internet-based threats. Now, it is becoming the term of choice in the DoD environment, replacing information assurance. </a:t>
            </a:r>
            <a:endParaRPr/>
          </a:p>
          <a:p>
            <a:pPr marL="0" lvl="0" indent="0" algn="l" rtl="0">
              <a:lnSpc>
                <a:spcPct val="100000"/>
              </a:lnSpc>
              <a:spcBef>
                <a:spcPts val="360"/>
              </a:spcBef>
              <a:spcAft>
                <a:spcPts val="0"/>
              </a:spcAft>
              <a:buSzPts val="1400"/>
              <a:buNone/>
            </a:pPr>
            <a:r>
              <a:rPr lang="en-US"/>
              <a:t>&gt;&gt;There may be nuances of difference, but for this class, let’s agree to use these terms interchangeably. </a:t>
            </a:r>
            <a:endParaRPr/>
          </a:p>
          <a:p>
            <a:pPr marL="0" lvl="0" indent="0" algn="l" rtl="0">
              <a:lnSpc>
                <a:spcPct val="100000"/>
              </a:lnSpc>
              <a:spcBef>
                <a:spcPts val="360"/>
              </a:spcBef>
              <a:spcAft>
                <a:spcPts val="0"/>
              </a:spcAft>
              <a:buSzPts val="1400"/>
              <a:buNone/>
            </a:pPr>
            <a:endParaRPr/>
          </a:p>
        </p:txBody>
      </p:sp>
      <p:sp>
        <p:nvSpPr>
          <p:cNvPr id="394" name="Google Shape;394;p13: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8"/>
        <p:cNvGrpSpPr/>
        <p:nvPr/>
      </p:nvGrpSpPr>
      <p:grpSpPr>
        <a:xfrm>
          <a:off x="0" y="0"/>
          <a:ext cx="0" cy="0"/>
          <a:chOff x="0" y="0"/>
          <a:chExt cx="0" cy="0"/>
        </a:xfrm>
      </p:grpSpPr>
      <p:sp>
        <p:nvSpPr>
          <p:cNvPr id="1869" name="Google Shape;1869;p130: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70" name="Google Shape;1870;p130: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Now we’re looking at preliminary system registration page in eMASS. Again, note the use of dropdown lists and check boxes to facilitate the input process. </a:t>
            </a:r>
            <a:endParaRPr/>
          </a:p>
        </p:txBody>
      </p:sp>
      <p:sp>
        <p:nvSpPr>
          <p:cNvPr id="1871" name="Google Shape;1871;p130: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130</a:t>
            </a:fld>
            <a:endParaRPr/>
          </a:p>
        </p:txBody>
      </p:sp>
      <p:sp>
        <p:nvSpPr>
          <p:cNvPr id="1872" name="Google Shape;1872;p130: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8"/>
        <p:cNvGrpSpPr/>
        <p:nvPr/>
      </p:nvGrpSpPr>
      <p:grpSpPr>
        <a:xfrm>
          <a:off x="0" y="0"/>
          <a:ext cx="0" cy="0"/>
          <a:chOff x="0" y="0"/>
          <a:chExt cx="0" cy="0"/>
        </a:xfrm>
      </p:grpSpPr>
      <p:sp>
        <p:nvSpPr>
          <p:cNvPr id="1879" name="Google Shape;1879;p131: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80" name="Google Shape;1880;p131: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This example shows a portion of the data entry page for system categorization, and a sample of the security control baseline. If you look closely, you’ll see the initial baseline has been supplemented by adding a control (SC-44), perhaps to address some unique characteristic of the system.</a:t>
            </a:r>
            <a:endParaRPr/>
          </a:p>
        </p:txBody>
      </p:sp>
      <p:sp>
        <p:nvSpPr>
          <p:cNvPr id="1881" name="Google Shape;1881;p131: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131</a:t>
            </a:fld>
            <a:endParaRPr/>
          </a:p>
        </p:txBody>
      </p:sp>
      <p:sp>
        <p:nvSpPr>
          <p:cNvPr id="1882" name="Google Shape;1882;p131: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7"/>
        <p:cNvGrpSpPr/>
        <p:nvPr/>
      </p:nvGrpSpPr>
      <p:grpSpPr>
        <a:xfrm>
          <a:off x="0" y="0"/>
          <a:ext cx="0" cy="0"/>
          <a:chOff x="0" y="0"/>
          <a:chExt cx="0" cy="0"/>
        </a:xfrm>
      </p:grpSpPr>
      <p:sp>
        <p:nvSpPr>
          <p:cNvPr id="1888" name="Google Shape;1888;p132: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89" name="Google Shape;1889;p132: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This eMASS sample shows the template into which the independent assessment team can enter their results. eMASS provides a page such as this for </a:t>
            </a:r>
            <a:r>
              <a:rPr lang="en-US" u="sng"/>
              <a:t>each assessment objective</a:t>
            </a:r>
            <a:r>
              <a:rPr lang="en-US"/>
              <a:t> (CCI). That’s a </a:t>
            </a:r>
            <a:r>
              <a:rPr lang="en-US" u="sng"/>
              <a:t>lot</a:t>
            </a:r>
            <a:r>
              <a:rPr lang="en-US"/>
              <a:t> of data entry, y’all ☺  In DoD, this page is also used by the self-assessors (internal assessors).</a:t>
            </a:r>
            <a:endParaRPr/>
          </a:p>
        </p:txBody>
      </p:sp>
      <p:sp>
        <p:nvSpPr>
          <p:cNvPr id="1890" name="Google Shape;1890;p132: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132</a:t>
            </a:fld>
            <a:endParaRPr/>
          </a:p>
        </p:txBody>
      </p:sp>
      <p:sp>
        <p:nvSpPr>
          <p:cNvPr id="1891" name="Google Shape;1891;p132: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5"/>
        <p:cNvGrpSpPr/>
        <p:nvPr/>
      </p:nvGrpSpPr>
      <p:grpSpPr>
        <a:xfrm>
          <a:off x="0" y="0"/>
          <a:ext cx="0" cy="0"/>
          <a:chOff x="0" y="0"/>
          <a:chExt cx="0" cy="0"/>
        </a:xfrm>
      </p:grpSpPr>
      <p:sp>
        <p:nvSpPr>
          <p:cNvPr id="1896" name="Google Shape;1896;p133: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97" name="Google Shape;1897;p133: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Summarizing our review of the documents that support RMF.</a:t>
            </a:r>
            <a:endParaRPr/>
          </a:p>
        </p:txBody>
      </p:sp>
      <p:sp>
        <p:nvSpPr>
          <p:cNvPr id="1898" name="Google Shape;1898;p133: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133</a:t>
            </a:fld>
            <a:endParaRPr/>
          </a:p>
        </p:txBody>
      </p:sp>
      <p:sp>
        <p:nvSpPr>
          <p:cNvPr id="1899" name="Google Shape;1899;p133: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3"/>
        <p:cNvGrpSpPr/>
        <p:nvPr/>
      </p:nvGrpSpPr>
      <p:grpSpPr>
        <a:xfrm>
          <a:off x="0" y="0"/>
          <a:ext cx="0" cy="0"/>
          <a:chOff x="0" y="0"/>
          <a:chExt cx="0" cy="0"/>
        </a:xfrm>
      </p:grpSpPr>
      <p:sp>
        <p:nvSpPr>
          <p:cNvPr id="1904" name="Google Shape;1904;p239: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None/>
            </a:pPr>
            <a:fld id="{00000000-1234-1234-1234-123412341234}" type="slidenum">
              <a:rPr lang="en-US"/>
              <a:t>134</a:t>
            </a:fld>
            <a:endParaRPr/>
          </a:p>
        </p:txBody>
      </p:sp>
      <p:sp>
        <p:nvSpPr>
          <p:cNvPr id="1905" name="Google Shape;1905;p239: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906" name="Google Shape;1906;p239: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457200" marR="0" lvl="0" indent="-228600" algn="l" rtl="0">
              <a:lnSpc>
                <a:spcPct val="100000"/>
              </a:lnSpc>
              <a:spcBef>
                <a:spcPts val="360"/>
              </a:spcBef>
              <a:spcAft>
                <a:spcPts val="0"/>
              </a:spcAft>
              <a:buSzPts val="1400"/>
              <a:buNone/>
            </a:pPr>
            <a:r>
              <a:rPr lang="en-US"/>
              <a:t>In this training unit, we will focus on the NIST Security Controls and Assessment Procedures. In our walk through the RMF life cycle, we’ve already spent some time with the controls, control enhancements and assessment objectives; now let’s add a few more details you need to know.</a:t>
            </a:r>
            <a:endParaRPr/>
          </a:p>
        </p:txBody>
      </p:sp>
      <p:sp>
        <p:nvSpPr>
          <p:cNvPr id="1907" name="Google Shape;1907;p239: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0"/>
        <p:cNvGrpSpPr/>
        <p:nvPr/>
      </p:nvGrpSpPr>
      <p:grpSpPr>
        <a:xfrm>
          <a:off x="0" y="0"/>
          <a:ext cx="0" cy="0"/>
          <a:chOff x="0" y="0"/>
          <a:chExt cx="0" cy="0"/>
        </a:xfrm>
      </p:grpSpPr>
      <p:sp>
        <p:nvSpPr>
          <p:cNvPr id="1951" name="Google Shape;1951;p135: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952" name="Google Shape;1952;p135: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Way back at the beginning of the day, we learned that security controls fit into our risk model as “safeguards” or “countermeasures”. One way of looking at the baseline of security controls and control enhancement is as a set of </a:t>
            </a:r>
            <a:r>
              <a:rPr lang="en-US" u="sng"/>
              <a:t>security requirements</a:t>
            </a:r>
            <a:r>
              <a:rPr lang="en-US" u="none"/>
              <a:t>. Regardless of how we view them, we should take the time to understand what makes a “good” security control. Controls need to be at least somewhat specific. Terms like “best business practices” and “due diligence” have their place in our written work, but they make for less-than-ideal security controls. In the best of worlds, security controls are objective and readily testable, measurable … well, you know, all those “-ables”.</a:t>
            </a:r>
            <a:endParaRPr/>
          </a:p>
        </p:txBody>
      </p:sp>
      <p:sp>
        <p:nvSpPr>
          <p:cNvPr id="1953" name="Google Shape;1953;p135: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135</a:t>
            </a:fld>
            <a:endParaRPr/>
          </a:p>
        </p:txBody>
      </p:sp>
      <p:sp>
        <p:nvSpPr>
          <p:cNvPr id="1954" name="Google Shape;1954;p135: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1"/>
        <p:cNvGrpSpPr/>
        <p:nvPr/>
      </p:nvGrpSpPr>
      <p:grpSpPr>
        <a:xfrm>
          <a:off x="0" y="0"/>
          <a:ext cx="0" cy="0"/>
          <a:chOff x="0" y="0"/>
          <a:chExt cx="0" cy="0"/>
        </a:xfrm>
      </p:grpSpPr>
      <p:sp>
        <p:nvSpPr>
          <p:cNvPr id="1962" name="Google Shape;1962;p136: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963" name="Google Shape;1963;p136: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As we discussed before, NIST SP 800-53 Rev 4 is the source of security controls and control enhancements used for RMF.  Note below the date of “April 2013” it states, “includes updates a of 01-22-2015”. In the past couple of years, NIST has been working on a new version of this publication, Revision 5.  It was released in the fall of 2020, and more information is presented ahead in a couple of slides.</a:t>
            </a:r>
            <a:endParaRPr/>
          </a:p>
        </p:txBody>
      </p:sp>
      <p:sp>
        <p:nvSpPr>
          <p:cNvPr id="1964" name="Google Shape;1964;p136: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136</a:t>
            </a:fld>
            <a:endParaRPr/>
          </a:p>
        </p:txBody>
      </p:sp>
      <p:sp>
        <p:nvSpPr>
          <p:cNvPr id="1965" name="Google Shape;1965;p136: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4"/>
        <p:cNvGrpSpPr/>
        <p:nvPr/>
      </p:nvGrpSpPr>
      <p:grpSpPr>
        <a:xfrm>
          <a:off x="0" y="0"/>
          <a:ext cx="0" cy="0"/>
          <a:chOff x="0" y="0"/>
          <a:chExt cx="0" cy="0"/>
        </a:xfrm>
      </p:grpSpPr>
      <p:sp>
        <p:nvSpPr>
          <p:cNvPr id="1975" name="Google Shape;1975;p137: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976" name="Google Shape;1976;p137: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This revision has been drafted, released and pulled back over the last couple of years.  It has now been released but is not fully incorporated into the DoD RMF process at this time. DoD has issued an announcement on the Knowledge Service that Revision 5 will not be implemented until the Knowledge Service has been updated and all overlays and automated tools such as eMASS.  The current privacy ID numbers will change for many of the privacy controls.  They will be integrated into other existing families.  Eventually this will require a new Privacy overlay and artifact updates.</a:t>
            </a:r>
            <a:endParaRPr/>
          </a:p>
        </p:txBody>
      </p:sp>
      <p:sp>
        <p:nvSpPr>
          <p:cNvPr id="1977" name="Google Shape;1977;p137: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
        <p:nvSpPr>
          <p:cNvPr id="1978" name="Google Shape;1978;p137: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137</a:t>
            </a:fld>
            <a:endParaRPr/>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2"/>
        <p:cNvGrpSpPr/>
        <p:nvPr/>
      </p:nvGrpSpPr>
      <p:grpSpPr>
        <a:xfrm>
          <a:off x="0" y="0"/>
          <a:ext cx="0" cy="0"/>
          <a:chOff x="0" y="0"/>
          <a:chExt cx="0" cy="0"/>
        </a:xfrm>
      </p:grpSpPr>
      <p:sp>
        <p:nvSpPr>
          <p:cNvPr id="1983" name="Google Shape;1983;p138: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984" name="Google Shape;1984;p138: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The new Privacy pure family – PT Controls – Personally Identifiable Information Processing and Transparency.</a:t>
            </a:r>
            <a:endParaRPr/>
          </a:p>
        </p:txBody>
      </p:sp>
      <p:sp>
        <p:nvSpPr>
          <p:cNvPr id="1985" name="Google Shape;1985;p138: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
        <p:nvSpPr>
          <p:cNvPr id="1986" name="Google Shape;1986;p138: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138</a:t>
            </a:fld>
            <a:endParaRPr/>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0"/>
        <p:cNvGrpSpPr/>
        <p:nvPr/>
      </p:nvGrpSpPr>
      <p:grpSpPr>
        <a:xfrm>
          <a:off x="0" y="0"/>
          <a:ext cx="0" cy="0"/>
          <a:chOff x="0" y="0"/>
          <a:chExt cx="0" cy="0"/>
        </a:xfrm>
      </p:grpSpPr>
      <p:sp>
        <p:nvSpPr>
          <p:cNvPr id="1991" name="Google Shape;1991;p139: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992" name="Google Shape;1992;p139: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The newly expanded Program Management family to include several privacy controls.  We will provide an overview of previous Privacy controls from revision 4 mapped to revision 5.  We will provide on Day 2 of the In-Depth slides.</a:t>
            </a:r>
            <a:endParaRPr/>
          </a:p>
        </p:txBody>
      </p:sp>
      <p:sp>
        <p:nvSpPr>
          <p:cNvPr id="1993" name="Google Shape;1993;p139: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
        <p:nvSpPr>
          <p:cNvPr id="1994" name="Google Shape;1994;p139: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139</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
        <p:cNvGrpSpPr/>
        <p:nvPr/>
      </p:nvGrpSpPr>
      <p:grpSpPr>
        <a:xfrm>
          <a:off x="0" y="0"/>
          <a:ext cx="0" cy="0"/>
          <a:chOff x="0" y="0"/>
          <a:chExt cx="0" cy="0"/>
        </a:xfrm>
      </p:grpSpPr>
      <p:sp>
        <p:nvSpPr>
          <p:cNvPr id="402" name="Google Shape;402;p14: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03" name="Google Shape;403;p14: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Just for fun, here are the formal definitions from CNSSI 4009. Are they the same or different? Let the debate begin ☺</a:t>
            </a:r>
            <a:endParaRPr/>
          </a:p>
        </p:txBody>
      </p:sp>
      <p:sp>
        <p:nvSpPr>
          <p:cNvPr id="404" name="Google Shape;404;p14: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14</a:t>
            </a:fld>
            <a:endParaRPr/>
          </a:p>
        </p:txBody>
      </p:sp>
      <p:sp>
        <p:nvSpPr>
          <p:cNvPr id="405" name="Google Shape;405;p14: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0"/>
        <p:cNvGrpSpPr/>
        <p:nvPr/>
      </p:nvGrpSpPr>
      <p:grpSpPr>
        <a:xfrm>
          <a:off x="0" y="0"/>
          <a:ext cx="0" cy="0"/>
          <a:chOff x="0" y="0"/>
          <a:chExt cx="0" cy="0"/>
        </a:xfrm>
      </p:grpSpPr>
      <p:sp>
        <p:nvSpPr>
          <p:cNvPr id="2001" name="Google Shape;2001;p140: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002" name="Google Shape;2002;p140: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The new Supply Chain Risk Management family.</a:t>
            </a:r>
            <a:endParaRPr/>
          </a:p>
        </p:txBody>
      </p:sp>
      <p:sp>
        <p:nvSpPr>
          <p:cNvPr id="2003" name="Google Shape;2003;p140: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
        <p:nvSpPr>
          <p:cNvPr id="2004" name="Google Shape;2004;p140: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140</a:t>
            </a:fld>
            <a:endParaRPr/>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8"/>
        <p:cNvGrpSpPr/>
        <p:nvPr/>
      </p:nvGrpSpPr>
      <p:grpSpPr>
        <a:xfrm>
          <a:off x="0" y="0"/>
          <a:ext cx="0" cy="0"/>
          <a:chOff x="0" y="0"/>
          <a:chExt cx="0" cy="0"/>
        </a:xfrm>
      </p:grpSpPr>
      <p:sp>
        <p:nvSpPr>
          <p:cNvPr id="2009" name="Google Shape;2009;p141: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010" name="Google Shape;2010;p141: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This change will be slow to implement based on the waterfall effect to many other publications (i.e., 800-53A; CNSSI 1253; 800-37) as well as automated tools (i.e., eMASS).  For now, DoD will continue with NIST SP 800-53 R4 until other documents and eMASS have been updated.  As we discuss control implementation throughout this course, we will continue to refer to R4.</a:t>
            </a:r>
            <a:endParaRPr/>
          </a:p>
        </p:txBody>
      </p:sp>
      <p:sp>
        <p:nvSpPr>
          <p:cNvPr id="2011" name="Google Shape;2011;p141: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
        <p:nvSpPr>
          <p:cNvPr id="2012" name="Google Shape;2012;p141: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141</a:t>
            </a:fld>
            <a:endParaRPr/>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7"/>
        <p:cNvGrpSpPr/>
        <p:nvPr/>
      </p:nvGrpSpPr>
      <p:grpSpPr>
        <a:xfrm>
          <a:off x="0" y="0"/>
          <a:ext cx="0" cy="0"/>
          <a:chOff x="0" y="0"/>
          <a:chExt cx="0" cy="0"/>
        </a:xfrm>
      </p:grpSpPr>
      <p:sp>
        <p:nvSpPr>
          <p:cNvPr id="2018" name="Google Shape;2018;p142: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019" name="Google Shape;2019;p142: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Now we see a control from NIST SP 800-53R5.  Notice that Supplemental Guidance has been changed to Discussion.  Also, notice that the Baseline (which was a Federal civil agency baseline) has been removed and placed in the NIST SP 800-53B publication.</a:t>
            </a:r>
            <a:endParaRPr/>
          </a:p>
        </p:txBody>
      </p:sp>
      <p:sp>
        <p:nvSpPr>
          <p:cNvPr id="2020" name="Google Shape;2020;p142: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142</a:t>
            </a:fld>
            <a:endParaRPr/>
          </a:p>
        </p:txBody>
      </p:sp>
      <p:sp>
        <p:nvSpPr>
          <p:cNvPr id="2021" name="Google Shape;2021;p142: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1"/>
        <p:cNvGrpSpPr/>
        <p:nvPr/>
      </p:nvGrpSpPr>
      <p:grpSpPr>
        <a:xfrm>
          <a:off x="0" y="0"/>
          <a:ext cx="0" cy="0"/>
          <a:chOff x="0" y="0"/>
          <a:chExt cx="0" cy="0"/>
        </a:xfrm>
      </p:grpSpPr>
      <p:sp>
        <p:nvSpPr>
          <p:cNvPr id="2032" name="Google Shape;2032;p143: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033" name="Google Shape;2033;p143: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NIST SP 800-53A Rev 4 is the source of Assessment Procedures for the controls and control enhancements in NIST SP 800-53 Rev 4. This is the source of assessment objectives and methods the assessor will use to build his assessment plan.  This publication is now been updated to R5 to reflect the new NIST SP 800-53 R5.</a:t>
            </a:r>
            <a:endParaRPr/>
          </a:p>
        </p:txBody>
      </p:sp>
      <p:sp>
        <p:nvSpPr>
          <p:cNvPr id="2034" name="Google Shape;2034;p143: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143</a:t>
            </a:fld>
            <a:endParaRPr/>
          </a:p>
        </p:txBody>
      </p:sp>
      <p:sp>
        <p:nvSpPr>
          <p:cNvPr id="2035" name="Google Shape;2035;p143: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9"/>
        <p:cNvGrpSpPr/>
        <p:nvPr/>
      </p:nvGrpSpPr>
      <p:grpSpPr>
        <a:xfrm>
          <a:off x="0" y="0"/>
          <a:ext cx="0" cy="0"/>
          <a:chOff x="0" y="0"/>
          <a:chExt cx="0" cy="0"/>
        </a:xfrm>
      </p:grpSpPr>
      <p:sp>
        <p:nvSpPr>
          <p:cNvPr id="2040" name="Google Shape;2040;p144: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041" name="Google Shape;2041;p144: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&gt;&gt; Here are examples of assessment procedures from NIST SP 800-53A R5.</a:t>
            </a:r>
            <a:endParaRPr/>
          </a:p>
          <a:p>
            <a:pPr marL="0" lvl="0" indent="0" algn="l" rtl="0">
              <a:lnSpc>
                <a:spcPct val="100000"/>
              </a:lnSpc>
              <a:spcBef>
                <a:spcPts val="360"/>
              </a:spcBef>
              <a:spcAft>
                <a:spcPts val="0"/>
              </a:spcAft>
              <a:buSzPts val="1400"/>
              <a:buNone/>
            </a:pPr>
            <a:r>
              <a:rPr lang="en-US"/>
              <a:t> </a:t>
            </a:r>
            <a:endParaRPr/>
          </a:p>
          <a:p>
            <a:pPr marL="0" lvl="0" indent="0" algn="l" rtl="0">
              <a:lnSpc>
                <a:spcPct val="100000"/>
              </a:lnSpc>
              <a:spcBef>
                <a:spcPts val="360"/>
              </a:spcBef>
              <a:spcAft>
                <a:spcPts val="0"/>
              </a:spcAft>
              <a:buSzPts val="1400"/>
              <a:buNone/>
            </a:pPr>
            <a:r>
              <a:rPr lang="en-US"/>
              <a:t>Now let’s see how this relates to CCIs in DoD.  (next slide)</a:t>
            </a:r>
            <a:endParaRPr/>
          </a:p>
        </p:txBody>
      </p:sp>
      <p:sp>
        <p:nvSpPr>
          <p:cNvPr id="2042" name="Google Shape;2042;p144: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144</a:t>
            </a:fld>
            <a:endParaRPr/>
          </a:p>
        </p:txBody>
      </p:sp>
      <p:sp>
        <p:nvSpPr>
          <p:cNvPr id="2043" name="Google Shape;2043;p144: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8"/>
        <p:cNvGrpSpPr/>
        <p:nvPr/>
      </p:nvGrpSpPr>
      <p:grpSpPr>
        <a:xfrm>
          <a:off x="0" y="0"/>
          <a:ext cx="0" cy="0"/>
          <a:chOff x="0" y="0"/>
          <a:chExt cx="0" cy="0"/>
        </a:xfrm>
      </p:grpSpPr>
      <p:sp>
        <p:nvSpPr>
          <p:cNvPr id="2049" name="Google Shape;2049;p145: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050" name="Google Shape;2050;p145: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&gt;&gt; Here is the spreadsheet in the RMF Knowledge Service. A couple things of note: </a:t>
            </a:r>
            <a:endParaRPr/>
          </a:p>
          <a:p>
            <a:pPr marL="0" lvl="0" indent="0" algn="l" rtl="0">
              <a:lnSpc>
                <a:spcPct val="100000"/>
              </a:lnSpc>
              <a:spcBef>
                <a:spcPts val="360"/>
              </a:spcBef>
              <a:spcAft>
                <a:spcPts val="0"/>
              </a:spcAft>
              <a:buSzPts val="1400"/>
              <a:buNone/>
            </a:pPr>
            <a:r>
              <a:rPr lang="en-US"/>
              <a:t>The DoD spreadsheet uses CCI numbers instead.</a:t>
            </a:r>
            <a:endParaRPr/>
          </a:p>
          <a:p>
            <a:pPr marL="0" lvl="0" indent="0" algn="l" rtl="0">
              <a:lnSpc>
                <a:spcPct val="100000"/>
              </a:lnSpc>
              <a:spcBef>
                <a:spcPts val="360"/>
              </a:spcBef>
              <a:spcAft>
                <a:spcPts val="0"/>
              </a:spcAft>
              <a:buSzPts val="1400"/>
              <a:buNone/>
            </a:pPr>
            <a:r>
              <a:rPr lang="en-US"/>
              <a:t>Note that CCI-000819 and 000820 track to the IR-03 (01) and (02) in the NIST SP 800-53A in the previous slide.</a:t>
            </a:r>
            <a:endParaRPr/>
          </a:p>
          <a:p>
            <a:pPr marL="0" lvl="0" indent="0" algn="l" rtl="0">
              <a:lnSpc>
                <a:spcPct val="100000"/>
              </a:lnSpc>
              <a:spcBef>
                <a:spcPts val="360"/>
              </a:spcBef>
              <a:spcAft>
                <a:spcPts val="0"/>
              </a:spcAft>
              <a:buSzPts val="1400"/>
              <a:buNone/>
            </a:pPr>
            <a:r>
              <a:rPr lang="en-US"/>
              <a:t>2- Some of the organization-defined values have been specified in the DoD spreadsheet</a:t>
            </a:r>
            <a:endParaRPr/>
          </a:p>
        </p:txBody>
      </p:sp>
      <p:sp>
        <p:nvSpPr>
          <p:cNvPr id="2051" name="Google Shape;2051;p145: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145</a:t>
            </a:fld>
            <a:endParaRPr/>
          </a:p>
        </p:txBody>
      </p:sp>
      <p:sp>
        <p:nvSpPr>
          <p:cNvPr id="2052" name="Google Shape;2052;p145: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8"/>
        <p:cNvGrpSpPr/>
        <p:nvPr/>
      </p:nvGrpSpPr>
      <p:grpSpPr>
        <a:xfrm>
          <a:off x="0" y="0"/>
          <a:ext cx="0" cy="0"/>
          <a:chOff x="0" y="0"/>
          <a:chExt cx="0" cy="0"/>
        </a:xfrm>
      </p:grpSpPr>
      <p:sp>
        <p:nvSpPr>
          <p:cNvPr id="2059" name="Google Shape;2059;p146: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060" name="Google Shape;2060;p146: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This transition plan was recently updated on the Knowledge Service.  Organizations must start to determine when and how they will transition to Rev. 5.  This includes developing a plan for AO signature.  Current eMASS release stated that eMASS will set up Rev 5 for New starts to being the process.  Some current systems may not transition for at least three years so it will be a slow progression.</a:t>
            </a:r>
            <a:endParaRPr/>
          </a:p>
        </p:txBody>
      </p:sp>
      <p:sp>
        <p:nvSpPr>
          <p:cNvPr id="2061" name="Google Shape;2061;p146: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146</a:t>
            </a:fld>
            <a:endParaRPr/>
          </a:p>
        </p:txBody>
      </p:sp>
      <p:sp>
        <p:nvSpPr>
          <p:cNvPr id="2062" name="Google Shape;2062;p146: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0"/>
        <p:cNvGrpSpPr/>
        <p:nvPr/>
      </p:nvGrpSpPr>
      <p:grpSpPr>
        <a:xfrm>
          <a:off x="0" y="0"/>
          <a:ext cx="0" cy="0"/>
          <a:chOff x="0" y="0"/>
          <a:chExt cx="0" cy="0"/>
        </a:xfrm>
      </p:grpSpPr>
      <p:sp>
        <p:nvSpPr>
          <p:cNvPr id="2071" name="Google Shape;2071;p147: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072" name="Google Shape;2072;p147: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Transition will be different for systems based on where they are at in the RMF process.  This process is similar to the DIACAP to RMF transition that started in 2014.  Many systems ended up asking for extensions and the process took much longer.  Most likely systems that currently have a 3-yr ATO will wait to transition to Rev 5 until that ATO expires.  However, the RMF team should probably start working on that transition several months in advance of that expiration.</a:t>
            </a:r>
            <a:endParaRPr/>
          </a:p>
        </p:txBody>
      </p:sp>
      <p:sp>
        <p:nvSpPr>
          <p:cNvPr id="2073" name="Google Shape;2073;p147: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147</a:t>
            </a:fld>
            <a:endParaRPr/>
          </a:p>
        </p:txBody>
      </p:sp>
      <p:sp>
        <p:nvSpPr>
          <p:cNvPr id="2074" name="Google Shape;2074;p147: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1"/>
        <p:cNvGrpSpPr/>
        <p:nvPr/>
      </p:nvGrpSpPr>
      <p:grpSpPr>
        <a:xfrm>
          <a:off x="0" y="0"/>
          <a:ext cx="0" cy="0"/>
          <a:chOff x="0" y="0"/>
          <a:chExt cx="0" cy="0"/>
        </a:xfrm>
      </p:grpSpPr>
      <p:sp>
        <p:nvSpPr>
          <p:cNvPr id="2082" name="Google Shape;2082;p148: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083" name="Google Shape;2083;p148: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This section allowed us to touch upon the controls one more time.  We will delve into the controls during the In-Depth class.</a:t>
            </a:r>
            <a:endParaRPr/>
          </a:p>
        </p:txBody>
      </p:sp>
      <p:sp>
        <p:nvSpPr>
          <p:cNvPr id="2084" name="Google Shape;2084;p148: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148</a:t>
            </a:fld>
            <a:endParaRPr/>
          </a:p>
        </p:txBody>
      </p:sp>
      <p:sp>
        <p:nvSpPr>
          <p:cNvPr id="2085" name="Google Shape;2085;p148: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9"/>
        <p:cNvGrpSpPr/>
        <p:nvPr/>
      </p:nvGrpSpPr>
      <p:grpSpPr>
        <a:xfrm>
          <a:off x="0" y="0"/>
          <a:ext cx="0" cy="0"/>
          <a:chOff x="0" y="0"/>
          <a:chExt cx="0" cy="0"/>
        </a:xfrm>
      </p:grpSpPr>
      <p:sp>
        <p:nvSpPr>
          <p:cNvPr id="2090" name="Google Shape;2090;p240: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None/>
            </a:pPr>
            <a:fld id="{00000000-1234-1234-1234-123412341234}" type="slidenum">
              <a:rPr lang="en-US"/>
              <a:t>149</a:t>
            </a:fld>
            <a:endParaRPr/>
          </a:p>
        </p:txBody>
      </p:sp>
      <p:sp>
        <p:nvSpPr>
          <p:cNvPr id="2091" name="Google Shape;2091;p240: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092" name="Google Shape;2092;p240: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457200" marR="0" lvl="0" indent="-228600" algn="l" rtl="0">
              <a:lnSpc>
                <a:spcPct val="100000"/>
              </a:lnSpc>
              <a:spcBef>
                <a:spcPts val="360"/>
              </a:spcBef>
              <a:spcAft>
                <a:spcPts val="0"/>
              </a:spcAft>
              <a:buSzPts val="1400"/>
              <a:buNone/>
            </a:pPr>
            <a:r>
              <a:rPr lang="en-US"/>
              <a:t>In this training unit we will look at some of the online resources that support the RMF process, including websites and a few key tools.</a:t>
            </a:r>
            <a:endParaRPr/>
          </a:p>
        </p:txBody>
      </p:sp>
      <p:sp>
        <p:nvSpPr>
          <p:cNvPr id="2093" name="Google Shape;2093;p240: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Google Shape;411;p15: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12" name="Google Shape;412;p15: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As we begin our “tour” of RMF, here are a few overarching principles of information security to keep in mind. Later, we’ll see how the Security Controls in RMF reflect these precepts. </a:t>
            </a:r>
            <a:endParaRPr/>
          </a:p>
          <a:p>
            <a:pPr marL="0" lvl="0" indent="0" algn="l" rtl="0">
              <a:lnSpc>
                <a:spcPct val="100000"/>
              </a:lnSpc>
              <a:spcBef>
                <a:spcPts val="360"/>
              </a:spcBef>
              <a:spcAft>
                <a:spcPts val="0"/>
              </a:spcAft>
              <a:buSzPts val="1400"/>
              <a:buNone/>
            </a:pPr>
            <a:r>
              <a:rPr lang="en-US"/>
              <a:t>&gt;&gt; First, we should recognize that information security is not just a technical exercise. More than just hardware and software are in play here. Information systems exist within </a:t>
            </a:r>
            <a:r>
              <a:rPr lang="en-US" u="sng"/>
              <a:t>physical environments</a:t>
            </a:r>
            <a:r>
              <a:rPr lang="en-US"/>
              <a:t> and are designed, developed, operated and maintained by </a:t>
            </a:r>
            <a:r>
              <a:rPr lang="en-US" u="sng"/>
              <a:t>people</a:t>
            </a:r>
            <a:r>
              <a:rPr lang="en-US" u="none"/>
              <a:t>, in accordance with the organization’s </a:t>
            </a:r>
            <a:r>
              <a:rPr lang="en-US" u="sng"/>
              <a:t>policies and procedures</a:t>
            </a:r>
            <a:r>
              <a:rPr lang="en-US" u="none"/>
              <a:t>. To be successful at securing our information and systems we must consider both technical and non-technical elements. Policies, procedures, physical security, personnel security and training should be given equal footing with vulnerability management, authentication and cryptography. Some call this the “holistic view” of information systems. &gt;&gt; Another key precept of information security is “defense in depth”. Security protection should exist in layers, so that a breach at one level does not immediately lead to information compromise. This is something we practice in our everyday lives, e.g., you lock the door to your home when you leave, but you also store your valuables in a locked box or safe inside the house … defense in depth! </a:t>
            </a:r>
            <a:endParaRPr/>
          </a:p>
        </p:txBody>
      </p:sp>
      <p:sp>
        <p:nvSpPr>
          <p:cNvPr id="413" name="Google Shape;413;p15: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15</a:t>
            </a:fld>
            <a:endParaRPr/>
          </a:p>
        </p:txBody>
      </p:sp>
      <p:sp>
        <p:nvSpPr>
          <p:cNvPr id="414" name="Google Shape;414;p15: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6"/>
        <p:cNvGrpSpPr/>
        <p:nvPr/>
      </p:nvGrpSpPr>
      <p:grpSpPr>
        <a:xfrm>
          <a:off x="0" y="0"/>
          <a:ext cx="0" cy="0"/>
          <a:chOff x="0" y="0"/>
          <a:chExt cx="0" cy="0"/>
        </a:xfrm>
      </p:grpSpPr>
      <p:sp>
        <p:nvSpPr>
          <p:cNvPr id="2137" name="Google Shape;2137;p150: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138" name="Google Shape;2138;p150: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The NIST Computer Security Resource Center (CSRC) is a comprehensive repository of information security publications information about upcoming conferences and events, and technical guidance. </a:t>
            </a:r>
            <a:endParaRPr/>
          </a:p>
        </p:txBody>
      </p:sp>
      <p:sp>
        <p:nvSpPr>
          <p:cNvPr id="2139" name="Google Shape;2139;p150: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150</a:t>
            </a:fld>
            <a:endParaRPr/>
          </a:p>
        </p:txBody>
      </p:sp>
      <p:sp>
        <p:nvSpPr>
          <p:cNvPr id="2140" name="Google Shape;2140;p150: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5"/>
        <p:cNvGrpSpPr/>
        <p:nvPr/>
      </p:nvGrpSpPr>
      <p:grpSpPr>
        <a:xfrm>
          <a:off x="0" y="0"/>
          <a:ext cx="0" cy="0"/>
          <a:chOff x="0" y="0"/>
          <a:chExt cx="0" cy="0"/>
        </a:xfrm>
      </p:grpSpPr>
      <p:sp>
        <p:nvSpPr>
          <p:cNvPr id="2146" name="Google Shape;2146;p151: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147" name="Google Shape;2147;p151: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These links will show you NIST publications, both published and in draft.</a:t>
            </a:r>
            <a:endParaRPr/>
          </a:p>
        </p:txBody>
      </p:sp>
      <p:sp>
        <p:nvSpPr>
          <p:cNvPr id="2148" name="Google Shape;2148;p151: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151</a:t>
            </a:fld>
            <a:endParaRPr/>
          </a:p>
        </p:txBody>
      </p:sp>
      <p:sp>
        <p:nvSpPr>
          <p:cNvPr id="2149" name="Google Shape;2149;p151: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3"/>
        <p:cNvGrpSpPr/>
        <p:nvPr/>
      </p:nvGrpSpPr>
      <p:grpSpPr>
        <a:xfrm>
          <a:off x="0" y="0"/>
          <a:ext cx="0" cy="0"/>
          <a:chOff x="0" y="0"/>
          <a:chExt cx="0" cy="0"/>
        </a:xfrm>
      </p:grpSpPr>
      <p:sp>
        <p:nvSpPr>
          <p:cNvPr id="2154" name="Google Shape;2154;p152: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155" name="Google Shape;2155;p152: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Also, please take note of the sign-up for the NIST Computer Security e-mail alert. We highly recommend you sign up for this service to be promptly notified of newly-published documents. E-mails will come regularly (a few times a month), but they are always “on topic” and nothing resembling Spam is ever sent. NIST has a very systematic publication process. When a DRAFT document is made available on the site, there is a period of time (usually several weeks) during which comments can be submitted. We encourage all information security professionals who care about this stuff to participate in the NIST publishing process.</a:t>
            </a:r>
            <a:endParaRPr/>
          </a:p>
        </p:txBody>
      </p:sp>
      <p:sp>
        <p:nvSpPr>
          <p:cNvPr id="2156" name="Google Shape;2156;p152: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152</a:t>
            </a:fld>
            <a:endParaRPr/>
          </a:p>
        </p:txBody>
      </p:sp>
      <p:sp>
        <p:nvSpPr>
          <p:cNvPr id="2157" name="Google Shape;2157;p152: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4"/>
        <p:cNvGrpSpPr/>
        <p:nvPr/>
      </p:nvGrpSpPr>
      <p:grpSpPr>
        <a:xfrm>
          <a:off x="0" y="0"/>
          <a:ext cx="0" cy="0"/>
          <a:chOff x="0" y="0"/>
          <a:chExt cx="0" cy="0"/>
        </a:xfrm>
      </p:grpSpPr>
      <p:sp>
        <p:nvSpPr>
          <p:cNvPr id="2165" name="Google Shape;2165;p153: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166" name="Google Shape;2166;p153: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After inserting your email, you will be presented a list of subscription topics.  Obviously, the more you choose, the more emails you may receive.  But you can also go back and change the list if you are not happy with it.  There are many interesting topics here that can assist you with remaining current on the latest RMF guidance.</a:t>
            </a:r>
            <a:endParaRPr/>
          </a:p>
        </p:txBody>
      </p:sp>
      <p:sp>
        <p:nvSpPr>
          <p:cNvPr id="2167" name="Google Shape;2167;p153: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
        <p:nvSpPr>
          <p:cNvPr id="2168" name="Google Shape;2168;p153: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153</a:t>
            </a:fld>
            <a:endParaRPr/>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3"/>
        <p:cNvGrpSpPr/>
        <p:nvPr/>
      </p:nvGrpSpPr>
      <p:grpSpPr>
        <a:xfrm>
          <a:off x="0" y="0"/>
          <a:ext cx="0" cy="0"/>
          <a:chOff x="0" y="0"/>
          <a:chExt cx="0" cy="0"/>
        </a:xfrm>
      </p:grpSpPr>
      <p:sp>
        <p:nvSpPr>
          <p:cNvPr id="2174" name="Google Shape;2174;p154: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175" name="Google Shape;2175;p154: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Here we see the website of CNSS. They too maintain a large document library, although only a few are directly RMF-related. CNSSI 1253 (Security Categorization and Security Control Selection) and CNSSI 4009 (Information Assurance Glossary) are two we’ve discussed earlier today. Some of the documents posted here are FOR OFFICIAL USE ONLY (FOUO) and therefore require a DoD Common Access Card or US Government Personal Identity Verification (PIV) card.</a:t>
            </a:r>
            <a:endParaRPr/>
          </a:p>
        </p:txBody>
      </p:sp>
      <p:sp>
        <p:nvSpPr>
          <p:cNvPr id="2176" name="Google Shape;2176;p154: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154</a:t>
            </a:fld>
            <a:endParaRPr/>
          </a:p>
        </p:txBody>
      </p:sp>
      <p:sp>
        <p:nvSpPr>
          <p:cNvPr id="2177" name="Google Shape;2177;p154: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2"/>
        <p:cNvGrpSpPr/>
        <p:nvPr/>
      </p:nvGrpSpPr>
      <p:grpSpPr>
        <a:xfrm>
          <a:off x="0" y="0"/>
          <a:ext cx="0" cy="0"/>
          <a:chOff x="0" y="0"/>
          <a:chExt cx="0" cy="0"/>
        </a:xfrm>
      </p:grpSpPr>
      <p:sp>
        <p:nvSpPr>
          <p:cNvPr id="2183" name="Google Shape;2183;p155: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184" name="Google Shape;2184;p155: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Along with CNSSI 1253 itself, all approved security control overlays are published on the CNSS website, along with the official Overlay Template. Only 5 overlays are currently posted for the entire federal government, but others are available for specific organizations, such as the DoD. Note that some are downloads allowed for the public and others like the latest Cross Domain update require a CAC login.</a:t>
            </a:r>
            <a:endParaRPr/>
          </a:p>
          <a:p>
            <a:pPr marL="0" lvl="0" indent="0" algn="l" rtl="0">
              <a:lnSpc>
                <a:spcPct val="100000"/>
              </a:lnSpc>
              <a:spcBef>
                <a:spcPts val="360"/>
              </a:spcBef>
              <a:spcAft>
                <a:spcPts val="0"/>
              </a:spcAft>
              <a:buSzPts val="1400"/>
              <a:buNone/>
            </a:pPr>
            <a:r>
              <a:rPr lang="en-US"/>
              <a:t>Currently the Privacy Overlay is under transition and an update was not available.</a:t>
            </a:r>
            <a:endParaRPr/>
          </a:p>
        </p:txBody>
      </p:sp>
      <p:sp>
        <p:nvSpPr>
          <p:cNvPr id="2185" name="Google Shape;2185;p155: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155</a:t>
            </a:fld>
            <a:endParaRPr/>
          </a:p>
        </p:txBody>
      </p:sp>
      <p:sp>
        <p:nvSpPr>
          <p:cNvPr id="2186" name="Google Shape;2186;p155: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2"/>
        <p:cNvGrpSpPr/>
        <p:nvPr/>
      </p:nvGrpSpPr>
      <p:grpSpPr>
        <a:xfrm>
          <a:off x="0" y="0"/>
          <a:ext cx="0" cy="0"/>
          <a:chOff x="0" y="0"/>
          <a:chExt cx="0" cy="0"/>
        </a:xfrm>
      </p:grpSpPr>
      <p:sp>
        <p:nvSpPr>
          <p:cNvPr id="2193" name="Google Shape;2193;p156: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194" name="Google Shape;2194;p156: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Here you see the DISA Information Assurance Support Environment (IASE) site. However, it is now renamed as the DoD Cyber Exchange website.  It contains all manner of technical and non-technical documentation, training modules, etc.  A separate section on eMASS provides documentation and computer-based training as well.</a:t>
            </a:r>
            <a:endParaRPr/>
          </a:p>
        </p:txBody>
      </p:sp>
      <p:sp>
        <p:nvSpPr>
          <p:cNvPr id="2195" name="Google Shape;2195;p156: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156</a:t>
            </a:fld>
            <a:endParaRPr/>
          </a:p>
        </p:txBody>
      </p:sp>
      <p:sp>
        <p:nvSpPr>
          <p:cNvPr id="2196" name="Google Shape;2196;p156: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1"/>
        <p:cNvGrpSpPr/>
        <p:nvPr/>
      </p:nvGrpSpPr>
      <p:grpSpPr>
        <a:xfrm>
          <a:off x="0" y="0"/>
          <a:ext cx="0" cy="0"/>
          <a:chOff x="0" y="0"/>
          <a:chExt cx="0" cy="0"/>
        </a:xfrm>
      </p:grpSpPr>
      <p:sp>
        <p:nvSpPr>
          <p:cNvPr id="2202" name="Google Shape;2202;p157: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203" name="Google Shape;2203;p157: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&gt;&gt;One of the most widely-used resources on the website is the repository of Security Technical Implementation Guide(s) (STIGs). STIGs provide highly-detailed configuration requirements for commercial-off-the-shelf software (such as operating systems, database management systems, webservers and network devices) intended for installation in the DoD environment or otherwise processing DoD data. The STIGs are updated regularly and are a </a:t>
            </a:r>
            <a:r>
              <a:rPr lang="en-US" u="sng"/>
              <a:t>must</a:t>
            </a:r>
            <a:r>
              <a:rPr lang="en-US" u="none"/>
              <a:t> for engineers and other technical people involved in building, integrating and configuring systems. Some of the STIGs support automated compliance assessment for some portion of their content. Tools for this purpose are available (CAC required) on the Cyber Exchange site.</a:t>
            </a:r>
            <a:endParaRPr/>
          </a:p>
          <a:p>
            <a:pPr marL="0" lvl="0" indent="0" algn="l" rtl="0">
              <a:lnSpc>
                <a:spcPct val="100000"/>
              </a:lnSpc>
              <a:spcBef>
                <a:spcPts val="360"/>
              </a:spcBef>
              <a:spcAft>
                <a:spcPts val="0"/>
              </a:spcAft>
              <a:buSzPts val="1400"/>
              <a:buNone/>
            </a:pPr>
            <a:r>
              <a:rPr lang="en-US" u="none"/>
              <a:t>&gt;&gt; Also on the website is the CCI project. This is the effort by DoD to create a repository of “singular actionable statements” that represent implementation of specific security protections. As we discussed earlier, all of the individual assessment objectives in NIST SP 800-53A have been assigned a CCI number.</a:t>
            </a:r>
            <a:endParaRPr/>
          </a:p>
        </p:txBody>
      </p:sp>
      <p:sp>
        <p:nvSpPr>
          <p:cNvPr id="2204" name="Google Shape;2204;p157: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157</a:t>
            </a:fld>
            <a:endParaRPr/>
          </a:p>
        </p:txBody>
      </p:sp>
      <p:sp>
        <p:nvSpPr>
          <p:cNvPr id="2205" name="Google Shape;2205;p157: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0"/>
        <p:cNvGrpSpPr/>
        <p:nvPr/>
      </p:nvGrpSpPr>
      <p:grpSpPr>
        <a:xfrm>
          <a:off x="0" y="0"/>
          <a:ext cx="0" cy="0"/>
          <a:chOff x="0" y="0"/>
          <a:chExt cx="0" cy="0"/>
        </a:xfrm>
      </p:grpSpPr>
      <p:sp>
        <p:nvSpPr>
          <p:cNvPr id="2211" name="Google Shape;2211;p158: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212" name="Google Shape;2212;p158: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The RMF Knowledge Service (KS) is the official DoD repository of RMF information. It is maintained and managed by the RMF Technical Advisory Group (TAG) under the supervision of the DoD SISO. </a:t>
            </a:r>
            <a:endParaRPr/>
          </a:p>
          <a:p>
            <a:pPr marL="0" lvl="0" indent="0" algn="l" rtl="0">
              <a:lnSpc>
                <a:spcPct val="100000"/>
              </a:lnSpc>
              <a:spcBef>
                <a:spcPts val="360"/>
              </a:spcBef>
              <a:spcAft>
                <a:spcPts val="0"/>
              </a:spcAft>
              <a:buSzPts val="1400"/>
              <a:buNone/>
            </a:pPr>
            <a:r>
              <a:rPr lang="en-US"/>
              <a:t>&gt;&gt; Anyone involved with RMF on a regular basis is encouraged to use KS as a resource. There is even a Forum where you can post questions and receive answers from your peers. </a:t>
            </a:r>
            <a:endParaRPr/>
          </a:p>
          <a:p>
            <a:pPr marL="0" lvl="0" indent="0" algn="l" rtl="0">
              <a:lnSpc>
                <a:spcPct val="100000"/>
              </a:lnSpc>
              <a:spcBef>
                <a:spcPts val="360"/>
              </a:spcBef>
              <a:spcAft>
                <a:spcPts val="0"/>
              </a:spcAft>
              <a:buSzPts val="1400"/>
              <a:buNone/>
            </a:pPr>
            <a:r>
              <a:rPr lang="en-US"/>
              <a:t>&gt;&gt; Much more information on KS is provided in the </a:t>
            </a:r>
            <a:r>
              <a:rPr lang="en-US" i="1"/>
              <a:t>RMF for DoD IT In Depth</a:t>
            </a:r>
            <a:r>
              <a:rPr lang="en-US" i="0"/>
              <a:t> (three day) training course.  </a:t>
            </a:r>
            <a:endParaRPr/>
          </a:p>
          <a:p>
            <a:pPr marL="0" lvl="0" indent="0" algn="l" rtl="0">
              <a:lnSpc>
                <a:spcPct val="100000"/>
              </a:lnSpc>
              <a:spcBef>
                <a:spcPts val="360"/>
              </a:spcBef>
              <a:spcAft>
                <a:spcPts val="0"/>
              </a:spcAft>
              <a:buSzPts val="1400"/>
              <a:buNone/>
            </a:pPr>
            <a:r>
              <a:rPr lang="en-US" i="0"/>
              <a:t>It can be accessed via CAC or ECA soft certificate.</a:t>
            </a:r>
            <a:endParaRPr/>
          </a:p>
        </p:txBody>
      </p:sp>
      <p:sp>
        <p:nvSpPr>
          <p:cNvPr id="2213" name="Google Shape;2213;p158: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158</a:t>
            </a:fld>
            <a:endParaRPr/>
          </a:p>
        </p:txBody>
      </p:sp>
      <p:sp>
        <p:nvSpPr>
          <p:cNvPr id="2214" name="Google Shape;2214;p158: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9"/>
        <p:cNvGrpSpPr/>
        <p:nvPr/>
      </p:nvGrpSpPr>
      <p:grpSpPr>
        <a:xfrm>
          <a:off x="0" y="0"/>
          <a:ext cx="0" cy="0"/>
          <a:chOff x="0" y="0"/>
          <a:chExt cx="0" cy="0"/>
        </a:xfrm>
      </p:grpSpPr>
      <p:sp>
        <p:nvSpPr>
          <p:cNvPr id="2220" name="Google Shape;2220;p159: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221" name="Google Shape;2221;p159: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&gt;&gt;Here you can see the KS menu structure that gives you an idea of the breadth of available information. Within this content are several downloadable spreadsheets of interest: RMF Core Security Authorization Worksheet, Security Controls Export and Security Controls Assessment Procedures. We’ve seen these spreadsheets in the context of the RMF life cycle and documentation earlier in the class.</a:t>
            </a:r>
            <a:endParaRPr/>
          </a:p>
          <a:p>
            <a:pPr marL="0" lvl="0" indent="0" algn="l" rtl="0">
              <a:lnSpc>
                <a:spcPct val="100000"/>
              </a:lnSpc>
              <a:spcBef>
                <a:spcPts val="360"/>
              </a:spcBef>
              <a:spcAft>
                <a:spcPts val="0"/>
              </a:spcAft>
              <a:buSzPts val="1400"/>
              <a:buNone/>
            </a:pPr>
            <a:r>
              <a:rPr lang="en-US"/>
              <a:t>Each of the services has a workspace on the Knowledge Service, i.e.. Army workspace; and post comments on latest projects or issues.</a:t>
            </a:r>
            <a:endParaRPr/>
          </a:p>
          <a:p>
            <a:pPr marL="0" lvl="0" indent="0" algn="l" rtl="0">
              <a:lnSpc>
                <a:spcPct val="100000"/>
              </a:lnSpc>
              <a:spcBef>
                <a:spcPts val="360"/>
              </a:spcBef>
              <a:spcAft>
                <a:spcPts val="0"/>
              </a:spcAft>
              <a:buSzPts val="1400"/>
              <a:buNone/>
            </a:pPr>
            <a:r>
              <a:rPr lang="en-US"/>
              <a:t>&gt;&gt; Also shown here is the first part of a rather lengthy, but quite informative, FAQ page.</a:t>
            </a:r>
            <a:endParaRPr/>
          </a:p>
        </p:txBody>
      </p:sp>
      <p:sp>
        <p:nvSpPr>
          <p:cNvPr id="2222" name="Google Shape;2222;p159: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159</a:t>
            </a:fld>
            <a:endParaRPr/>
          </a:p>
        </p:txBody>
      </p:sp>
      <p:sp>
        <p:nvSpPr>
          <p:cNvPr id="2223" name="Google Shape;2223;p159: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p16: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20" name="Google Shape;420;p16: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This slide shows us that the data is the bullseye.  That’s the information we must protect; that’s the information the “bad guys” want.  It can also be compromised with malicious code or viruses; it can be lost; it can be stolen.  It is our job to put arms of protection around the data utilizing the families of security controls in RMF.  These security controls are IT requirements or capabilities for federal IT systems.  These security controls fix or mitigate risks.  The goal is not to have a broken path straight to the data.  There will be risks (i.e., threats and vulnerabilities) in each family but the holistic view prevents the broken path directly to the data. </a:t>
            </a:r>
            <a:endParaRPr/>
          </a:p>
          <a:p>
            <a:pPr marL="0" lvl="0" indent="0" algn="l" rtl="0">
              <a:lnSpc>
                <a:spcPct val="100000"/>
              </a:lnSpc>
              <a:spcBef>
                <a:spcPts val="360"/>
              </a:spcBef>
              <a:spcAft>
                <a:spcPts val="0"/>
              </a:spcAft>
              <a:buSzPts val="1400"/>
              <a:buNone/>
            </a:pPr>
            <a:endParaRPr u="none"/>
          </a:p>
        </p:txBody>
      </p:sp>
      <p:sp>
        <p:nvSpPr>
          <p:cNvPr id="421" name="Google Shape;421;p16: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16</a:t>
            </a:fld>
            <a:endParaRPr/>
          </a:p>
        </p:txBody>
      </p:sp>
      <p:sp>
        <p:nvSpPr>
          <p:cNvPr id="422" name="Google Shape;422;p16: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7"/>
        <p:cNvGrpSpPr/>
        <p:nvPr/>
      </p:nvGrpSpPr>
      <p:grpSpPr>
        <a:xfrm>
          <a:off x="0" y="0"/>
          <a:ext cx="0" cy="0"/>
          <a:chOff x="0" y="0"/>
          <a:chExt cx="0" cy="0"/>
        </a:xfrm>
      </p:grpSpPr>
      <p:sp>
        <p:nvSpPr>
          <p:cNvPr id="2228" name="Google Shape;2228;p160: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229" name="Google Shape;2229;p160: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The KS provides a resource for selecting the baseline of security controls.  Utilizing Security Controls/Security Controls explorer and the three words that reflect the system Categorization values (L, M, H), the controls can be dropped to the screen or exported to a spreadsheet.  Also, assessment procedures (i.e., CCIs) can also be exported to a spreadsheet.  Basic provides a downloadable list; Advanced provides a searchable list.</a:t>
            </a:r>
            <a:endParaRPr/>
          </a:p>
        </p:txBody>
      </p:sp>
      <p:sp>
        <p:nvSpPr>
          <p:cNvPr id="2230" name="Google Shape;2230;p160: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160</a:t>
            </a:fld>
            <a:endParaRPr/>
          </a:p>
        </p:txBody>
      </p:sp>
      <p:sp>
        <p:nvSpPr>
          <p:cNvPr id="2231" name="Google Shape;2231;p160: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5"/>
        <p:cNvGrpSpPr/>
        <p:nvPr/>
      </p:nvGrpSpPr>
      <p:grpSpPr>
        <a:xfrm>
          <a:off x="0" y="0"/>
          <a:ext cx="0" cy="0"/>
          <a:chOff x="0" y="0"/>
          <a:chExt cx="0" cy="0"/>
        </a:xfrm>
      </p:grpSpPr>
      <p:sp>
        <p:nvSpPr>
          <p:cNvPr id="2236" name="Google Shape;2236;p161: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237" name="Google Shape;2237;p161: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Here you will select the system categorization values (L, M, H); choose any applicable overlays, and controls will drop to the screen.  The controls can be exported to a spreadsheet.  Assessment Procedures (i.e., CCIs) can also be exported to a spreadsheet. </a:t>
            </a:r>
            <a:endParaRPr/>
          </a:p>
        </p:txBody>
      </p:sp>
      <p:sp>
        <p:nvSpPr>
          <p:cNvPr id="2238" name="Google Shape;2238;p161: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161</a:t>
            </a:fld>
            <a:endParaRPr/>
          </a:p>
        </p:txBody>
      </p:sp>
      <p:sp>
        <p:nvSpPr>
          <p:cNvPr id="2239" name="Google Shape;2239;p161: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3"/>
        <p:cNvGrpSpPr/>
        <p:nvPr/>
      </p:nvGrpSpPr>
      <p:grpSpPr>
        <a:xfrm>
          <a:off x="0" y="0"/>
          <a:ext cx="0" cy="0"/>
          <a:chOff x="0" y="0"/>
          <a:chExt cx="0" cy="0"/>
        </a:xfrm>
      </p:grpSpPr>
      <p:sp>
        <p:nvSpPr>
          <p:cNvPr id="2244" name="Google Shape;2244;p162: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245" name="Google Shape;2245;p162: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For the Advanced choice, you also get the option to download the controls into a Security Authorization Package – essentially a spreadsheet that used to be called the Core Authorization Document. (next slide)  This example assumes the PII Moderate Confidentiality overlay has been selected and shows altered and added controls via that overlay.</a:t>
            </a:r>
            <a:endParaRPr/>
          </a:p>
        </p:txBody>
      </p:sp>
      <p:sp>
        <p:nvSpPr>
          <p:cNvPr id="2246" name="Google Shape;2246;p162: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162</a:t>
            </a:fld>
            <a:endParaRPr/>
          </a:p>
        </p:txBody>
      </p:sp>
      <p:sp>
        <p:nvSpPr>
          <p:cNvPr id="2247" name="Google Shape;2247;p162: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1"/>
        <p:cNvGrpSpPr/>
        <p:nvPr/>
      </p:nvGrpSpPr>
      <p:grpSpPr>
        <a:xfrm>
          <a:off x="0" y="0"/>
          <a:ext cx="0" cy="0"/>
          <a:chOff x="0" y="0"/>
          <a:chExt cx="0" cy="0"/>
        </a:xfrm>
      </p:grpSpPr>
      <p:sp>
        <p:nvSpPr>
          <p:cNvPr id="2252" name="Google Shape;2252;p163: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253" name="Google Shape;2253;p163: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&gt;&gt; You’re looking at a portion of the Security Authorization Package spreadsheet created by the menu in the previous slide. It drops the baseline controls and CCIs into the spreadsheet.  This is part of the system description portion of the SP. Things like dropdown lists, radio buttons, etc. are provided to streamline the data entry process. Radio buttons are provided to enter the system categorization; there is automation “behind the scenes” that then generates the security control baseline.</a:t>
            </a:r>
            <a:endParaRPr/>
          </a:p>
          <a:p>
            <a:pPr marL="0" lvl="0" indent="0" algn="l" rtl="0">
              <a:lnSpc>
                <a:spcPct val="100000"/>
              </a:lnSpc>
              <a:spcBef>
                <a:spcPts val="360"/>
              </a:spcBef>
              <a:spcAft>
                <a:spcPts val="0"/>
              </a:spcAft>
              <a:buSzPts val="1400"/>
              <a:buNone/>
            </a:pPr>
            <a:r>
              <a:rPr lang="en-US"/>
              <a:t>&gt;&gt; The tabs at the bottom allow you to navigate to each of the three core documents. </a:t>
            </a:r>
            <a:endParaRPr/>
          </a:p>
        </p:txBody>
      </p:sp>
      <p:sp>
        <p:nvSpPr>
          <p:cNvPr id="2254" name="Google Shape;2254;p163: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163</a:t>
            </a:fld>
            <a:endParaRPr/>
          </a:p>
        </p:txBody>
      </p:sp>
      <p:sp>
        <p:nvSpPr>
          <p:cNvPr id="2255" name="Google Shape;2255;p163: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9"/>
        <p:cNvGrpSpPr/>
        <p:nvPr/>
      </p:nvGrpSpPr>
      <p:grpSpPr>
        <a:xfrm>
          <a:off x="0" y="0"/>
          <a:ext cx="0" cy="0"/>
          <a:chOff x="0" y="0"/>
          <a:chExt cx="0" cy="0"/>
        </a:xfrm>
      </p:grpSpPr>
      <p:sp>
        <p:nvSpPr>
          <p:cNvPr id="2260" name="Google Shape;2260;p164: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261" name="Google Shape;2261;p164: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eMASS is DoD’s RMF automation tool. We’ve seen a few samples of its use in the context of the RMF life cycle earlier in the day. Most DoD components will be using eMASS to build and maintain their Security Authorization Package (SP, SAR, POA&amp;M) along with a repository for supporting documentation artifacts.</a:t>
            </a:r>
            <a:endParaRPr/>
          </a:p>
        </p:txBody>
      </p:sp>
      <p:sp>
        <p:nvSpPr>
          <p:cNvPr id="2262" name="Google Shape;2262;p164: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164</a:t>
            </a:fld>
            <a:endParaRPr/>
          </a:p>
        </p:txBody>
      </p:sp>
      <p:sp>
        <p:nvSpPr>
          <p:cNvPr id="2263" name="Google Shape;2263;p164: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7"/>
        <p:cNvGrpSpPr/>
        <p:nvPr/>
      </p:nvGrpSpPr>
      <p:grpSpPr>
        <a:xfrm>
          <a:off x="0" y="0"/>
          <a:ext cx="0" cy="0"/>
          <a:chOff x="0" y="0"/>
          <a:chExt cx="0" cy="0"/>
        </a:xfrm>
      </p:grpSpPr>
      <p:sp>
        <p:nvSpPr>
          <p:cNvPr id="2268" name="Google Shape;2268;p165: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269" name="Google Shape;2269;p165: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These screen shots illustrate the use of eMASS. You can also see on the eMASS “home page” there are place holders for Workload Tasks and Notifications, which support the “workflow” functionality.  </a:t>
            </a:r>
            <a:endParaRPr/>
          </a:p>
        </p:txBody>
      </p:sp>
      <p:sp>
        <p:nvSpPr>
          <p:cNvPr id="2270" name="Google Shape;2270;p165: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165</a:t>
            </a:fld>
            <a:endParaRPr/>
          </a:p>
        </p:txBody>
      </p:sp>
      <p:sp>
        <p:nvSpPr>
          <p:cNvPr id="2271" name="Google Shape;2271;p165: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6"/>
        <p:cNvGrpSpPr/>
        <p:nvPr/>
      </p:nvGrpSpPr>
      <p:grpSpPr>
        <a:xfrm>
          <a:off x="0" y="0"/>
          <a:ext cx="0" cy="0"/>
          <a:chOff x="0" y="0"/>
          <a:chExt cx="0" cy="0"/>
        </a:xfrm>
      </p:grpSpPr>
      <p:sp>
        <p:nvSpPr>
          <p:cNvPr id="2277" name="Google Shape;2277;p166: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166</a:t>
            </a:fld>
            <a:endParaRPr/>
          </a:p>
        </p:txBody>
      </p:sp>
      <p:sp>
        <p:nvSpPr>
          <p:cNvPr id="2278" name="Google Shape;2278;p166:notes"/>
          <p:cNvSpPr txBox="1"/>
          <p:nvPr/>
        </p:nvSpPr>
        <p:spPr>
          <a:xfrm>
            <a:off x="3884615" y="8686802"/>
            <a:ext cx="2973387" cy="457200"/>
          </a:xfrm>
          <a:prstGeom prst="rect">
            <a:avLst/>
          </a:prstGeom>
          <a:noFill/>
          <a:ln>
            <a:noFill/>
          </a:ln>
        </p:spPr>
        <p:txBody>
          <a:bodyPr spcFirstLastPara="1" wrap="square" lIns="91400" tIns="45700" rIns="91400" bIns="45700" anchor="b" anchorCtr="0">
            <a:noAutofit/>
          </a:bodyPr>
          <a:lstStyle/>
          <a:p>
            <a:pPr marL="0" marR="0" lvl="0" indent="0" algn="r" rtl="0">
              <a:lnSpc>
                <a:spcPct val="100000"/>
              </a:lnSpc>
              <a:spcBef>
                <a:spcPts val="0"/>
              </a:spcBef>
              <a:spcAft>
                <a:spcPts val="0"/>
              </a:spcAft>
              <a:buClr>
                <a:srgbClr val="000000"/>
              </a:buClr>
              <a:buSzPts val="1100"/>
              <a:buFont typeface="Arial"/>
              <a:buNone/>
            </a:pPr>
            <a:fld id="{00000000-1234-1234-1234-123412341234}" type="slidenum">
              <a:rPr lang="en-US" sz="1100" b="0" i="0" u="none" strike="noStrike" cap="none">
                <a:solidFill>
                  <a:schemeClr val="dk1"/>
                </a:solidFill>
                <a:latin typeface="Tahoma"/>
                <a:ea typeface="Tahoma"/>
                <a:cs typeface="Tahoma"/>
                <a:sym typeface="Tahoma"/>
              </a:rPr>
              <a:t>166</a:t>
            </a:fld>
            <a:endParaRPr sz="1100" b="0" i="0" u="none" strike="noStrike" cap="none">
              <a:solidFill>
                <a:schemeClr val="dk1"/>
              </a:solidFill>
              <a:latin typeface="Tahoma"/>
              <a:ea typeface="Tahoma"/>
              <a:cs typeface="Tahoma"/>
              <a:sym typeface="Tahoma"/>
            </a:endParaRPr>
          </a:p>
        </p:txBody>
      </p:sp>
      <p:sp>
        <p:nvSpPr>
          <p:cNvPr id="2279" name="Google Shape;2279;p166:notes"/>
          <p:cNvSpPr txBox="1"/>
          <p:nvPr/>
        </p:nvSpPr>
        <p:spPr>
          <a:xfrm>
            <a:off x="3884615" y="8686802"/>
            <a:ext cx="2973387" cy="457200"/>
          </a:xfrm>
          <a:prstGeom prst="rect">
            <a:avLst/>
          </a:prstGeom>
          <a:noFill/>
          <a:ln>
            <a:noFill/>
          </a:ln>
        </p:spPr>
        <p:txBody>
          <a:bodyPr spcFirstLastPara="1" wrap="square" lIns="91400" tIns="45700" rIns="91400" bIns="45700" anchor="b" anchorCtr="0">
            <a:noAutofit/>
          </a:bodyPr>
          <a:lstStyle/>
          <a:p>
            <a:pPr marL="0" marR="0" lvl="0" indent="0" algn="r" rtl="0">
              <a:lnSpc>
                <a:spcPct val="100000"/>
              </a:lnSpc>
              <a:spcBef>
                <a:spcPts val="0"/>
              </a:spcBef>
              <a:spcAft>
                <a:spcPts val="0"/>
              </a:spcAft>
              <a:buClr>
                <a:srgbClr val="000000"/>
              </a:buClr>
              <a:buSzPts val="1100"/>
              <a:buFont typeface="Arial"/>
              <a:buNone/>
            </a:pPr>
            <a:fld id="{00000000-1234-1234-1234-123412341234}" type="slidenum">
              <a:rPr lang="en-US" sz="1100" b="0" i="0" u="none" strike="noStrike" cap="none">
                <a:solidFill>
                  <a:schemeClr val="dk1"/>
                </a:solidFill>
                <a:latin typeface="Tahoma"/>
                <a:ea typeface="Tahoma"/>
                <a:cs typeface="Tahoma"/>
                <a:sym typeface="Tahoma"/>
              </a:rPr>
              <a:t>166</a:t>
            </a:fld>
            <a:endParaRPr sz="1100" b="0" i="0" u="none" strike="noStrike" cap="none">
              <a:solidFill>
                <a:schemeClr val="dk1"/>
              </a:solidFill>
              <a:latin typeface="Tahoma"/>
              <a:ea typeface="Tahoma"/>
              <a:cs typeface="Tahoma"/>
              <a:sym typeface="Tahoma"/>
            </a:endParaRPr>
          </a:p>
        </p:txBody>
      </p:sp>
      <p:sp>
        <p:nvSpPr>
          <p:cNvPr id="2280" name="Google Shape;2280;p166: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281" name="Google Shape;2281;p166: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Lastly, let’s spend a couple minutes talking about commercial software applications that support RMF. Some of them started with DITSCAP around 2000 (pre-eMASS) and have been enhanced constantly since then. These are enterprise tools with high price tags and steep learning curves, but they have an impressive suite of functionality that goes well beyond the core RMF functions. These vendors claim their products will productively “coexist” with eMASS. We mention them here only because some day you </a:t>
            </a:r>
            <a:r>
              <a:rPr lang="en-US" i="1"/>
              <a:t>might</a:t>
            </a:r>
            <a:r>
              <a:rPr lang="en-US" i="0"/>
              <a:t> run into one of them in your travels. The most well-known is XACTA which is sometimes utilized for classified restricted systems.</a:t>
            </a:r>
            <a:endParaRPr/>
          </a:p>
        </p:txBody>
      </p:sp>
      <p:sp>
        <p:nvSpPr>
          <p:cNvPr id="2282" name="Google Shape;2282;p166: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0"/>
        <p:cNvGrpSpPr/>
        <p:nvPr/>
      </p:nvGrpSpPr>
      <p:grpSpPr>
        <a:xfrm>
          <a:off x="0" y="0"/>
          <a:ext cx="0" cy="0"/>
          <a:chOff x="0" y="0"/>
          <a:chExt cx="0" cy="0"/>
        </a:xfrm>
      </p:grpSpPr>
      <p:sp>
        <p:nvSpPr>
          <p:cNvPr id="2291" name="Google Shape;2291;p167: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292" name="Google Shape;2292;p167: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And we have finished up our day with resources.  Remember if you have any questions or think of any this evening, you can feel free to email us.</a:t>
            </a:r>
            <a:endParaRPr/>
          </a:p>
        </p:txBody>
      </p:sp>
      <p:sp>
        <p:nvSpPr>
          <p:cNvPr id="2293" name="Google Shape;2293;p167: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167</a:t>
            </a:fld>
            <a:endParaRPr/>
          </a:p>
        </p:txBody>
      </p:sp>
      <p:sp>
        <p:nvSpPr>
          <p:cNvPr id="2294" name="Google Shape;2294;p167: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8"/>
        <p:cNvGrpSpPr/>
        <p:nvPr/>
      </p:nvGrpSpPr>
      <p:grpSpPr>
        <a:xfrm>
          <a:off x="0" y="0"/>
          <a:ext cx="0" cy="0"/>
          <a:chOff x="0" y="0"/>
          <a:chExt cx="0" cy="0"/>
        </a:xfrm>
      </p:grpSpPr>
      <p:sp>
        <p:nvSpPr>
          <p:cNvPr id="2299" name="Google Shape;2299;p168: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168</a:t>
            </a:fld>
            <a:endParaRPr/>
          </a:p>
        </p:txBody>
      </p:sp>
      <p:sp>
        <p:nvSpPr>
          <p:cNvPr id="2300" name="Google Shape;2300;p168: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301" name="Google Shape;2301;p168: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This is the same list of learning objectives that was presented at the beginning of the class. Please review and see if you can in fact do these things. If you feel you’ve fallen short in any way, now would be the perfect time to ask some relevant questions that might help “close the gap”.</a:t>
            </a:r>
            <a:endParaRPr/>
          </a:p>
        </p:txBody>
      </p:sp>
      <p:sp>
        <p:nvSpPr>
          <p:cNvPr id="2302" name="Google Shape;2302;p168: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6"/>
        <p:cNvGrpSpPr/>
        <p:nvPr/>
      </p:nvGrpSpPr>
      <p:grpSpPr>
        <a:xfrm>
          <a:off x="0" y="0"/>
          <a:ext cx="0" cy="0"/>
          <a:chOff x="0" y="0"/>
          <a:chExt cx="0" cy="0"/>
        </a:xfrm>
      </p:grpSpPr>
      <p:sp>
        <p:nvSpPr>
          <p:cNvPr id="2307" name="Google Shape;2307;p169: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169</a:t>
            </a:fld>
            <a:endParaRPr/>
          </a:p>
        </p:txBody>
      </p:sp>
      <p:sp>
        <p:nvSpPr>
          <p:cNvPr id="2308" name="Google Shape;2308;p169:notes"/>
          <p:cNvSpPr txBox="1"/>
          <p:nvPr/>
        </p:nvSpPr>
        <p:spPr>
          <a:xfrm>
            <a:off x="3887790" y="8686802"/>
            <a:ext cx="2970212" cy="457200"/>
          </a:xfrm>
          <a:prstGeom prst="rect">
            <a:avLst/>
          </a:prstGeom>
          <a:noFill/>
          <a:ln>
            <a:noFill/>
          </a:ln>
        </p:spPr>
        <p:txBody>
          <a:bodyPr spcFirstLastPara="1" wrap="square" lIns="91400" tIns="45700" rIns="91400"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Tahoma"/>
                <a:ea typeface="Tahoma"/>
                <a:cs typeface="Tahoma"/>
                <a:sym typeface="Tahoma"/>
              </a:rPr>
              <a:t>169</a:t>
            </a:fld>
            <a:endParaRPr sz="1200" b="0" i="0" u="none" strike="noStrike" cap="none">
              <a:solidFill>
                <a:schemeClr val="dk1"/>
              </a:solidFill>
              <a:latin typeface="Tahoma"/>
              <a:ea typeface="Tahoma"/>
              <a:cs typeface="Tahoma"/>
              <a:sym typeface="Tahoma"/>
            </a:endParaRPr>
          </a:p>
        </p:txBody>
      </p:sp>
      <p:sp>
        <p:nvSpPr>
          <p:cNvPr id="2309" name="Google Shape;2309;p169:notes"/>
          <p:cNvSpPr txBox="1"/>
          <p:nvPr/>
        </p:nvSpPr>
        <p:spPr>
          <a:xfrm>
            <a:off x="3887790" y="8686802"/>
            <a:ext cx="2970212" cy="457200"/>
          </a:xfrm>
          <a:prstGeom prst="rect">
            <a:avLst/>
          </a:prstGeom>
          <a:noFill/>
          <a:ln>
            <a:noFill/>
          </a:ln>
        </p:spPr>
        <p:txBody>
          <a:bodyPr spcFirstLastPara="1" wrap="square" lIns="91400" tIns="45700" rIns="91400"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Tahoma"/>
                <a:ea typeface="Tahoma"/>
                <a:cs typeface="Tahoma"/>
                <a:sym typeface="Tahoma"/>
              </a:rPr>
              <a:t>169</a:t>
            </a:fld>
            <a:endParaRPr sz="1200" b="0" i="0" u="none" strike="noStrike" cap="none">
              <a:solidFill>
                <a:schemeClr val="dk1"/>
              </a:solidFill>
              <a:latin typeface="Tahoma"/>
              <a:ea typeface="Tahoma"/>
              <a:cs typeface="Tahoma"/>
              <a:sym typeface="Tahoma"/>
            </a:endParaRPr>
          </a:p>
        </p:txBody>
      </p:sp>
      <p:sp>
        <p:nvSpPr>
          <p:cNvPr id="2310" name="Google Shape;2310;p169:notes"/>
          <p:cNvSpPr txBox="1"/>
          <p:nvPr/>
        </p:nvSpPr>
        <p:spPr>
          <a:xfrm>
            <a:off x="3887790" y="8686802"/>
            <a:ext cx="2970212" cy="457200"/>
          </a:xfrm>
          <a:prstGeom prst="rect">
            <a:avLst/>
          </a:prstGeom>
          <a:noFill/>
          <a:ln>
            <a:noFill/>
          </a:ln>
        </p:spPr>
        <p:txBody>
          <a:bodyPr spcFirstLastPara="1" wrap="square" lIns="91400" tIns="45700" rIns="91400"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Tahoma"/>
                <a:ea typeface="Tahoma"/>
                <a:cs typeface="Tahoma"/>
                <a:sym typeface="Tahoma"/>
              </a:rPr>
              <a:t>169</a:t>
            </a:fld>
            <a:endParaRPr sz="1200" b="0" i="0" u="none" strike="noStrike" cap="none">
              <a:solidFill>
                <a:schemeClr val="dk1"/>
              </a:solidFill>
              <a:latin typeface="Tahoma"/>
              <a:ea typeface="Tahoma"/>
              <a:cs typeface="Tahoma"/>
              <a:sym typeface="Tahoma"/>
            </a:endParaRPr>
          </a:p>
        </p:txBody>
      </p:sp>
      <p:sp>
        <p:nvSpPr>
          <p:cNvPr id="2311" name="Google Shape;2311;p169: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312" name="Google Shape;2312;p169: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Please email us and let us know what you liked about the course, what you would like to see added, and anything you want to share.  We would love to hear from you.</a:t>
            </a:r>
            <a:endParaRPr/>
          </a:p>
        </p:txBody>
      </p:sp>
      <p:sp>
        <p:nvSpPr>
          <p:cNvPr id="2313" name="Google Shape;2313;p169: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6"/>
        <p:cNvGrpSpPr/>
        <p:nvPr/>
      </p:nvGrpSpPr>
      <p:grpSpPr>
        <a:xfrm>
          <a:off x="0" y="0"/>
          <a:ext cx="0" cy="0"/>
          <a:chOff x="0" y="0"/>
          <a:chExt cx="0" cy="0"/>
        </a:xfrm>
      </p:grpSpPr>
      <p:sp>
        <p:nvSpPr>
          <p:cNvPr id="427" name="Google Shape;427;p17: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28" name="Google Shape;428;p17: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Here is one way of showing the breadth of considerations that comprise a truly “holistic view” of an information system. There are 17 elements here, divided into three broad categories: Management, Operational and Technical.  If you’ve had any prior exposure to RMF, this list will look strangely familiar. That’s right, these 17 items are the “families” of security controls from which a given system’s baseline of security requirements is built. </a:t>
            </a:r>
            <a:endParaRPr/>
          </a:p>
          <a:p>
            <a:pPr marL="0" lvl="0" indent="0" algn="l" rtl="0">
              <a:lnSpc>
                <a:spcPct val="100000"/>
              </a:lnSpc>
              <a:spcBef>
                <a:spcPts val="360"/>
              </a:spcBef>
              <a:spcAft>
                <a:spcPts val="0"/>
              </a:spcAft>
              <a:buSzPts val="1400"/>
              <a:buNone/>
            </a:pPr>
            <a:r>
              <a:rPr lang="en-US"/>
              <a:t>With the future transition to NIST SP 800-53 R5, we also need to recognize that there will be 20 families of security requirements adding the three at the bottom of the slide.  The Program Management controls were also part of R4 but considered an “extra” family.  Now they join the rest for a solid 20 families in R5.</a:t>
            </a:r>
            <a:endParaRPr/>
          </a:p>
        </p:txBody>
      </p:sp>
      <p:sp>
        <p:nvSpPr>
          <p:cNvPr id="429" name="Google Shape;429;p17: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17</a:t>
            </a:fld>
            <a:endParaRPr/>
          </a:p>
        </p:txBody>
      </p:sp>
      <p:sp>
        <p:nvSpPr>
          <p:cNvPr id="430" name="Google Shape;430;p17: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3"/>
        <p:cNvGrpSpPr/>
        <p:nvPr/>
      </p:nvGrpSpPr>
      <p:grpSpPr>
        <a:xfrm>
          <a:off x="0" y="0"/>
          <a:ext cx="0" cy="0"/>
          <a:chOff x="0" y="0"/>
          <a:chExt cx="0" cy="0"/>
        </a:xfrm>
      </p:grpSpPr>
      <p:sp>
        <p:nvSpPr>
          <p:cNvPr id="454" name="Google Shape;454;p18: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18</a:t>
            </a:fld>
            <a:endParaRPr/>
          </a:p>
        </p:txBody>
      </p:sp>
      <p:sp>
        <p:nvSpPr>
          <p:cNvPr id="455" name="Google Shape;455;p18: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56" name="Google Shape;456;p18: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Here, of course, are three fundamental principles of information security, sometimes called the “information security triad” or even the “holy trinity” of information security. These three security objectives are the core around which RMF is built. </a:t>
            </a:r>
            <a:endParaRPr/>
          </a:p>
          <a:p>
            <a:pPr marL="0" lvl="0" indent="0" algn="l" rtl="0">
              <a:lnSpc>
                <a:spcPct val="100000"/>
              </a:lnSpc>
              <a:spcBef>
                <a:spcPts val="360"/>
              </a:spcBef>
              <a:spcAft>
                <a:spcPts val="0"/>
              </a:spcAft>
              <a:buSzPts val="1400"/>
              <a:buNone/>
            </a:pPr>
            <a:r>
              <a:rPr lang="en-US"/>
              <a:t>&gt;&gt; As you can see, these definitions come from a document called Committee on National Security Systems (CNSS) Instruction 4009. In this publication is a glossary of common (and not-so-common) information security terms, as well as a list of acronyms and abbreviations. It has been suggested that if there were a bar catering to information security professionals, a copy of CNSSI 4009 would be available to settle bar bets. As we will learn later, other CNSS publications have an even more significant role in RMF.</a:t>
            </a:r>
            <a:endParaRPr/>
          </a:p>
          <a:p>
            <a:pPr marL="0" lvl="0" indent="0" algn="l" rtl="0">
              <a:lnSpc>
                <a:spcPct val="100000"/>
              </a:lnSpc>
              <a:spcBef>
                <a:spcPts val="360"/>
              </a:spcBef>
              <a:spcAft>
                <a:spcPts val="0"/>
              </a:spcAft>
              <a:buSzPts val="1400"/>
              <a:buNone/>
            </a:pPr>
            <a:r>
              <a:rPr lang="en-US"/>
              <a:t>&gt;&gt; And, speaking of publications, everyone attending this class will be provided a link to the RMF.org website to review a library of information security publications from various sources … NIST, DoD, CNSS, etc. Publications can be downloaded from this website.</a:t>
            </a:r>
            <a:endParaRPr/>
          </a:p>
        </p:txBody>
      </p:sp>
      <p:sp>
        <p:nvSpPr>
          <p:cNvPr id="457" name="Google Shape;457;p18: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p:cNvGrpSpPr/>
        <p:nvPr/>
      </p:nvGrpSpPr>
      <p:grpSpPr>
        <a:xfrm>
          <a:off x="0" y="0"/>
          <a:ext cx="0" cy="0"/>
          <a:chOff x="0" y="0"/>
          <a:chExt cx="0" cy="0"/>
        </a:xfrm>
      </p:grpSpPr>
      <p:sp>
        <p:nvSpPr>
          <p:cNvPr id="470" name="Google Shape;470;p19: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71" name="Google Shape;471;p19: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You can judge a lot about a phrase by listening to the first word. Like “Death Valley”. Listen to the first word and you’ll probably think “better stay away from there” … good idea. The first word in “Risk Management Framework” should tell you this is all about RISK. </a:t>
            </a:r>
            <a:endParaRPr/>
          </a:p>
          <a:p>
            <a:pPr marL="0" lvl="0" indent="0" algn="l" rtl="0">
              <a:lnSpc>
                <a:spcPct val="100000"/>
              </a:lnSpc>
              <a:spcBef>
                <a:spcPts val="360"/>
              </a:spcBef>
              <a:spcAft>
                <a:spcPts val="0"/>
              </a:spcAft>
              <a:buSzPts val="1400"/>
              <a:buNone/>
            </a:pPr>
            <a:r>
              <a:rPr lang="en-US"/>
              <a:t>&gt;&gt; So, what exactly is Risk? This “Risk Model” states that Risk is a combination of Threat and Vulnerability. </a:t>
            </a:r>
            <a:endParaRPr/>
          </a:p>
          <a:p>
            <a:pPr marL="0" lvl="0" indent="0" algn="l" rtl="0">
              <a:lnSpc>
                <a:spcPct val="100000"/>
              </a:lnSpc>
              <a:spcBef>
                <a:spcPts val="360"/>
              </a:spcBef>
              <a:spcAft>
                <a:spcPts val="0"/>
              </a:spcAft>
              <a:buSzPts val="1400"/>
              <a:buNone/>
            </a:pPr>
            <a:r>
              <a:rPr lang="en-US"/>
              <a:t>&gt;&gt; Can someone in the class give me a good definition of Threat? Per CNSSI 4009, a threat is “Any circumstance or event with the potential to adversely impact … an information system via unauthorized access, destruction, disclosure, modification of information, and/or denial of service.” If you go through that definition word by word, it takes you right back to the three security objectives. “Unauthorized access” and “disclosure”? That’s an attack on Confidentiality. “Destruction” and “modification of information”? Integrity. “Denial of service”? Availability. So, another way of defining Threat would be “something with the potential to adversely affect the confidentiality, integrity, or availability of information or systems”. Threat analysis is a science in itself – untold numbers of books and articles have been written on the subject, and there are numerous methodologies for categorizing threats. One of the classic methods characterizes threats as “Physical”, “Environmental” and “Human”. The prime suspect in most Physical threats is Mother Nature – things like earthquakes, floods, tornadoes, volcanoes, dust storms and such. Environmental threats include power outages, air conditioning failures, etc. Human threats can be further subdivided in multiple ways, such as “Insider threats” and “Outsiders threats”, or “Intentional acts” and “Unintentional acts”. Things like theft, vandalism, hacking and malware are typically </a:t>
            </a:r>
            <a:r>
              <a:rPr lang="en-US" u="sng"/>
              <a:t>intentional</a:t>
            </a:r>
            <a:r>
              <a:rPr lang="en-US"/>
              <a:t> acts by </a:t>
            </a:r>
            <a:r>
              <a:rPr lang="en-US" u="sng"/>
              <a:t>outsider</a:t>
            </a:r>
            <a:r>
              <a:rPr lang="en-US"/>
              <a:t> threats.  </a:t>
            </a:r>
            <a:endParaRPr/>
          </a:p>
          <a:p>
            <a:pPr marL="0" lvl="0" indent="0" algn="l" rtl="0">
              <a:lnSpc>
                <a:spcPct val="100000"/>
              </a:lnSpc>
              <a:spcBef>
                <a:spcPts val="360"/>
              </a:spcBef>
              <a:spcAft>
                <a:spcPts val="0"/>
              </a:spcAft>
              <a:buSzPts val="1400"/>
              <a:buNone/>
            </a:pPr>
            <a:r>
              <a:rPr lang="en-US"/>
              <a:t>&gt;&gt; Per CNSSI 4009, a Vulnerability is a “weakness in an information system, system security procedures, internal controls, or implementation that could be exploited by a threat source”. For example, “out-of-date antivirus software” is a vulnerability that can be exploited by a “Malware” threat; “lack of a backup power source” is a vulnerability that can be exploited by a “power failure” threat. What vulnerability can be exploited by the “Volcano” threat? Like the real estate folks say – “Location, location, location” – which probably explains why no data center would be built within 50 miles of Mr. St. Helens – at least not since 1980!</a:t>
            </a:r>
            <a:endParaRPr/>
          </a:p>
          <a:p>
            <a:pPr marL="0" lvl="0" indent="0" algn="l" rtl="0">
              <a:lnSpc>
                <a:spcPct val="100000"/>
              </a:lnSpc>
              <a:spcBef>
                <a:spcPts val="360"/>
              </a:spcBef>
              <a:spcAft>
                <a:spcPts val="0"/>
              </a:spcAft>
              <a:buSzPts val="1400"/>
              <a:buNone/>
            </a:pPr>
            <a:r>
              <a:rPr lang="en-US"/>
              <a:t>&gt;&gt; So why is it Threat TIMES Vulnerability = Risk? Think back to grade school mathematics – or was it middle school? Anyway, when you multiply two numbers, if EITHER one of them is zero the result is zero. It’s the same way with risk. If the THREAT is zero, the vulnerabilities don’t matter, and if the VULNERABILITY is zero, the threats don’t matter. For example, if your information system is not connected to a network and has no removable media, the malware threat is zero. Even though your system may have no antivirus software (a high vulnerability in most cases), your malware risk will still be nil. Similarly, if your data center is in Kansas, your vulnerability to volcano damage is essentially zero and therefore it doesn’t matter if the worldwide level of volcanic activity (i.e., the threat) is high, low or in between – your risk is nil.</a:t>
            </a:r>
            <a:endParaRPr/>
          </a:p>
          <a:p>
            <a:pPr marL="0" lvl="0" indent="0" algn="l" rtl="0">
              <a:lnSpc>
                <a:spcPct val="100000"/>
              </a:lnSpc>
              <a:spcBef>
                <a:spcPts val="360"/>
              </a:spcBef>
              <a:spcAft>
                <a:spcPts val="0"/>
              </a:spcAft>
              <a:buSzPts val="1400"/>
              <a:buNone/>
            </a:pPr>
            <a:r>
              <a:rPr lang="en-US"/>
              <a:t>&gt;&gt; Once the presence of a Risk has been established, a system owner will typically employ safeguards (aka. countermeasures) to reduce or mitigate the risk. For example, the Malware threat is typically mitigated by antivirus software configured to update its virus signatures daily. This greatly reduces the risk, but does not eliminate it, since you are still vulnerable to the so-called “zero day” attack. The risk remaining after safeguards have been applied is referred to as Residual Risk. </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b="1"/>
              <a:t>Analyzing risk </a:t>
            </a:r>
            <a:r>
              <a:rPr lang="en-US"/>
              <a:t>can help one determine appropriate security budgeting — for both time and money — and prioritize security policy implementations so that the most immediate challenges can be resolved the most quickly. </a:t>
            </a:r>
            <a:r>
              <a:rPr lang="en-US" b="1"/>
              <a:t>Analyzing threats </a:t>
            </a:r>
            <a:r>
              <a:rPr lang="en-US"/>
              <a:t>can help one develop specific security policies to implement in line with policy priorities and understand the specific implementation needs for securing one's resources.</a:t>
            </a:r>
            <a:endParaRPr/>
          </a:p>
        </p:txBody>
      </p:sp>
      <p:sp>
        <p:nvSpPr>
          <p:cNvPr id="472" name="Google Shape;472;p19: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19</a:t>
            </a:fld>
            <a:endParaRPr/>
          </a:p>
        </p:txBody>
      </p:sp>
      <p:sp>
        <p:nvSpPr>
          <p:cNvPr id="473" name="Google Shape;473;p19: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p233: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None/>
            </a:pPr>
            <a:fld id="{00000000-1234-1234-1234-123412341234}" type="slidenum">
              <a:rPr lang="en-US" sz="1700">
                <a:solidFill>
                  <a:srgbClr val="000000"/>
                </a:solidFill>
              </a:rPr>
              <a:t>2</a:t>
            </a:fld>
            <a:endParaRPr sz="1700">
              <a:solidFill>
                <a:srgbClr val="000000"/>
              </a:solidFill>
            </a:endParaRPr>
          </a:p>
        </p:txBody>
      </p:sp>
      <p:sp>
        <p:nvSpPr>
          <p:cNvPr id="251" name="Google Shape;251;p233: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52" name="Google Shape;252;p233: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457200" marR="0" lvl="0" indent="-228600" algn="l" rtl="0">
              <a:lnSpc>
                <a:spcPct val="100000"/>
              </a:lnSpc>
              <a:spcBef>
                <a:spcPts val="360"/>
              </a:spcBef>
              <a:spcAft>
                <a:spcPts val="0"/>
              </a:spcAft>
              <a:buSzPts val="1400"/>
              <a:buNone/>
            </a:pPr>
            <a:r>
              <a:rPr lang="en-US"/>
              <a:t>This is a layout of the agenda for today.  This is an overview day of RMF looking down from a thousand-foot view.  We will cover policy and background of RMF, and then quickly go through the RMF Life Cycle steps and documentation requirements.  The following course, RMF In-Depth, explores the Life Cycle steps of RMF more deeply, and has the students perform RMF activities to practice the process.</a:t>
            </a:r>
            <a:endParaRPr/>
          </a:p>
        </p:txBody>
      </p:sp>
      <p:sp>
        <p:nvSpPr>
          <p:cNvPr id="253" name="Google Shape;253;p233: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0"/>
        <p:cNvGrpSpPr/>
        <p:nvPr/>
      </p:nvGrpSpPr>
      <p:grpSpPr>
        <a:xfrm>
          <a:off x="0" y="0"/>
          <a:ext cx="0" cy="0"/>
          <a:chOff x="0" y="0"/>
          <a:chExt cx="0" cy="0"/>
        </a:xfrm>
      </p:grpSpPr>
      <p:sp>
        <p:nvSpPr>
          <p:cNvPr id="501" name="Google Shape;501;p20: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02" name="Google Shape;502;p20: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&gt;&gt; Each identified Residual Risk can be quantified by estimating its likelihood of occurrence and the anticipated level of adverse impact should it in fact occur. In the commercial insurance industry, these sorts of things are typically quantified numerically and lots of advanced mathematics is applied. Actuaries get paid big bucks for this work. In the information security field, we typically employ a much simpler method of “quantifying” risks. The traditional methodology used just three levels, “High”, “Moderate” (or “medium”) and “Low”. In recent years, a “five level scale” has become popular, to wit: “Very High”, “High”, “Moderate”, “Low”, “Very Low”.</a:t>
            </a:r>
            <a:endParaRPr/>
          </a:p>
          <a:p>
            <a:pPr marL="0" lvl="0" indent="0" algn="l" rtl="0">
              <a:lnSpc>
                <a:spcPct val="100000"/>
              </a:lnSpc>
              <a:spcBef>
                <a:spcPts val="360"/>
              </a:spcBef>
              <a:spcAft>
                <a:spcPts val="0"/>
              </a:spcAft>
              <a:buSzPts val="1400"/>
              <a:buNone/>
            </a:pPr>
            <a:r>
              <a:rPr lang="en-US"/>
              <a:t>&gt;&gt; The combination of Likelihood and Impact is typically made by using a table such as this.</a:t>
            </a:r>
            <a:endParaRPr/>
          </a:p>
        </p:txBody>
      </p:sp>
      <p:sp>
        <p:nvSpPr>
          <p:cNvPr id="503" name="Google Shape;503;p20: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20</a:t>
            </a:fld>
            <a:endParaRPr/>
          </a:p>
        </p:txBody>
      </p:sp>
      <p:sp>
        <p:nvSpPr>
          <p:cNvPr id="504" name="Google Shape;504;p20: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1"/>
        <p:cNvGrpSpPr/>
        <p:nvPr/>
      </p:nvGrpSpPr>
      <p:grpSpPr>
        <a:xfrm>
          <a:off x="0" y="0"/>
          <a:ext cx="0" cy="0"/>
          <a:chOff x="0" y="0"/>
          <a:chExt cx="0" cy="0"/>
        </a:xfrm>
      </p:grpSpPr>
      <p:sp>
        <p:nvSpPr>
          <p:cNvPr id="522" name="Google Shape;522;p21: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23" name="Google Shape;523;p21: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&gt;&gt; Once residual risks have been identified and quantified, this information can be documented, and a decision made as to whether the risk is “acceptable”. A determination of “acceptable risk” typically leads to a formal “authorization to operate”.</a:t>
            </a:r>
            <a:endParaRPr/>
          </a:p>
          <a:p>
            <a:pPr marL="0" lvl="0" indent="0" algn="l" rtl="0">
              <a:lnSpc>
                <a:spcPct val="100000"/>
              </a:lnSpc>
              <a:spcBef>
                <a:spcPts val="360"/>
              </a:spcBef>
              <a:spcAft>
                <a:spcPts val="0"/>
              </a:spcAft>
              <a:buSzPts val="1400"/>
              <a:buNone/>
            </a:pPr>
            <a:r>
              <a:rPr lang="en-US"/>
              <a:t>&gt;&gt; Oftentimes it is desirable to determine an “overall” level of risk before the judgment of acceptability can be made. The methodology of “aggregating” risks is problematic due to the nature of risk itself. For example, it is probably not acceptable to merely “add up” each of the individual risks. If there were a sufficient number of “Very Low” or “Low” risks, is it reasonable to add them up and show an overall risk level that is “Moderate” or even “High”? On the other hand, simply using the “high water mark” of individual risks may be accurate in some situations and misleading in others. Frequently, the “overall” risk level is simply “estimated” by an information security professional who has reviewed the individual residual risks.</a:t>
            </a:r>
            <a:endParaRPr/>
          </a:p>
          <a:p>
            <a:pPr marL="0" lvl="0" indent="0" algn="l" rtl="0">
              <a:lnSpc>
                <a:spcPct val="100000"/>
              </a:lnSpc>
              <a:spcBef>
                <a:spcPts val="360"/>
              </a:spcBef>
              <a:spcAft>
                <a:spcPts val="0"/>
              </a:spcAft>
              <a:buSzPts val="1400"/>
              <a:buNone/>
            </a:pPr>
            <a:r>
              <a:rPr lang="en-US"/>
              <a:t>&gt;&gt; So, we’re saying the residual risk needs to be “judged” acceptable. Who is the judge?</a:t>
            </a:r>
            <a:endParaRPr/>
          </a:p>
        </p:txBody>
      </p:sp>
      <p:sp>
        <p:nvSpPr>
          <p:cNvPr id="524" name="Google Shape;524;p21: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21</a:t>
            </a:fld>
            <a:endParaRPr/>
          </a:p>
        </p:txBody>
      </p:sp>
      <p:sp>
        <p:nvSpPr>
          <p:cNvPr id="525" name="Google Shape;525;p21: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1"/>
        <p:cNvGrpSpPr/>
        <p:nvPr/>
      </p:nvGrpSpPr>
      <p:grpSpPr>
        <a:xfrm>
          <a:off x="0" y="0"/>
          <a:ext cx="0" cy="0"/>
          <a:chOff x="0" y="0"/>
          <a:chExt cx="0" cy="0"/>
        </a:xfrm>
      </p:grpSpPr>
      <p:sp>
        <p:nvSpPr>
          <p:cNvPr id="562" name="Google Shape;562;p22: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63" name="Google Shape;563;p22: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&gt;&gt; The word we’re looking for is “subjective”. The AO makes a </a:t>
            </a:r>
            <a:r>
              <a:rPr lang="en-US" u="sng"/>
              <a:t>subjective</a:t>
            </a:r>
            <a:r>
              <a:rPr lang="en-US"/>
              <a:t> decision that the risk is acceptable, and the system should be authorized for operation. </a:t>
            </a:r>
            <a:endParaRPr/>
          </a:p>
        </p:txBody>
      </p:sp>
      <p:sp>
        <p:nvSpPr>
          <p:cNvPr id="564" name="Google Shape;564;p22: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22</a:t>
            </a:fld>
            <a:endParaRPr/>
          </a:p>
        </p:txBody>
      </p:sp>
      <p:sp>
        <p:nvSpPr>
          <p:cNvPr id="565" name="Google Shape;565;p22: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0"/>
        <p:cNvGrpSpPr/>
        <p:nvPr/>
      </p:nvGrpSpPr>
      <p:grpSpPr>
        <a:xfrm>
          <a:off x="0" y="0"/>
          <a:ext cx="0" cy="0"/>
          <a:chOff x="0" y="0"/>
          <a:chExt cx="0" cy="0"/>
        </a:xfrm>
      </p:grpSpPr>
      <p:sp>
        <p:nvSpPr>
          <p:cNvPr id="571" name="Google Shape;571;p23: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72" name="Google Shape;572;p23: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It’s worthwhile emphasizing at this point that the decision to accept risk and authorize a system for operation is always a </a:t>
            </a:r>
            <a:r>
              <a:rPr lang="en-US" u="sng"/>
              <a:t>government</a:t>
            </a:r>
            <a:r>
              <a:rPr lang="en-US"/>
              <a:t> decision. Contractors may design and build a system, assess its threats, vulnerabilities and risks, and document it all, but the government AO has the final word on whether the system is placed into operation.  The government is also likely to play a large role in the assessment of the system, so you’ll need to fully understand the process and spearhead the communication between contractor teams and the government. </a:t>
            </a:r>
            <a:endParaRPr/>
          </a:p>
        </p:txBody>
      </p:sp>
      <p:sp>
        <p:nvSpPr>
          <p:cNvPr id="573" name="Google Shape;573;p23: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23</a:t>
            </a:fld>
            <a:endParaRPr/>
          </a:p>
        </p:txBody>
      </p:sp>
      <p:sp>
        <p:nvSpPr>
          <p:cNvPr id="574" name="Google Shape;574;p23: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8"/>
        <p:cNvGrpSpPr/>
        <p:nvPr/>
      </p:nvGrpSpPr>
      <p:grpSpPr>
        <a:xfrm>
          <a:off x="0" y="0"/>
          <a:ext cx="0" cy="0"/>
          <a:chOff x="0" y="0"/>
          <a:chExt cx="0" cy="0"/>
        </a:xfrm>
      </p:grpSpPr>
      <p:sp>
        <p:nvSpPr>
          <p:cNvPr id="579" name="Google Shape;579;p24: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80" name="Google Shape;580;p24: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ANSWERS</a:t>
            </a:r>
            <a:endParaRPr/>
          </a:p>
          <a:p>
            <a:pPr marL="228579" lvl="0" indent="-228579" algn="l" rtl="0">
              <a:lnSpc>
                <a:spcPct val="100000"/>
              </a:lnSpc>
              <a:spcBef>
                <a:spcPts val="360"/>
              </a:spcBef>
              <a:spcAft>
                <a:spcPts val="0"/>
              </a:spcAft>
              <a:buClr>
                <a:schemeClr val="dk1"/>
              </a:buClr>
              <a:buSzPts val="1200"/>
              <a:buFont typeface="Times New Roman"/>
              <a:buAutoNum type="arabicPeriod"/>
            </a:pPr>
            <a:r>
              <a:rPr lang="en-US"/>
              <a:t>Confidentiality, Integrity, Availability</a:t>
            </a:r>
            <a:endParaRPr/>
          </a:p>
          <a:p>
            <a:pPr marL="228579" lvl="0" indent="-228579" algn="l" rtl="0">
              <a:lnSpc>
                <a:spcPct val="100000"/>
              </a:lnSpc>
              <a:spcBef>
                <a:spcPts val="360"/>
              </a:spcBef>
              <a:spcAft>
                <a:spcPts val="0"/>
              </a:spcAft>
              <a:buClr>
                <a:schemeClr val="dk1"/>
              </a:buClr>
              <a:buSzPts val="1200"/>
              <a:buFont typeface="Times New Roman"/>
              <a:buAutoNum type="arabicPeriod"/>
            </a:pPr>
            <a:r>
              <a:rPr lang="en-US"/>
              <a:t>The  risk remaining after safeguards are applied</a:t>
            </a:r>
            <a:endParaRPr/>
          </a:p>
          <a:p>
            <a:pPr marL="228579" lvl="0" indent="-228579" algn="l" rtl="0">
              <a:lnSpc>
                <a:spcPct val="100000"/>
              </a:lnSpc>
              <a:spcBef>
                <a:spcPts val="360"/>
              </a:spcBef>
              <a:spcAft>
                <a:spcPts val="0"/>
              </a:spcAft>
              <a:buClr>
                <a:schemeClr val="dk1"/>
              </a:buClr>
              <a:buSzPts val="1200"/>
              <a:buFont typeface="Times New Roman"/>
              <a:buAutoNum type="arabicPeriod"/>
            </a:pPr>
            <a:r>
              <a:rPr lang="en-US"/>
              <a:t>Likelihood and impact</a:t>
            </a:r>
            <a:endParaRPr/>
          </a:p>
          <a:p>
            <a:pPr marL="228579" lvl="0" indent="-228579" algn="l" rtl="0">
              <a:lnSpc>
                <a:spcPct val="100000"/>
              </a:lnSpc>
              <a:spcBef>
                <a:spcPts val="360"/>
              </a:spcBef>
              <a:spcAft>
                <a:spcPts val="0"/>
              </a:spcAft>
              <a:buClr>
                <a:schemeClr val="dk1"/>
              </a:buClr>
              <a:buSzPts val="1200"/>
              <a:buFont typeface="Times New Roman"/>
              <a:buAutoNum type="arabicPeriod"/>
            </a:pPr>
            <a:r>
              <a:rPr lang="en-US"/>
              <a:t>Level of risk that allows for operation of a system without unduly jeopardizing confidentiality, integrity or availability of information or systems</a:t>
            </a:r>
            <a:endParaRPr/>
          </a:p>
          <a:p>
            <a:pPr marL="228579" lvl="0" indent="-228579" algn="l" rtl="0">
              <a:lnSpc>
                <a:spcPct val="100000"/>
              </a:lnSpc>
              <a:spcBef>
                <a:spcPts val="360"/>
              </a:spcBef>
              <a:spcAft>
                <a:spcPts val="0"/>
              </a:spcAft>
              <a:buClr>
                <a:schemeClr val="dk1"/>
              </a:buClr>
              <a:buSzPts val="1200"/>
              <a:buFont typeface="Times New Roman"/>
              <a:buAutoNum type="arabicPeriod"/>
            </a:pPr>
            <a:r>
              <a:rPr lang="en-US"/>
              <a:t>Authorizing Official (AO)</a:t>
            </a:r>
            <a:endParaRPr/>
          </a:p>
          <a:p>
            <a:pPr marL="0" lvl="0" indent="0" algn="l" rtl="0">
              <a:lnSpc>
                <a:spcPct val="100000"/>
              </a:lnSpc>
              <a:spcBef>
                <a:spcPts val="360"/>
              </a:spcBef>
              <a:spcAft>
                <a:spcPts val="0"/>
              </a:spcAft>
              <a:buSzPts val="1400"/>
              <a:buNone/>
            </a:pPr>
            <a:r>
              <a:rPr lang="en-US"/>
              <a:t>TRUE OR FALSE question: Neither entirely true nor entirely false. </a:t>
            </a:r>
            <a:r>
              <a:rPr lang="en-US">
                <a:latin typeface="Times New Roman"/>
                <a:ea typeface="Times New Roman"/>
                <a:cs typeface="Times New Roman"/>
                <a:sym typeface="Times New Roman"/>
              </a:rPr>
              <a:t>Some would prefer to say, “The mission of risk management is to ensure the security the organization’s information”. Which do </a:t>
            </a:r>
            <a:r>
              <a:rPr lang="en-US" u="sng">
                <a:latin typeface="Times New Roman"/>
                <a:ea typeface="Times New Roman"/>
                <a:cs typeface="Times New Roman"/>
                <a:sym typeface="Times New Roman"/>
              </a:rPr>
              <a:t>you</a:t>
            </a:r>
            <a:r>
              <a:rPr lang="en-US">
                <a:latin typeface="Times New Roman"/>
                <a:ea typeface="Times New Roman"/>
                <a:cs typeface="Times New Roman"/>
                <a:sym typeface="Times New Roman"/>
              </a:rPr>
              <a:t> think is more correct? Or it this one of those “chicken/egg” things?</a:t>
            </a:r>
            <a:endParaRPr>
              <a:latin typeface="Times New Roman"/>
              <a:ea typeface="Times New Roman"/>
              <a:cs typeface="Times New Roman"/>
              <a:sym typeface="Times New Roman"/>
            </a:endParaRPr>
          </a:p>
          <a:p>
            <a:pPr marL="0" lvl="0" indent="0" algn="l" rtl="0">
              <a:lnSpc>
                <a:spcPct val="100000"/>
              </a:lnSpc>
              <a:spcBef>
                <a:spcPts val="360"/>
              </a:spcBef>
              <a:spcAft>
                <a:spcPts val="0"/>
              </a:spcAft>
              <a:buSzPts val="1400"/>
              <a:buNone/>
            </a:pPr>
            <a:endParaRPr/>
          </a:p>
        </p:txBody>
      </p:sp>
      <p:sp>
        <p:nvSpPr>
          <p:cNvPr id="581" name="Google Shape;581;p24: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24</a:t>
            </a:fld>
            <a:endParaRPr/>
          </a:p>
        </p:txBody>
      </p:sp>
      <p:sp>
        <p:nvSpPr>
          <p:cNvPr id="582" name="Google Shape;582;p24: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0"/>
        <p:cNvGrpSpPr/>
        <p:nvPr/>
      </p:nvGrpSpPr>
      <p:grpSpPr>
        <a:xfrm>
          <a:off x="0" y="0"/>
          <a:ext cx="0" cy="0"/>
          <a:chOff x="0" y="0"/>
          <a:chExt cx="0" cy="0"/>
        </a:xfrm>
      </p:grpSpPr>
      <p:sp>
        <p:nvSpPr>
          <p:cNvPr id="591" name="Google Shape;591;p25: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92" name="Google Shape;592;p25: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This is a summary of the previous section.  You will see these summaries throughout the day, and they may be helpful for some of the verbal or small quizzes we will do today.  However, there is no formal exam after this course.  You will receive your credits based on attendance and participation.</a:t>
            </a:r>
            <a:endParaRPr/>
          </a:p>
          <a:p>
            <a:pPr marL="0" lvl="0" indent="0" algn="l" rtl="0">
              <a:lnSpc>
                <a:spcPct val="100000"/>
              </a:lnSpc>
              <a:spcBef>
                <a:spcPts val="360"/>
              </a:spcBef>
              <a:spcAft>
                <a:spcPts val="0"/>
              </a:spcAft>
              <a:buSzPts val="1400"/>
              <a:buNone/>
            </a:pPr>
            <a:endParaRPr/>
          </a:p>
        </p:txBody>
      </p:sp>
      <p:sp>
        <p:nvSpPr>
          <p:cNvPr id="593" name="Google Shape;593;p25: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25</a:t>
            </a:fld>
            <a:endParaRPr/>
          </a:p>
        </p:txBody>
      </p:sp>
      <p:sp>
        <p:nvSpPr>
          <p:cNvPr id="594" name="Google Shape;594;p25: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8"/>
        <p:cNvGrpSpPr/>
        <p:nvPr/>
      </p:nvGrpSpPr>
      <p:grpSpPr>
        <a:xfrm>
          <a:off x="0" y="0"/>
          <a:ext cx="0" cy="0"/>
          <a:chOff x="0" y="0"/>
          <a:chExt cx="0" cy="0"/>
        </a:xfrm>
      </p:grpSpPr>
      <p:sp>
        <p:nvSpPr>
          <p:cNvPr id="599" name="Google Shape;599;p234: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None/>
            </a:pPr>
            <a:fld id="{00000000-1234-1234-1234-123412341234}" type="slidenum">
              <a:rPr lang="en-US" sz="1700">
                <a:solidFill>
                  <a:srgbClr val="000000"/>
                </a:solidFill>
              </a:rPr>
              <a:t>26</a:t>
            </a:fld>
            <a:endParaRPr sz="1700">
              <a:solidFill>
                <a:srgbClr val="000000"/>
              </a:solidFill>
            </a:endParaRPr>
          </a:p>
        </p:txBody>
      </p:sp>
      <p:sp>
        <p:nvSpPr>
          <p:cNvPr id="600" name="Google Shape;600;p234: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01" name="Google Shape;601;p234: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457200" marR="0" lvl="0" indent="-228600" algn="l" rtl="0">
              <a:lnSpc>
                <a:spcPct val="100000"/>
              </a:lnSpc>
              <a:spcBef>
                <a:spcPts val="360"/>
              </a:spcBef>
              <a:spcAft>
                <a:spcPts val="0"/>
              </a:spcAft>
              <a:buSzPts val="1400"/>
              <a:buNone/>
            </a:pPr>
            <a:r>
              <a:rPr lang="en-US"/>
              <a:t>This is a layout of the agenda for today.  This is an overview day of RMF looking down from a thousand-foot view.  We will cover policy and background of RMF, and then quickly go through the RMF Life Cycle steps and documentation requirements.  The following course, RMF In-Depth, explores the Life Cycle steps of RMF more deeply, and has the students perform RMF activities to practice the process.</a:t>
            </a:r>
            <a:endParaRPr/>
          </a:p>
        </p:txBody>
      </p:sp>
      <p:sp>
        <p:nvSpPr>
          <p:cNvPr id="602" name="Google Shape;602;p234: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5"/>
        <p:cNvGrpSpPr/>
        <p:nvPr/>
      </p:nvGrpSpPr>
      <p:grpSpPr>
        <a:xfrm>
          <a:off x="0" y="0"/>
          <a:ext cx="0" cy="0"/>
          <a:chOff x="0" y="0"/>
          <a:chExt cx="0" cy="0"/>
        </a:xfrm>
      </p:grpSpPr>
      <p:sp>
        <p:nvSpPr>
          <p:cNvPr id="646" name="Google Shape;646;p27: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47" name="Google Shape;647;p27: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&gt;&gt; All information security policy and practice in the federal government traces its roots back to FISMA. FISMA itself represents the culmination of a decade-long legislative trail that includes such relics as the Computer Security Act of 1987 and the Government Information Security Reform Act (GISRA). The sheriff’s star at the top of the page is there to remind us that, quite literally, “It’s the Law”. </a:t>
            </a:r>
            <a:endParaRPr/>
          </a:p>
          <a:p>
            <a:pPr marL="0" lvl="0" indent="0" algn="l" rtl="0">
              <a:lnSpc>
                <a:spcPct val="100000"/>
              </a:lnSpc>
              <a:spcBef>
                <a:spcPts val="360"/>
              </a:spcBef>
              <a:spcAft>
                <a:spcPts val="0"/>
              </a:spcAft>
              <a:buSzPts val="1400"/>
              <a:buNone/>
            </a:pPr>
            <a:r>
              <a:rPr lang="en-US"/>
              <a:t>&gt;&gt; FISMA applies to federal information and information systems, and any organization that touches them. Ummmmmmmm… not quite. The Constitution divides our government into three branches, which are …………………………… Legislative, Executive and Judicial. It also has this lovely provision called Separation of Powers that guarantees one branch cannot impose its will on the others, except as explicitly written in the Constitution. So… FISMA is an act of Congress (Legislative branch) that is implemented and enforced by the Office of Management and Budget (OMB – an arm of the White House, i.e., Executive branch). FISMA is therefore applicable to the Executive Branch only. Congress and the Federal Judiciary may well have established their own information security policies that mirror the provisions of FISMA, but they did so of their own accord! </a:t>
            </a:r>
            <a:endParaRPr/>
          </a:p>
          <a:p>
            <a:pPr marL="0" lvl="0" indent="0" algn="l" rtl="0">
              <a:lnSpc>
                <a:spcPct val="100000"/>
              </a:lnSpc>
              <a:spcBef>
                <a:spcPts val="360"/>
              </a:spcBef>
              <a:spcAft>
                <a:spcPts val="0"/>
              </a:spcAft>
              <a:buSzPts val="1400"/>
              <a:buNone/>
            </a:pPr>
            <a:r>
              <a:rPr lang="en-US"/>
              <a:t>&gt;&gt; For the sake of convenience (it’s not written in the Constitution or anything like that), we often speak of three “sectors” in the Executive branch, to wit: DoD, the Intelligence Community (CIA, NSA, DIA, NRO, etc.), and the federal “Civil” departments/agencies (State, Treasury, Homeland Security, Veterans Affairs, Education, etc.). FISMA applies to them all!</a:t>
            </a:r>
            <a:endParaRPr/>
          </a:p>
          <a:p>
            <a:pPr marL="0" lvl="0" indent="0" algn="l" rtl="0">
              <a:lnSpc>
                <a:spcPct val="100000"/>
              </a:lnSpc>
              <a:spcBef>
                <a:spcPts val="360"/>
              </a:spcBef>
              <a:spcAft>
                <a:spcPts val="0"/>
              </a:spcAft>
              <a:buSzPts val="1400"/>
              <a:buNone/>
            </a:pPr>
            <a:r>
              <a:rPr lang="en-US"/>
              <a:t>&gt;&gt; Furthermore, since it is intended to protect federal information and systems, any non-federal entities (state/local gov or even private sector) that touch federal systems or data are likewise within the purview of FISMA.</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**Stop Reading Here**</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00"/>
              </a:spcBef>
              <a:spcAft>
                <a:spcPts val="0"/>
              </a:spcAft>
              <a:buSzPts val="1400"/>
              <a:buNone/>
            </a:pPr>
            <a:r>
              <a:rPr lang="en-US" sz="1000"/>
              <a:t>NOTES RE JUDICIARY: The federal courts are composed of three levels of courts. (1) </a:t>
            </a:r>
            <a:r>
              <a:rPr lang="en-US" sz="1000" u="sng">
                <a:solidFill>
                  <a:schemeClr val="hlink"/>
                </a:solidFill>
                <a:hlinkClick r:id="rId3"/>
              </a:rPr>
              <a:t>Supreme Court of the United States</a:t>
            </a:r>
            <a:r>
              <a:rPr lang="en-US" sz="1000"/>
              <a:t>, (2) an appellate court that operates under </a:t>
            </a:r>
            <a:r>
              <a:rPr lang="en-US" sz="1000" u="sng">
                <a:solidFill>
                  <a:schemeClr val="hlink"/>
                </a:solidFill>
                <a:hlinkClick r:id="rId4"/>
              </a:rPr>
              <a:t>discretionary review</a:t>
            </a:r>
            <a:r>
              <a:rPr lang="en-US" sz="1000"/>
              <a:t>, which means that the Court can choose which cases to hear, (includes specialized courts, such as the </a:t>
            </a:r>
            <a:r>
              <a:rPr lang="en-US" sz="1000" u="sng">
                <a:solidFill>
                  <a:schemeClr val="hlink"/>
                </a:solidFill>
                <a:hlinkClick r:id="rId5"/>
              </a:rPr>
              <a:t>Foreign Intelligence Surveillance Court of Review</a:t>
            </a:r>
            <a:r>
              <a:rPr lang="en-US" sz="1000"/>
              <a:t>) and the 94 federal judicial </a:t>
            </a:r>
            <a:r>
              <a:rPr lang="en-US" sz="1000" u="sng">
                <a:solidFill>
                  <a:schemeClr val="hlink"/>
                </a:solidFill>
                <a:hlinkClick r:id="rId6"/>
              </a:rPr>
              <a:t>US district courts</a:t>
            </a:r>
            <a:r>
              <a:rPr lang="en-US" sz="1000"/>
              <a:t>, and three territorial courts (</a:t>
            </a:r>
            <a:r>
              <a:rPr lang="en-US" sz="1000" u="sng">
                <a:solidFill>
                  <a:schemeClr val="hlink"/>
                </a:solidFill>
                <a:hlinkClick r:id="rId7"/>
              </a:rPr>
              <a:t>Court of International Trade</a:t>
            </a:r>
            <a:r>
              <a:rPr lang="en-US" sz="1000"/>
              <a:t>, the </a:t>
            </a:r>
            <a:r>
              <a:rPr lang="en-US" sz="1000" u="sng">
                <a:solidFill>
                  <a:schemeClr val="hlink"/>
                </a:solidFill>
                <a:hlinkClick r:id="rId8"/>
              </a:rPr>
              <a:t>Foreign Intelligence Surveillance Court</a:t>
            </a:r>
            <a:r>
              <a:rPr lang="en-US" sz="1000"/>
              <a:t>, the </a:t>
            </a:r>
            <a:r>
              <a:rPr lang="en-US" sz="1000" u="sng">
                <a:solidFill>
                  <a:schemeClr val="hlink"/>
                </a:solidFill>
                <a:hlinkClick r:id="rId9"/>
              </a:rPr>
              <a:t>Alien Terrorist Removal Court</a:t>
            </a:r>
            <a:r>
              <a:rPr lang="en-US" sz="1000"/>
              <a:t>.)</a:t>
            </a:r>
            <a:endParaRPr/>
          </a:p>
        </p:txBody>
      </p:sp>
      <p:sp>
        <p:nvSpPr>
          <p:cNvPr id="648" name="Google Shape;648;p27: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27</a:t>
            </a:fld>
            <a:endParaRPr/>
          </a:p>
        </p:txBody>
      </p:sp>
      <p:sp>
        <p:nvSpPr>
          <p:cNvPr id="649" name="Google Shape;649;p27: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6"/>
        <p:cNvGrpSpPr/>
        <p:nvPr/>
      </p:nvGrpSpPr>
      <p:grpSpPr>
        <a:xfrm>
          <a:off x="0" y="0"/>
          <a:ext cx="0" cy="0"/>
          <a:chOff x="0" y="0"/>
          <a:chExt cx="0" cy="0"/>
        </a:xfrm>
      </p:grpSpPr>
      <p:sp>
        <p:nvSpPr>
          <p:cNvPr id="657" name="Google Shape;657;p28: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28</a:t>
            </a:fld>
            <a:endParaRPr/>
          </a:p>
        </p:txBody>
      </p:sp>
      <p:sp>
        <p:nvSpPr>
          <p:cNvPr id="658" name="Google Shape;658;p28: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59" name="Google Shape;659;p28: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&gt;&gt; By necessity, FISMA is written at a very high level. After all, it’s Federal Law and must be broad enough to be applied to numerous organizations and situations. Basically, what it says is that agencies are to develop and implement an information security program. Several key provisions are spelled out, but with few specifics. Two specific provisions stand out – the requirement for annual testing and evaluation of security controls, and for annual reporting to OMB. </a:t>
            </a:r>
            <a:endParaRPr/>
          </a:p>
          <a:p>
            <a:pPr marL="0" lvl="0" indent="0" algn="l" rtl="0">
              <a:lnSpc>
                <a:spcPct val="100000"/>
              </a:lnSpc>
              <a:spcBef>
                <a:spcPts val="360"/>
              </a:spcBef>
              <a:spcAft>
                <a:spcPts val="0"/>
              </a:spcAft>
              <a:buSzPts val="1400"/>
              <a:buNone/>
            </a:pPr>
            <a:r>
              <a:rPr lang="en-US"/>
              <a:t>&gt;&gt; OMB’s annual report to Congress is the basis of the “information security report card” that sometimes even makes it to the mainstream media.</a:t>
            </a:r>
            <a:endParaRPr/>
          </a:p>
          <a:p>
            <a:pPr marL="0" lvl="0" indent="0" algn="l" rtl="0">
              <a:lnSpc>
                <a:spcPct val="100000"/>
              </a:lnSpc>
              <a:spcBef>
                <a:spcPts val="360"/>
              </a:spcBef>
              <a:spcAft>
                <a:spcPts val="0"/>
              </a:spcAft>
              <a:buSzPts val="1400"/>
              <a:buNone/>
            </a:pPr>
            <a:r>
              <a:rPr lang="en-US"/>
              <a:t>&gt;&gt; A very interesting provision of FISMA is that it specifically tasks NIST to develop IT security guidelines. This led NIST to establish what is now known as the “FISMA Implementation Project”, which has become the wellspring of all things RMF.</a:t>
            </a:r>
            <a:endParaRPr/>
          </a:p>
        </p:txBody>
      </p:sp>
      <p:sp>
        <p:nvSpPr>
          <p:cNvPr id="660" name="Google Shape;660;p28: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4"/>
        <p:cNvGrpSpPr/>
        <p:nvPr/>
      </p:nvGrpSpPr>
      <p:grpSpPr>
        <a:xfrm>
          <a:off x="0" y="0"/>
          <a:ext cx="0" cy="0"/>
          <a:chOff x="0" y="0"/>
          <a:chExt cx="0" cy="0"/>
        </a:xfrm>
      </p:grpSpPr>
      <p:sp>
        <p:nvSpPr>
          <p:cNvPr id="665" name="Google Shape;665;p29: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66" name="Google Shape;666;p29: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&gt;&gt;FISMA was updated in 2014.  The two primary things are highlighted in this slide.  DHS – Department of Homeland Security – was given more responsibility to assist the agencies on the Federal “civil” side of the fence.  DHS has been helping agencies with RMF and IT along with their many other duties of homeland security.  They established websites – US-CERT and US-ICS-CERT for Industrial Control Systems.  These websites contain a lot of useful and interesting information.  </a:t>
            </a:r>
            <a:endParaRPr/>
          </a:p>
          <a:p>
            <a:pPr marL="0" lvl="0" indent="0" algn="l" rtl="0">
              <a:lnSpc>
                <a:spcPct val="100000"/>
              </a:lnSpc>
              <a:spcBef>
                <a:spcPts val="360"/>
              </a:spcBef>
              <a:spcAft>
                <a:spcPts val="0"/>
              </a:spcAft>
              <a:buSzPts val="1400"/>
              <a:buNone/>
            </a:pPr>
            <a:r>
              <a:rPr lang="en-US"/>
              <a:t>Also, noted in this slide is the OMB A-130 circular of the 1980s.  It was a law passed also listing certain requirements for IT systems in the Federal Government.  But it was sadly out of date.  Through FISMA, it was determined that a new version needed to be created.</a:t>
            </a:r>
            <a:endParaRPr/>
          </a:p>
          <a:p>
            <a:pPr marL="0" lvl="0" indent="0" algn="l" rtl="0">
              <a:lnSpc>
                <a:spcPct val="100000"/>
              </a:lnSpc>
              <a:spcBef>
                <a:spcPts val="360"/>
              </a:spcBef>
              <a:spcAft>
                <a:spcPts val="0"/>
              </a:spcAft>
              <a:buSzPts val="1400"/>
              <a:buNone/>
            </a:pPr>
            <a:endParaRPr/>
          </a:p>
        </p:txBody>
      </p:sp>
      <p:sp>
        <p:nvSpPr>
          <p:cNvPr id="667" name="Google Shape;667;p29: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29</a:t>
            </a:fld>
            <a:endParaRPr/>
          </a:p>
        </p:txBody>
      </p:sp>
      <p:sp>
        <p:nvSpPr>
          <p:cNvPr id="668" name="Google Shape;668;p29: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p3: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3</a:t>
            </a:fld>
            <a:endParaRPr/>
          </a:p>
        </p:txBody>
      </p:sp>
      <p:sp>
        <p:nvSpPr>
          <p:cNvPr id="298" name="Google Shape;298;p3: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99" name="Google Shape;299;p3: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sz="1000">
                <a:latin typeface="Arial"/>
                <a:ea typeface="Arial"/>
                <a:cs typeface="Arial"/>
                <a:sym typeface="Arial"/>
              </a:rPr>
              <a:t>It is said that the only thing that remains constant is change, and nowhere is that truer than in the world of DoD IT. Every so often DoD makes a major change to the methodology used to manage risk and authorize systems for operation. Those of us who have been doing this work for a long time may remember when a process called DITSCAP was first instituted (that would be 1997-98), or when DoD made the transition from DITSCAP to DIACAP (that would be 2006-2007). By the way, for those few who may be unfamiliar, DIACAP is an acronym for “DoD Information Assurance Certification and Accreditation Process”. Now, DoD is undergoing yet another transition … from DIACAP to the Risk Management Framework (RMF). This time things are a little different, though. RMF is not just a DoD process; it is the “standard” process for federal civil agencies and the intelligence community as well. Of course, DoD has made a few adaptations and added a few “wrinkles” to make the process “their own” … at least a little bit. Everyone involved with DoD IT – government employees, contractors, even product vendors and “outsourced” service providers – needs to get up to speed on this new process soonest. </a:t>
            </a:r>
            <a:endParaRPr/>
          </a:p>
          <a:p>
            <a:pPr marL="0" lvl="0" indent="0" algn="l" rtl="0">
              <a:lnSpc>
                <a:spcPct val="100000"/>
              </a:lnSpc>
              <a:spcBef>
                <a:spcPts val="300"/>
              </a:spcBef>
              <a:spcAft>
                <a:spcPts val="0"/>
              </a:spcAft>
              <a:buSzPts val="1400"/>
              <a:buNone/>
            </a:pPr>
            <a:endParaRPr sz="1000">
              <a:latin typeface="Arial"/>
              <a:ea typeface="Arial"/>
              <a:cs typeface="Arial"/>
              <a:sym typeface="Arial"/>
            </a:endParaRPr>
          </a:p>
        </p:txBody>
      </p:sp>
      <p:sp>
        <p:nvSpPr>
          <p:cNvPr id="300" name="Google Shape;300;p3: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2"/>
        <p:cNvGrpSpPr/>
        <p:nvPr/>
      </p:nvGrpSpPr>
      <p:grpSpPr>
        <a:xfrm>
          <a:off x="0" y="0"/>
          <a:ext cx="0" cy="0"/>
          <a:chOff x="0" y="0"/>
          <a:chExt cx="0" cy="0"/>
        </a:xfrm>
      </p:grpSpPr>
      <p:sp>
        <p:nvSpPr>
          <p:cNvPr id="673" name="Google Shape;673;p30: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30</a:t>
            </a:fld>
            <a:endParaRPr/>
          </a:p>
        </p:txBody>
      </p:sp>
      <p:sp>
        <p:nvSpPr>
          <p:cNvPr id="674" name="Google Shape;674;p30: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75" name="Google Shape;675;p30: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OMB’s information security oversight does not end with FISMA. OMB Circular A-130 was originally published in 1985 and has been revised several times. The overall subject is “Management of Federal Information Resources”. Appendix III was specifically focused on information security. What is most noteworthy is the requirement that federal information systems receive written authorization before being placed into operation, and at least every three years thereafter.</a:t>
            </a:r>
            <a:endParaRPr/>
          </a:p>
          <a:p>
            <a:pPr marL="0" lvl="0" indent="0" algn="l" rtl="0">
              <a:lnSpc>
                <a:spcPct val="100000"/>
              </a:lnSpc>
              <a:spcBef>
                <a:spcPts val="360"/>
              </a:spcBef>
              <a:spcAft>
                <a:spcPts val="0"/>
              </a:spcAft>
              <a:buSzPts val="1400"/>
              <a:buNone/>
            </a:pPr>
            <a:r>
              <a:rPr lang="en-US"/>
              <a:t>&gt;&gt; It is also notable that OMB A-130 defines two types of information systems: General Support Systems (GSS) and Major Applications (MA). Later we’ll see how DoD has expanded on this definition.</a:t>
            </a:r>
            <a:endParaRPr/>
          </a:p>
          <a:p>
            <a:pPr marL="0" lvl="0" indent="0" algn="l" rtl="0">
              <a:lnSpc>
                <a:spcPct val="100000"/>
              </a:lnSpc>
              <a:spcBef>
                <a:spcPts val="360"/>
              </a:spcBef>
              <a:spcAft>
                <a:spcPts val="0"/>
              </a:spcAft>
              <a:buSzPts val="1400"/>
              <a:buNone/>
            </a:pPr>
            <a:r>
              <a:rPr lang="en-US"/>
              <a:t>In 2015 a major rewrite occurred placing focus on cyber security.  Approval in 2016 changed the entire culture of information security with the primary change being continuous monitoring leading to ongoing reauthorization.  This will eventually replace the 3-yr authorization.</a:t>
            </a:r>
            <a:endParaRPr/>
          </a:p>
          <a:p>
            <a:pPr marL="0" lvl="0" indent="0" algn="l" rtl="0">
              <a:lnSpc>
                <a:spcPct val="100000"/>
              </a:lnSpc>
              <a:spcBef>
                <a:spcPts val="360"/>
              </a:spcBef>
              <a:spcAft>
                <a:spcPts val="0"/>
              </a:spcAft>
              <a:buSzPts val="1400"/>
              <a:buNone/>
            </a:pPr>
            <a:endParaRPr/>
          </a:p>
        </p:txBody>
      </p:sp>
      <p:sp>
        <p:nvSpPr>
          <p:cNvPr id="676" name="Google Shape;676;p30: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0"/>
        <p:cNvGrpSpPr/>
        <p:nvPr/>
      </p:nvGrpSpPr>
      <p:grpSpPr>
        <a:xfrm>
          <a:off x="0" y="0"/>
          <a:ext cx="0" cy="0"/>
          <a:chOff x="0" y="0"/>
          <a:chExt cx="0" cy="0"/>
        </a:xfrm>
      </p:grpSpPr>
      <p:sp>
        <p:nvSpPr>
          <p:cNvPr id="681" name="Google Shape;681;p31: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82" name="Google Shape;682;p31: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If you look at an Organization Chart of the federal government, you’ll find NIST buried somewhere within the Department of Commerce, which is itself among the smaller cabinet-level departments. Yet from that humble position in the Org Chart, NIST has risen to a position of great prominence in the field of information security, precisely because of its FISMA-based charter as the developer of IT security guidance for the federal government. The overwhelming majority of NIST’s work is </a:t>
            </a:r>
            <a:r>
              <a:rPr lang="en-US" i="1"/>
              <a:t>guidance</a:t>
            </a:r>
            <a:r>
              <a:rPr lang="en-US"/>
              <a:t> and not policy. Other federal departments and agencies are free to adopt NIST information security guidance and adapt it to their needs. In this regard, NIST has been wildly successful. Information security programs in virtually all departments and agencies in the Executive Branch are based on NIST guidance. A much smaller proportion of NIST’s output is in the form of FIPS Publications, which are mandatory.</a:t>
            </a:r>
            <a:endParaRPr/>
          </a:p>
        </p:txBody>
      </p:sp>
      <p:sp>
        <p:nvSpPr>
          <p:cNvPr id="683" name="Google Shape;683;p31: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31</a:t>
            </a:fld>
            <a:endParaRPr/>
          </a:p>
        </p:txBody>
      </p:sp>
      <p:sp>
        <p:nvSpPr>
          <p:cNvPr id="684" name="Google Shape;684;p31: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8"/>
        <p:cNvGrpSpPr/>
        <p:nvPr/>
      </p:nvGrpSpPr>
      <p:grpSpPr>
        <a:xfrm>
          <a:off x="0" y="0"/>
          <a:ext cx="0" cy="0"/>
          <a:chOff x="0" y="0"/>
          <a:chExt cx="0" cy="0"/>
        </a:xfrm>
      </p:grpSpPr>
      <p:sp>
        <p:nvSpPr>
          <p:cNvPr id="689" name="Google Shape;689;p32: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90" name="Google Shape;690;p32: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&gt;&gt; These NIST publications play a direct role in the RMF life cycle process. They are referenced frequently in the DoD publications dealing with RMF.</a:t>
            </a:r>
            <a:endParaRPr/>
          </a:p>
          <a:p>
            <a:pPr marL="0" lvl="0" indent="0" algn="l" rtl="0">
              <a:lnSpc>
                <a:spcPct val="100000"/>
              </a:lnSpc>
              <a:spcBef>
                <a:spcPts val="360"/>
              </a:spcBef>
              <a:spcAft>
                <a:spcPts val="0"/>
              </a:spcAft>
              <a:buSzPts val="1400"/>
              <a:buNone/>
            </a:pPr>
            <a:r>
              <a:rPr lang="en-US"/>
              <a:t>&gt;&gt; You’ll notice on several of these publications, a specific “revision level” is specified. It is important to ensure you are using the correct version – the change from one revision level to the next can be quite significant. Upon request, you can receive notification from NIST when new and updated publications are available. More on this in the Resources unit later this afternoon.</a:t>
            </a:r>
            <a:endParaRPr/>
          </a:p>
          <a:p>
            <a:pPr marL="0" lvl="0" indent="0" algn="l" rtl="0">
              <a:lnSpc>
                <a:spcPct val="100000"/>
              </a:lnSpc>
              <a:spcBef>
                <a:spcPts val="360"/>
              </a:spcBef>
              <a:spcAft>
                <a:spcPts val="0"/>
              </a:spcAft>
              <a:buSzPts val="1400"/>
              <a:buNone/>
            </a:pPr>
            <a:r>
              <a:rPr lang="en-US"/>
              <a:t>Note:  At this time, we have hinted that NIST SP 800-53 R5 is on the horizon, but we wait for DoD green light to start using this publication.  </a:t>
            </a:r>
            <a:endParaRPr/>
          </a:p>
        </p:txBody>
      </p:sp>
      <p:sp>
        <p:nvSpPr>
          <p:cNvPr id="691" name="Google Shape;691;p32: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32</a:t>
            </a:fld>
            <a:endParaRPr/>
          </a:p>
        </p:txBody>
      </p:sp>
      <p:sp>
        <p:nvSpPr>
          <p:cNvPr id="692" name="Google Shape;692;p32: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6"/>
        <p:cNvGrpSpPr/>
        <p:nvPr/>
      </p:nvGrpSpPr>
      <p:grpSpPr>
        <a:xfrm>
          <a:off x="0" y="0"/>
          <a:ext cx="0" cy="0"/>
          <a:chOff x="0" y="0"/>
          <a:chExt cx="0" cy="0"/>
        </a:xfrm>
      </p:grpSpPr>
      <p:sp>
        <p:nvSpPr>
          <p:cNvPr id="697" name="Google Shape;697;p33: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98" name="Google Shape;698;p33: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NIST SP 800-37 was updated to Revision 2 in December 2018.  It quickly picked up a nickname – RMF 2.0.  So, if you hear about 2.0, its simply this revision.  However, after 8 years with the previous version, now there have been several changes. The NIST SP 800-37 is one of the primary guidance documents for RMF.</a:t>
            </a:r>
            <a:endParaRPr/>
          </a:p>
          <a:p>
            <a:pPr marL="0" lvl="0" indent="0" algn="l" rtl="0">
              <a:lnSpc>
                <a:spcPct val="100000"/>
              </a:lnSpc>
              <a:spcBef>
                <a:spcPts val="360"/>
              </a:spcBef>
              <a:spcAft>
                <a:spcPts val="0"/>
              </a:spcAft>
              <a:buSzPts val="1400"/>
              <a:buNone/>
            </a:pPr>
            <a:endParaRPr/>
          </a:p>
        </p:txBody>
      </p:sp>
      <p:sp>
        <p:nvSpPr>
          <p:cNvPr id="699" name="Google Shape;699;p33: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
        <p:nvSpPr>
          <p:cNvPr id="700" name="Google Shape;700;p33: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33</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4"/>
        <p:cNvGrpSpPr/>
        <p:nvPr/>
      </p:nvGrpSpPr>
      <p:grpSpPr>
        <a:xfrm>
          <a:off x="0" y="0"/>
          <a:ext cx="0" cy="0"/>
          <a:chOff x="0" y="0"/>
          <a:chExt cx="0" cy="0"/>
        </a:xfrm>
      </p:grpSpPr>
      <p:sp>
        <p:nvSpPr>
          <p:cNvPr id="705" name="Google Shape;705;p34: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06" name="Google Shape;706;p34: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One of the biggest changes presented in NIST SP 800-37 is the addition of a new step.  This is the RMF Life Cycle as presented by NIST. As you can see, the new 800-37 presents RMF with an additional step of Prepare which tracks throughout the entire process. The diagram says, “repeat as necessary”. That’s accurate – well, sort of. What happens is we’ll go through Steps Categorize through Authorize, hopefully culminating in an Authorization to Operate (ATO) from the AO. We’ll then enter Monitor and stay there, happily monitoring, until one of three things happens. </a:t>
            </a:r>
            <a:endParaRPr/>
          </a:p>
          <a:p>
            <a:pPr marL="0" lvl="0" indent="0" algn="l" rtl="0">
              <a:lnSpc>
                <a:spcPct val="100000"/>
              </a:lnSpc>
              <a:spcBef>
                <a:spcPts val="360"/>
              </a:spcBef>
              <a:spcAft>
                <a:spcPts val="0"/>
              </a:spcAft>
              <a:buSzPts val="1400"/>
              <a:buNone/>
            </a:pPr>
            <a:r>
              <a:rPr lang="en-US"/>
              <a:t>- The ATO is approaching its termination date</a:t>
            </a:r>
            <a:endParaRPr/>
          </a:p>
          <a:p>
            <a:pPr marL="0" lvl="0" indent="0" algn="l" rtl="0">
              <a:lnSpc>
                <a:spcPct val="100000"/>
              </a:lnSpc>
              <a:spcBef>
                <a:spcPts val="360"/>
              </a:spcBef>
              <a:spcAft>
                <a:spcPts val="0"/>
              </a:spcAft>
              <a:buSzPts val="1400"/>
              <a:buNone/>
            </a:pPr>
            <a:r>
              <a:rPr lang="en-US"/>
              <a:t>- A “major change” to the system configuration or environment is planned</a:t>
            </a:r>
            <a:endParaRPr/>
          </a:p>
          <a:p>
            <a:pPr marL="0" lvl="0" indent="0" algn="l" rtl="0">
              <a:lnSpc>
                <a:spcPct val="100000"/>
              </a:lnSpc>
              <a:spcBef>
                <a:spcPts val="360"/>
              </a:spcBef>
              <a:spcAft>
                <a:spcPts val="0"/>
              </a:spcAft>
              <a:buSzPts val="1400"/>
              <a:buNone/>
            </a:pPr>
            <a:r>
              <a:rPr lang="en-US"/>
              <a:t>- The system is decommissioned</a:t>
            </a:r>
            <a:endParaRPr/>
          </a:p>
          <a:p>
            <a:pPr marL="0" lvl="0" indent="0" algn="l" rtl="0">
              <a:lnSpc>
                <a:spcPct val="100000"/>
              </a:lnSpc>
              <a:spcBef>
                <a:spcPts val="360"/>
              </a:spcBef>
              <a:spcAft>
                <a:spcPts val="0"/>
              </a:spcAft>
              <a:buSzPts val="1400"/>
              <a:buNone/>
            </a:pPr>
            <a:r>
              <a:rPr lang="en-US"/>
              <a:t>In the first two cases, we will indeed “repeat as necessary” and begin the re-authorization effort back at Prepare/Categorize. In the case of decommissioning, the life cycle simply ends.</a:t>
            </a:r>
            <a:endParaRPr/>
          </a:p>
          <a:p>
            <a:pPr marL="0" lvl="0" indent="0" algn="l" rtl="0">
              <a:lnSpc>
                <a:spcPct val="100000"/>
              </a:lnSpc>
              <a:spcBef>
                <a:spcPts val="360"/>
              </a:spcBef>
              <a:spcAft>
                <a:spcPts val="0"/>
              </a:spcAft>
              <a:buSzPts val="1400"/>
              <a:buNone/>
            </a:pPr>
            <a:endParaRPr/>
          </a:p>
        </p:txBody>
      </p:sp>
      <p:sp>
        <p:nvSpPr>
          <p:cNvPr id="707" name="Google Shape;707;p34: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
        <p:nvSpPr>
          <p:cNvPr id="708" name="Google Shape;708;p34: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34</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3"/>
        <p:cNvGrpSpPr/>
        <p:nvPr/>
      </p:nvGrpSpPr>
      <p:grpSpPr>
        <a:xfrm>
          <a:off x="0" y="0"/>
          <a:ext cx="0" cy="0"/>
          <a:chOff x="0" y="0"/>
          <a:chExt cx="0" cy="0"/>
        </a:xfrm>
      </p:grpSpPr>
      <p:sp>
        <p:nvSpPr>
          <p:cNvPr id="714" name="Google Shape;714;p35: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15" name="Google Shape;715;p35: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DoD clearly states, via the Knowledge Service, that Prepare will be Step 0 and Preparation is required before every step.</a:t>
            </a:r>
            <a:endParaRPr/>
          </a:p>
        </p:txBody>
      </p:sp>
      <p:sp>
        <p:nvSpPr>
          <p:cNvPr id="716" name="Google Shape;716;p35: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
        <p:nvSpPr>
          <p:cNvPr id="717" name="Google Shape;717;p35: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35</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3"/>
        <p:cNvGrpSpPr/>
        <p:nvPr/>
      </p:nvGrpSpPr>
      <p:grpSpPr>
        <a:xfrm>
          <a:off x="0" y="0"/>
          <a:ext cx="0" cy="0"/>
          <a:chOff x="0" y="0"/>
          <a:chExt cx="0" cy="0"/>
        </a:xfrm>
      </p:grpSpPr>
      <p:sp>
        <p:nvSpPr>
          <p:cNvPr id="724" name="Google Shape;724;p36: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25" name="Google Shape;725;p36: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There are requirements for both organizational and system Preparation.  For a long time, folks have jumped right into the controls because that represented the content that they were familiar with from the past.  But it has been recognized that there is a lot of preliminary work needed to be done prior to starting an RMF project. And there is a need to tie RMF to the governance of the organization and for the organization to provide a risk management strategy for all systems within their purview.  We will see more on this when we get to the Life Cycle Steps.</a:t>
            </a:r>
            <a:endParaRPr/>
          </a:p>
          <a:p>
            <a:pPr marL="0" lvl="0" indent="0" algn="l" rtl="0">
              <a:lnSpc>
                <a:spcPct val="100000"/>
              </a:lnSpc>
              <a:spcBef>
                <a:spcPts val="360"/>
              </a:spcBef>
              <a:spcAft>
                <a:spcPts val="0"/>
              </a:spcAft>
              <a:buSzPts val="1400"/>
              <a:buNone/>
            </a:pPr>
            <a:r>
              <a:rPr lang="en-US"/>
              <a:t>Also, there is more of an emphasis on Privacy, as you will see in all the updated publications now from NIST.  Because of all the privacy breaches within the government and in the private world, we all need to be more aware of privacy protection requirements.  There is new discussion on the supply chain management, systems engineering processes and the Cybersecurity Framework.  We will see a chart on the CSF later as well.  It was introduced by NIST in 2016 for critical infrastructures.  It does not replace RMF but works together with RMF for additional protection..&gt;Another huge chain is the integration of Supply Chain.  We need to address risks brought into our systems due to the now constant integration with the external world.  We will see more on that later.</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endParaRPr/>
          </a:p>
        </p:txBody>
      </p:sp>
      <p:sp>
        <p:nvSpPr>
          <p:cNvPr id="726" name="Google Shape;726;p36: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
        <p:nvSpPr>
          <p:cNvPr id="727" name="Google Shape;727;p36: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36</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1"/>
        <p:cNvGrpSpPr/>
        <p:nvPr/>
      </p:nvGrpSpPr>
      <p:grpSpPr>
        <a:xfrm>
          <a:off x="0" y="0"/>
          <a:ext cx="0" cy="0"/>
          <a:chOff x="0" y="0"/>
          <a:chExt cx="0" cy="0"/>
        </a:xfrm>
      </p:grpSpPr>
      <p:sp>
        <p:nvSpPr>
          <p:cNvPr id="732" name="Google Shape;732;p37: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33" name="Google Shape;733;p37: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We’ve already had a brief introduction to CNSS as the publisher of the National Information Assurance Glossary. Now we’re going to look at a CNSS document that plays a key role in RMF, especially in the DoD environment. There will be lots more information on this publication when we cover the RMF life cycle, but let’s take a few minutes to discuss exactly what is meant by a “national security system” (NEXT SLIDE).</a:t>
            </a:r>
            <a:endParaRPr/>
          </a:p>
        </p:txBody>
      </p:sp>
      <p:sp>
        <p:nvSpPr>
          <p:cNvPr id="734" name="Google Shape;734;p37: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37</a:t>
            </a:fld>
            <a:endParaRPr/>
          </a:p>
        </p:txBody>
      </p:sp>
      <p:sp>
        <p:nvSpPr>
          <p:cNvPr id="735" name="Google Shape;735;p37: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0"/>
        <p:cNvGrpSpPr/>
        <p:nvPr/>
      </p:nvGrpSpPr>
      <p:grpSpPr>
        <a:xfrm>
          <a:off x="0" y="0"/>
          <a:ext cx="0" cy="0"/>
          <a:chOff x="0" y="0"/>
          <a:chExt cx="0" cy="0"/>
        </a:xfrm>
      </p:grpSpPr>
      <p:sp>
        <p:nvSpPr>
          <p:cNvPr id="741" name="Google Shape;741;p38: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42" name="Google Shape;742;p38: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Here are the criteria for determining whether a particular information is an NSS. Rule #1: systems that process classified information are automatically considered NSS. Rule #2: unclassified systems may also be NSS if they meet one of the 6 listed criteria. Rule #3: systems that perform “routine” administrative and business applications are </a:t>
            </a:r>
            <a:r>
              <a:rPr lang="en-US" u="sng"/>
              <a:t>not</a:t>
            </a:r>
            <a:r>
              <a:rPr lang="en-US" u="none"/>
              <a:t> NSS.</a:t>
            </a:r>
            <a:endParaRPr/>
          </a:p>
          <a:p>
            <a:pPr marL="0" lvl="0" indent="0" algn="l" rtl="0">
              <a:lnSpc>
                <a:spcPct val="100000"/>
              </a:lnSpc>
              <a:spcBef>
                <a:spcPts val="360"/>
              </a:spcBef>
              <a:spcAft>
                <a:spcPts val="0"/>
              </a:spcAft>
              <a:buSzPts val="1400"/>
              <a:buNone/>
            </a:pPr>
            <a:r>
              <a:rPr lang="en-US"/>
              <a:t>&gt;&gt; There’s even a NIST Special Publication (NIST SP 800-59) entitled “Guideline for Identifying an Information System as a National Security System”. However, before you get too excited, I might as well tell you it contains little more than the list of criteria on this slide. </a:t>
            </a:r>
            <a:endParaRPr/>
          </a:p>
          <a:p>
            <a:pPr marL="0" lvl="0" indent="0" algn="l" rtl="0">
              <a:lnSpc>
                <a:spcPct val="100000"/>
              </a:lnSpc>
              <a:spcBef>
                <a:spcPts val="360"/>
              </a:spcBef>
              <a:spcAft>
                <a:spcPts val="0"/>
              </a:spcAft>
              <a:buSzPts val="1400"/>
              <a:buNone/>
            </a:pPr>
            <a:r>
              <a:rPr lang="en-US"/>
              <a:t>&gt;&gt; Based on these criteria, DoD and the Intelligence Community have large numbers of NSS. A few civil agencies (e.g., Dept of Homeland Security) may have a significant number of NSS, but in most civil agencies most systems are non-NSS.</a:t>
            </a:r>
            <a:endParaRPr/>
          </a:p>
          <a:p>
            <a:pPr marL="0" lvl="0" indent="0" algn="l" rtl="0">
              <a:lnSpc>
                <a:spcPct val="100000"/>
              </a:lnSpc>
              <a:spcBef>
                <a:spcPts val="360"/>
              </a:spcBef>
              <a:spcAft>
                <a:spcPts val="0"/>
              </a:spcAft>
              <a:buSzPts val="1400"/>
              <a:buNone/>
            </a:pPr>
            <a:r>
              <a:rPr lang="en-US"/>
              <a:t>&gt;&gt; DoD has made a policy decision that, for the purposes of information security assessment and authorization (i.e., RMF), </a:t>
            </a:r>
            <a:r>
              <a:rPr lang="en-US" u="sng"/>
              <a:t>all</a:t>
            </a:r>
            <a:r>
              <a:rPr lang="en-US"/>
              <a:t> systems will be treated </a:t>
            </a:r>
            <a:r>
              <a:rPr lang="en-US" i="1"/>
              <a:t>as if they were NSS</a:t>
            </a:r>
            <a:endParaRPr/>
          </a:p>
          <a:p>
            <a:pPr marL="0" lvl="0" indent="0" algn="l" rtl="0">
              <a:lnSpc>
                <a:spcPct val="100000"/>
              </a:lnSpc>
              <a:spcBef>
                <a:spcPts val="360"/>
              </a:spcBef>
              <a:spcAft>
                <a:spcPts val="0"/>
              </a:spcAft>
              <a:buSzPts val="1400"/>
              <a:buNone/>
            </a:pPr>
            <a:r>
              <a:rPr lang="en-US"/>
              <a:t>&gt;&gt; So, none of this should be an issue in DoD, HOWEVER…………..</a:t>
            </a:r>
            <a:endParaRPr/>
          </a:p>
          <a:p>
            <a:pPr marL="0" lvl="0" indent="0" algn="l" rtl="0">
              <a:lnSpc>
                <a:spcPct val="100000"/>
              </a:lnSpc>
              <a:spcBef>
                <a:spcPts val="360"/>
              </a:spcBef>
              <a:spcAft>
                <a:spcPts val="0"/>
              </a:spcAft>
              <a:buSzPts val="1400"/>
              <a:buNone/>
            </a:pPr>
            <a:r>
              <a:rPr lang="en-US"/>
              <a:t>&gt;&gt; Question. Can you think of any circumstance where the applicability of CNSSI 1253 might become an issue for DoD?</a:t>
            </a:r>
            <a:endParaRPr/>
          </a:p>
          <a:p>
            <a:pPr marL="0" lvl="0" indent="0" algn="l" rtl="0">
              <a:lnSpc>
                <a:spcPct val="100000"/>
              </a:lnSpc>
              <a:spcBef>
                <a:spcPts val="360"/>
              </a:spcBef>
              <a:spcAft>
                <a:spcPts val="0"/>
              </a:spcAft>
              <a:buSzPts val="1400"/>
              <a:buNone/>
            </a:pPr>
            <a:r>
              <a:rPr lang="en-US"/>
              <a:t>Answers. Perhaps some sort of joint program involving both DoD and non-DoD entities might run into this issue if the system in question is not NSS. Or perhaps a “reciprocity” scenario wherein a DoD organization is trying to leverage the previous authorization of a system by a non-DoD AO in order to facilitate installation of the same system in a DoD environment.</a:t>
            </a:r>
            <a:endParaRPr/>
          </a:p>
        </p:txBody>
      </p:sp>
      <p:sp>
        <p:nvSpPr>
          <p:cNvPr id="743" name="Google Shape;743;p38: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38</a:t>
            </a:fld>
            <a:endParaRPr/>
          </a:p>
        </p:txBody>
      </p:sp>
      <p:sp>
        <p:nvSpPr>
          <p:cNvPr id="744" name="Google Shape;744;p38: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3"/>
        <p:cNvGrpSpPr/>
        <p:nvPr/>
      </p:nvGrpSpPr>
      <p:grpSpPr>
        <a:xfrm>
          <a:off x="0" y="0"/>
          <a:ext cx="0" cy="0"/>
          <a:chOff x="0" y="0"/>
          <a:chExt cx="0" cy="0"/>
        </a:xfrm>
      </p:grpSpPr>
      <p:sp>
        <p:nvSpPr>
          <p:cNvPr id="754" name="Google Shape;754;p39: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55" name="Google Shape;755;p39: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&gt;&gt; DoD published two revised instructions in March 2014. The first of these, DoDI 8500.01, officially adopts the term “Cybersecurity”, replacing “Information Assurance”.</a:t>
            </a:r>
            <a:endParaRPr/>
          </a:p>
          <a:p>
            <a:pPr marL="0" lvl="0" indent="0" algn="l" rtl="0">
              <a:lnSpc>
                <a:spcPct val="100000"/>
              </a:lnSpc>
              <a:spcBef>
                <a:spcPts val="360"/>
              </a:spcBef>
              <a:spcAft>
                <a:spcPts val="0"/>
              </a:spcAft>
              <a:buSzPts val="1400"/>
              <a:buNone/>
            </a:pPr>
            <a:r>
              <a:rPr lang="en-US"/>
              <a:t>&gt;&gt; For those not familiar with DIACAP, DoDI 8500.2 (the document rescinded) was the one that contained the categorization methodology (MAC and CL) and “catalog” of security controls (IA controls) used in the DIACAP process. </a:t>
            </a:r>
            <a:endParaRPr/>
          </a:p>
          <a:p>
            <a:pPr marL="0" lvl="0" indent="0" algn="l" rtl="0">
              <a:lnSpc>
                <a:spcPct val="100000"/>
              </a:lnSpc>
              <a:spcBef>
                <a:spcPts val="360"/>
              </a:spcBef>
              <a:spcAft>
                <a:spcPts val="0"/>
              </a:spcAft>
              <a:buSzPts val="1400"/>
              <a:buNone/>
            </a:pPr>
            <a:r>
              <a:rPr lang="en-US"/>
              <a:t>QUESTION. Why was DoD able to simply </a:t>
            </a:r>
            <a:r>
              <a:rPr lang="en-US" i="1"/>
              <a:t>rescind</a:t>
            </a:r>
            <a:r>
              <a:rPr lang="en-US"/>
              <a:t> DoDI 8500.2 rather than publish an updated instruction?</a:t>
            </a:r>
            <a:endParaRPr/>
          </a:p>
          <a:p>
            <a:pPr marL="0" lvl="0" indent="0" algn="l" rtl="0">
              <a:lnSpc>
                <a:spcPct val="100000"/>
              </a:lnSpc>
              <a:spcBef>
                <a:spcPts val="360"/>
              </a:spcBef>
              <a:spcAft>
                <a:spcPts val="0"/>
              </a:spcAft>
              <a:buSzPts val="1400"/>
              <a:buNone/>
            </a:pPr>
            <a:r>
              <a:rPr lang="en-US"/>
              <a:t>ANSWER. Because DoD is now using CNSSI 1253 for categorization and NIST SP 800-53 as the “catalog” of security controls; a DoD instruction on those topics is no longer needed</a:t>
            </a:r>
            <a:endParaRPr/>
          </a:p>
          <a:p>
            <a:pPr marL="0" lvl="0" indent="0" algn="l" rtl="0">
              <a:lnSpc>
                <a:spcPct val="100000"/>
              </a:lnSpc>
              <a:spcBef>
                <a:spcPts val="360"/>
              </a:spcBef>
              <a:spcAft>
                <a:spcPts val="0"/>
              </a:spcAft>
              <a:buSzPts val="1400"/>
              <a:buNone/>
            </a:pPr>
            <a:endParaRPr/>
          </a:p>
        </p:txBody>
      </p:sp>
      <p:sp>
        <p:nvSpPr>
          <p:cNvPr id="756" name="Google Shape;756;p39: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39</a:t>
            </a:fld>
            <a:endParaRPr/>
          </a:p>
        </p:txBody>
      </p:sp>
      <p:sp>
        <p:nvSpPr>
          <p:cNvPr id="757" name="Google Shape;757;p39: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4: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4</a:t>
            </a:fld>
            <a:endParaRPr/>
          </a:p>
        </p:txBody>
      </p:sp>
      <p:sp>
        <p:nvSpPr>
          <p:cNvPr id="306" name="Google Shape;306;p4: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07" name="Google Shape;307;p4: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That’s why we’re here. Our goal is to get you familiar with RMF and how it is being implemented in the DoD environment, as well as the many RMF Resources such as websites, publications and automated tools.</a:t>
            </a:r>
            <a:endParaRPr/>
          </a:p>
        </p:txBody>
      </p:sp>
      <p:sp>
        <p:nvSpPr>
          <p:cNvPr id="308" name="Google Shape;308;p4: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2"/>
        <p:cNvGrpSpPr/>
        <p:nvPr/>
      </p:nvGrpSpPr>
      <p:grpSpPr>
        <a:xfrm>
          <a:off x="0" y="0"/>
          <a:ext cx="0" cy="0"/>
          <a:chOff x="0" y="0"/>
          <a:chExt cx="0" cy="0"/>
        </a:xfrm>
      </p:grpSpPr>
      <p:sp>
        <p:nvSpPr>
          <p:cNvPr id="763" name="Google Shape;763;p40: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64" name="Google Shape;764;p40: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DoDI 8510.01 is the formal document that introduces RMF for DoD IT. This has been a long time coming. At least two years before this instruction was released, it was a well-known fact that DoD was “planning to” adopt RMF. Lots of things changed during those years, among them the name DoD was going to use for the new process. At first, DoD proposed DIARMF, which is sort of a hybrid between DIACAP and RMF. However, when people started </a:t>
            </a:r>
            <a:r>
              <a:rPr lang="en-US" i="1"/>
              <a:t>pronouncing</a:t>
            </a:r>
            <a:r>
              <a:rPr lang="en-US" i="0"/>
              <a:t> the name … dia-rumph! … enthusiasm quickly faded. Next choice was “Cybersecurity RMF”, which sounds good to me, given that DoD was embracing the term Cybersecurity. Evidently it didn’t sit well with some of the brass who make such decisions, and they finally agreed on “RMF for DoD IT”. I’m sure we’ll all get used to it, but somehow it doesn’t roll off the tongue the way DITSCAP and DIACAP did. Oh well, we’ll probably just end up calling it RMF, which makes sense in a way because we’re all (i.e., DoD, the intelligence community and the civil agencies) supposed to be on the same page with this!</a:t>
            </a:r>
            <a:endParaRPr/>
          </a:p>
          <a:p>
            <a:pPr marL="0" lvl="0" indent="0" algn="l" rtl="0">
              <a:lnSpc>
                <a:spcPct val="100000"/>
              </a:lnSpc>
              <a:spcBef>
                <a:spcPts val="360"/>
              </a:spcBef>
              <a:spcAft>
                <a:spcPts val="0"/>
              </a:spcAft>
              <a:buSzPts val="1400"/>
              <a:buNone/>
            </a:pPr>
            <a:r>
              <a:rPr lang="en-US"/>
              <a:t>From this very brief list of highlights, you can readily see just how liberally DoD is now leveraging other publications from CNSS and NIST. It’s amazing how effectively budget shortfalls appear to cure the NIH (“not invented here”) syndrome. </a:t>
            </a:r>
            <a:endParaRPr/>
          </a:p>
          <a:p>
            <a:pPr marL="0" lvl="0" indent="0" algn="l" rtl="0">
              <a:lnSpc>
                <a:spcPct val="100000"/>
              </a:lnSpc>
              <a:spcBef>
                <a:spcPts val="360"/>
              </a:spcBef>
              <a:spcAft>
                <a:spcPts val="0"/>
              </a:spcAft>
              <a:buSzPts val="1400"/>
              <a:buNone/>
            </a:pPr>
            <a:endParaRPr/>
          </a:p>
        </p:txBody>
      </p:sp>
      <p:sp>
        <p:nvSpPr>
          <p:cNvPr id="765" name="Google Shape;765;p40: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40</a:t>
            </a:fld>
            <a:endParaRPr/>
          </a:p>
        </p:txBody>
      </p:sp>
      <p:sp>
        <p:nvSpPr>
          <p:cNvPr id="766" name="Google Shape;766;p40: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4"/>
        <p:cNvGrpSpPr/>
        <p:nvPr/>
      </p:nvGrpSpPr>
      <p:grpSpPr>
        <a:xfrm>
          <a:off x="0" y="0"/>
          <a:ext cx="0" cy="0"/>
          <a:chOff x="0" y="0"/>
          <a:chExt cx="0" cy="0"/>
        </a:xfrm>
      </p:grpSpPr>
      <p:sp>
        <p:nvSpPr>
          <p:cNvPr id="775" name="Google Shape;775;p41: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76" name="Google Shape;776;p41: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A few other significant policy statements are made in the new DoDI 8510.01. </a:t>
            </a:r>
            <a:endParaRPr/>
          </a:p>
          <a:p>
            <a:pPr marL="0" lvl="0" indent="0" algn="l" rtl="0">
              <a:lnSpc>
                <a:spcPct val="100000"/>
              </a:lnSpc>
              <a:spcBef>
                <a:spcPts val="360"/>
              </a:spcBef>
              <a:spcAft>
                <a:spcPts val="0"/>
              </a:spcAft>
              <a:buSzPts val="1400"/>
              <a:buNone/>
            </a:pPr>
            <a:r>
              <a:rPr lang="en-US"/>
              <a:t>&gt;&gt; Reciprocity of authorizations (i.e., a means of “leveraging” system authorizations from other DoD and federal organizations, rather than “starting over”, is encouraged. Similar “encouragement” is given to Continuous Monitoring of security posture (as opposed to “point in time” assessment every 3 years). </a:t>
            </a:r>
            <a:endParaRPr/>
          </a:p>
          <a:p>
            <a:pPr marL="0" lvl="0" indent="0" algn="l" rtl="0">
              <a:lnSpc>
                <a:spcPct val="100000"/>
              </a:lnSpc>
              <a:spcBef>
                <a:spcPts val="360"/>
              </a:spcBef>
              <a:spcAft>
                <a:spcPts val="0"/>
              </a:spcAft>
              <a:buSzPts val="1400"/>
              <a:buNone/>
            </a:pPr>
            <a:r>
              <a:rPr lang="en-US"/>
              <a:t>&gt;&gt; Also emphasized is the need for specific budgeting of funds for RMF implementation. We are likely to see a significant increase in cost dealing with RMF for the first time, and on an ongoing basis. System owners should not be so foolish as to think this can be funded “with the loose change they find between the sofa cushions”. </a:t>
            </a:r>
            <a:endParaRPr/>
          </a:p>
        </p:txBody>
      </p:sp>
      <p:sp>
        <p:nvSpPr>
          <p:cNvPr id="777" name="Google Shape;777;p41: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41</a:t>
            </a:fld>
            <a:endParaRPr/>
          </a:p>
        </p:txBody>
      </p:sp>
      <p:sp>
        <p:nvSpPr>
          <p:cNvPr id="778" name="Google Shape;778;p41: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2"/>
        <p:cNvGrpSpPr/>
        <p:nvPr/>
      </p:nvGrpSpPr>
      <p:grpSpPr>
        <a:xfrm>
          <a:off x="0" y="0"/>
          <a:ext cx="0" cy="0"/>
          <a:chOff x="0" y="0"/>
          <a:chExt cx="0" cy="0"/>
        </a:xfrm>
      </p:grpSpPr>
      <p:sp>
        <p:nvSpPr>
          <p:cNvPr id="783" name="Google Shape;783;p42: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84" name="Google Shape;784;p42: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sz="1200" b="1">
                <a:solidFill>
                  <a:schemeClr val="dk1"/>
                </a:solidFill>
                <a:latin typeface="Times New Roman"/>
                <a:ea typeface="Times New Roman"/>
                <a:cs typeface="Times New Roman"/>
                <a:sym typeface="Times New Roman"/>
              </a:rPr>
              <a:t> </a:t>
            </a:r>
            <a:r>
              <a:rPr lang="en-US" sz="1200">
                <a:solidFill>
                  <a:schemeClr val="dk1"/>
                </a:solidFill>
                <a:latin typeface="Times New Roman"/>
                <a:ea typeface="Times New Roman"/>
                <a:cs typeface="Times New Roman"/>
                <a:sym typeface="Times New Roman"/>
              </a:rPr>
              <a:t>So, we have talked about these three significant publications in the world of RMF – specifically DoD RMF; and that they have all seen recently updates.  RMF is definitely on the move.</a:t>
            </a:r>
            <a:endParaRPr/>
          </a:p>
        </p:txBody>
      </p:sp>
      <p:sp>
        <p:nvSpPr>
          <p:cNvPr id="785" name="Google Shape;785;p42: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42</a:t>
            </a:fld>
            <a:endParaRPr/>
          </a:p>
        </p:txBody>
      </p:sp>
      <p:sp>
        <p:nvSpPr>
          <p:cNvPr id="786" name="Google Shape;786;p42: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2017</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2"/>
        <p:cNvGrpSpPr/>
        <p:nvPr/>
      </p:nvGrpSpPr>
      <p:grpSpPr>
        <a:xfrm>
          <a:off x="0" y="0"/>
          <a:ext cx="0" cy="0"/>
          <a:chOff x="0" y="0"/>
          <a:chExt cx="0" cy="0"/>
        </a:xfrm>
      </p:grpSpPr>
      <p:sp>
        <p:nvSpPr>
          <p:cNvPr id="793" name="Google Shape;793;p43: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94" name="Google Shape;794;p43: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While DoD is now relying on RMF-related publication from elsewhere (i.e., NIST and CNSS), that doesn’t mean there are no more DoD publications to consider. The usual litany of DoD instructions, DISA STIGs, etc. are still very much alive and well. Revisions to many of these documents are underway or planned for the near future. At a minimum, they will be updated to reflect RMF terminology where appropriate.  Note:  We will discuss the new DoDD 8140 tomorrow when we discuss the National Initiative for Cybersecurity Education (NICE).</a:t>
            </a:r>
            <a:endParaRPr/>
          </a:p>
        </p:txBody>
      </p:sp>
      <p:sp>
        <p:nvSpPr>
          <p:cNvPr id="795" name="Google Shape;795;p43: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43</a:t>
            </a:fld>
            <a:endParaRPr/>
          </a:p>
        </p:txBody>
      </p:sp>
      <p:sp>
        <p:nvSpPr>
          <p:cNvPr id="796" name="Google Shape;796;p43: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1"/>
        <p:cNvGrpSpPr/>
        <p:nvPr/>
      </p:nvGrpSpPr>
      <p:grpSpPr>
        <a:xfrm>
          <a:off x="0" y="0"/>
          <a:ext cx="0" cy="0"/>
          <a:chOff x="0" y="0"/>
          <a:chExt cx="0" cy="0"/>
        </a:xfrm>
      </p:grpSpPr>
      <p:sp>
        <p:nvSpPr>
          <p:cNvPr id="802" name="Google Shape;802;p44: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03" name="Google Shape;803;p44: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And our summary for the Policy section.</a:t>
            </a:r>
            <a:endParaRPr/>
          </a:p>
        </p:txBody>
      </p:sp>
      <p:sp>
        <p:nvSpPr>
          <p:cNvPr id="804" name="Google Shape;804;p44: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44</a:t>
            </a:fld>
            <a:endParaRPr/>
          </a:p>
        </p:txBody>
      </p:sp>
      <p:sp>
        <p:nvSpPr>
          <p:cNvPr id="805" name="Google Shape;805;p44: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9"/>
        <p:cNvGrpSpPr/>
        <p:nvPr/>
      </p:nvGrpSpPr>
      <p:grpSpPr>
        <a:xfrm>
          <a:off x="0" y="0"/>
          <a:ext cx="0" cy="0"/>
          <a:chOff x="0" y="0"/>
          <a:chExt cx="0" cy="0"/>
        </a:xfrm>
      </p:grpSpPr>
      <p:sp>
        <p:nvSpPr>
          <p:cNvPr id="810" name="Google Shape;810;p45: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11" name="Google Shape;811;p45: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You can go to the RMF.org Resources menu to download updates of publications presented in this class.  You will find them under RMF Resources/RMF Publications.</a:t>
            </a:r>
            <a:endParaRPr/>
          </a:p>
          <a:p>
            <a:pPr marL="0" lvl="0" indent="0" algn="l" rtl="0">
              <a:lnSpc>
                <a:spcPct val="100000"/>
              </a:lnSpc>
              <a:spcBef>
                <a:spcPts val="360"/>
              </a:spcBef>
              <a:spcAft>
                <a:spcPts val="0"/>
              </a:spcAft>
              <a:buSzPts val="1400"/>
              <a:buNone/>
            </a:pPr>
            <a:endParaRPr/>
          </a:p>
        </p:txBody>
      </p:sp>
      <p:sp>
        <p:nvSpPr>
          <p:cNvPr id="812" name="Google Shape;812;p45: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45</a:t>
            </a:fld>
            <a:endParaRPr/>
          </a:p>
        </p:txBody>
      </p:sp>
      <p:sp>
        <p:nvSpPr>
          <p:cNvPr id="813" name="Google Shape;813;p45: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0"/>
        <p:cNvGrpSpPr/>
        <p:nvPr/>
      </p:nvGrpSpPr>
      <p:grpSpPr>
        <a:xfrm>
          <a:off x="0" y="0"/>
          <a:ext cx="0" cy="0"/>
          <a:chOff x="0" y="0"/>
          <a:chExt cx="0" cy="0"/>
        </a:xfrm>
      </p:grpSpPr>
      <p:sp>
        <p:nvSpPr>
          <p:cNvPr id="821" name="Google Shape;821;p235: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None/>
            </a:pPr>
            <a:fld id="{00000000-1234-1234-1234-123412341234}" type="slidenum">
              <a:rPr lang="en-US" sz="1700">
                <a:solidFill>
                  <a:srgbClr val="000000"/>
                </a:solidFill>
              </a:rPr>
              <a:t>46</a:t>
            </a:fld>
            <a:endParaRPr sz="1700">
              <a:solidFill>
                <a:srgbClr val="000000"/>
              </a:solidFill>
            </a:endParaRPr>
          </a:p>
        </p:txBody>
      </p:sp>
      <p:sp>
        <p:nvSpPr>
          <p:cNvPr id="822" name="Google Shape;822;p235: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23" name="Google Shape;823;p235: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457200" marR="0" lvl="0" indent="-228600" algn="l" rtl="0">
              <a:lnSpc>
                <a:spcPct val="100000"/>
              </a:lnSpc>
              <a:spcBef>
                <a:spcPts val="360"/>
              </a:spcBef>
              <a:spcAft>
                <a:spcPts val="0"/>
              </a:spcAft>
              <a:buSzPts val="1400"/>
              <a:buNone/>
            </a:pPr>
            <a:r>
              <a:rPr lang="en-US"/>
              <a:t>In this short training unit, we’ll look at the origins of RMF and some of its perceived benefits. We’ll also look at the relationship of RMF to the system development life cycle and to the federal/DoD acquisition process. Finally, we’ll break RMF into a few basic “building blocks”, which will be covered in subsequent training units.</a:t>
            </a:r>
            <a:endParaRPr/>
          </a:p>
        </p:txBody>
      </p:sp>
      <p:sp>
        <p:nvSpPr>
          <p:cNvPr id="824" name="Google Shape;824;p235: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9"/>
        <p:cNvGrpSpPr/>
        <p:nvPr/>
      </p:nvGrpSpPr>
      <p:grpSpPr>
        <a:xfrm>
          <a:off x="0" y="0"/>
          <a:ext cx="0" cy="0"/>
          <a:chOff x="0" y="0"/>
          <a:chExt cx="0" cy="0"/>
        </a:xfrm>
      </p:grpSpPr>
      <p:sp>
        <p:nvSpPr>
          <p:cNvPr id="870" name="Google Shape;870;p47: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71" name="Google Shape;871;p47: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solidFill>
                  <a:schemeClr val="dk1"/>
                </a:solidFill>
              </a:rPr>
              <a:t>&gt;&gt; Once again, “entire federal government” is a bit of hyperbole. “Entire executive branch” would be more constitutionally accurate, but not sound nearly as impressive!</a:t>
            </a:r>
            <a:endParaRPr/>
          </a:p>
          <a:p>
            <a:pPr marL="0" lvl="0" indent="0" algn="l" rtl="0">
              <a:lnSpc>
                <a:spcPct val="100000"/>
              </a:lnSpc>
              <a:spcBef>
                <a:spcPts val="360"/>
              </a:spcBef>
              <a:spcAft>
                <a:spcPts val="0"/>
              </a:spcAft>
              <a:buSzPts val="1400"/>
              <a:buNone/>
            </a:pPr>
            <a:r>
              <a:rPr lang="en-US">
                <a:solidFill>
                  <a:schemeClr val="dk1"/>
                </a:solidFill>
              </a:rPr>
              <a:t>&gt;&gt; OK, so improved information security and risk management are among the major goals of RMF. No big surprise there. But what about that “R” word – reciprocity? Why is that so all-fired important that it merits mention as a high-level goal? Evidently the authors of RMF felt it was critical that agencies are somehow empowered to leverage authorization decisions made by other agencies, thus enabling similar systems to be implemented at diverse agencies without extensive “re-work” of the authorization process. More on this topic later!</a:t>
            </a:r>
            <a:endParaRPr>
              <a:solidFill>
                <a:schemeClr val="dk1"/>
              </a:solidFill>
            </a:endParaRPr>
          </a:p>
        </p:txBody>
      </p:sp>
      <p:sp>
        <p:nvSpPr>
          <p:cNvPr id="872" name="Google Shape;872;p47: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47</a:t>
            </a:fld>
            <a:endParaRPr/>
          </a:p>
        </p:txBody>
      </p:sp>
      <p:sp>
        <p:nvSpPr>
          <p:cNvPr id="873" name="Google Shape;873;p47: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7"/>
        <p:cNvGrpSpPr/>
        <p:nvPr/>
      </p:nvGrpSpPr>
      <p:grpSpPr>
        <a:xfrm>
          <a:off x="0" y="0"/>
          <a:ext cx="0" cy="0"/>
          <a:chOff x="0" y="0"/>
          <a:chExt cx="0" cy="0"/>
        </a:xfrm>
      </p:grpSpPr>
      <p:sp>
        <p:nvSpPr>
          <p:cNvPr id="878" name="Google Shape;878;p48: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79" name="Google Shape;879;p48: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Joint Task Force Transformation Initiative Working Group – that’s quite a name. It doesn’t even sound real. If I were a Hollywood producer and a screenwriter came to me with a script using that name for a fictitious government committee, I suspect he would be sent home to find a name that was more “believable”. Well, I’m here to tell you this outfit is absolutely the real deal! </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Authorship of most of the RMF-related NIST publications now lies with the Joint Task Force, which, as you can see, includes NIST, DoD, the Office of the Director of National Intelligence (ODNI), and the Committee on National Security Systems (CNSS).  The Joint Task Force was formed with the express purpose of bringing the idea of a “common federal government framework for information security” to fruition. Success of their efforts has come slowly but steadily. The federal “civil” departments and agencies were the first to adopt RMF. It was a very easy transition since they were already using the NIST Certification and Accreditation (C&amp;A) process, and RMF was just a natural evolution to revised versions of the NIST documents they were already familiar with. The intelligence community started transitioning from their legacy C&amp;A process to RMF several years ago. It has not been an easy road for them, but significant progress has been made. DoD was the laggard and did not begin its transition in earnest until March 2014. They expected to be fully transitioned by sometime in 2017-18. Much more on the transition process and timeline later.</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endParaRPr/>
          </a:p>
        </p:txBody>
      </p:sp>
      <p:sp>
        <p:nvSpPr>
          <p:cNvPr id="880" name="Google Shape;880;p48: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48</a:t>
            </a:fld>
            <a:endParaRPr/>
          </a:p>
        </p:txBody>
      </p:sp>
      <p:sp>
        <p:nvSpPr>
          <p:cNvPr id="881" name="Google Shape;881;p48: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9"/>
        <p:cNvGrpSpPr/>
        <p:nvPr/>
      </p:nvGrpSpPr>
      <p:grpSpPr>
        <a:xfrm>
          <a:off x="0" y="0"/>
          <a:ext cx="0" cy="0"/>
          <a:chOff x="0" y="0"/>
          <a:chExt cx="0" cy="0"/>
        </a:xfrm>
      </p:grpSpPr>
      <p:sp>
        <p:nvSpPr>
          <p:cNvPr id="900" name="Google Shape;900;p49: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01" name="Google Shape;901;p49: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These are some of the things touted as virtues of RMF. Keep these in mind later as we walk through the RMF Life Cycle.</a:t>
            </a:r>
            <a:endParaRPr/>
          </a:p>
        </p:txBody>
      </p:sp>
      <p:sp>
        <p:nvSpPr>
          <p:cNvPr id="902" name="Google Shape;902;p49: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49</a:t>
            </a:fld>
            <a:endParaRPr/>
          </a:p>
        </p:txBody>
      </p:sp>
      <p:sp>
        <p:nvSpPr>
          <p:cNvPr id="903" name="Google Shape;903;p49: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p5: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5</a:t>
            </a:fld>
            <a:endParaRPr/>
          </a:p>
        </p:txBody>
      </p:sp>
      <p:sp>
        <p:nvSpPr>
          <p:cNvPr id="315" name="Google Shape;315;p5:notes"/>
          <p:cNvSpPr txBox="1"/>
          <p:nvPr/>
        </p:nvSpPr>
        <p:spPr>
          <a:xfrm>
            <a:off x="3887790" y="8686802"/>
            <a:ext cx="2970212" cy="457200"/>
          </a:xfrm>
          <a:prstGeom prst="rect">
            <a:avLst/>
          </a:prstGeom>
          <a:noFill/>
          <a:ln>
            <a:noFill/>
          </a:ln>
        </p:spPr>
        <p:txBody>
          <a:bodyPr spcFirstLastPara="1" wrap="square" lIns="91400" tIns="45700" rIns="91400"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Tahoma"/>
                <a:ea typeface="Tahoma"/>
                <a:cs typeface="Tahoma"/>
                <a:sym typeface="Tahoma"/>
              </a:rPr>
              <a:t>5</a:t>
            </a:fld>
            <a:endParaRPr sz="1200" b="0" i="0" u="none" strike="noStrike" cap="none">
              <a:solidFill>
                <a:schemeClr val="dk1"/>
              </a:solidFill>
              <a:latin typeface="Tahoma"/>
              <a:ea typeface="Tahoma"/>
              <a:cs typeface="Tahoma"/>
              <a:sym typeface="Tahoma"/>
            </a:endParaRPr>
          </a:p>
        </p:txBody>
      </p:sp>
      <p:sp>
        <p:nvSpPr>
          <p:cNvPr id="316" name="Google Shape;316;p5: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17" name="Google Shape;317;p5: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A plethora of information will be presented during this class. Since the curriculum has been developed for a diverse audience, some of the material will be directly relevant (bullseye!) to your particular role within your organization and within the RMF process. Other material may seem rather tangential to your expected role. You are encouraged, however, to pay close attention to </a:t>
            </a:r>
            <a:r>
              <a:rPr lang="en-US" u="sng"/>
              <a:t>all</a:t>
            </a:r>
            <a:r>
              <a:rPr lang="en-US"/>
              <a:t> of it. Our experience is that individuals’ roles tend to evolve over time … what seems peripheral today may become crucial tomorrow … especially when you return to your work environment as “the knowledgeable one” after attending this training!</a:t>
            </a:r>
            <a:endParaRPr/>
          </a:p>
        </p:txBody>
      </p:sp>
      <p:sp>
        <p:nvSpPr>
          <p:cNvPr id="318" name="Google Shape;318;p5: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8"/>
        <p:cNvGrpSpPr/>
        <p:nvPr/>
      </p:nvGrpSpPr>
      <p:grpSpPr>
        <a:xfrm>
          <a:off x="0" y="0"/>
          <a:ext cx="0" cy="0"/>
          <a:chOff x="0" y="0"/>
          <a:chExt cx="0" cy="0"/>
        </a:xfrm>
      </p:grpSpPr>
      <p:sp>
        <p:nvSpPr>
          <p:cNvPr id="909" name="Google Shape;909;p50: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10" name="Google Shape;910;p50: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Federal agencies follow a standard System Development Life Cycle (SDLC). Ideally, security complements the SDLC rather than interfering with it. The best security posture is achieved when security is “baked in” rather than “tacked on”, so it is important for security considerations to be integrated from beginning to end. The developers of RMF were acutely aware of these goals.  These phases are listed under System Development Life Cycle – glossary NIST SP 800-37 R2.</a:t>
            </a:r>
            <a:endParaRPr/>
          </a:p>
        </p:txBody>
      </p:sp>
      <p:sp>
        <p:nvSpPr>
          <p:cNvPr id="911" name="Google Shape;911;p50: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50</a:t>
            </a:fld>
            <a:endParaRPr/>
          </a:p>
        </p:txBody>
      </p:sp>
      <p:sp>
        <p:nvSpPr>
          <p:cNvPr id="912" name="Google Shape;912;p50: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6"/>
        <p:cNvGrpSpPr/>
        <p:nvPr/>
      </p:nvGrpSpPr>
      <p:grpSpPr>
        <a:xfrm>
          <a:off x="0" y="0"/>
          <a:ext cx="0" cy="0"/>
          <a:chOff x="0" y="0"/>
          <a:chExt cx="0" cy="0"/>
        </a:xfrm>
      </p:grpSpPr>
      <p:sp>
        <p:nvSpPr>
          <p:cNvPr id="917" name="Google Shape;917;p51: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18" name="Google Shape;918;p51: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RMF was designed from the “get go” as a companion to the standard SDLC. Here you can see a correlation between SDLC and RMF life cycle steps. Also, an example taken from NIST SP 800-37 R2 shows how a single “task” within the RMF life cycle has been correlated to the SDLC phase(s) that are most appropriate.  Be aware that for the Federal “civil” side of the fence, Preparation is now added into this picture.  However, it tracks across all phases as preparation at the organization level applies across all steps.</a:t>
            </a:r>
            <a:endParaRPr/>
          </a:p>
        </p:txBody>
      </p:sp>
      <p:sp>
        <p:nvSpPr>
          <p:cNvPr id="919" name="Google Shape;919;p51: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51</a:t>
            </a:fld>
            <a:endParaRPr/>
          </a:p>
        </p:txBody>
      </p:sp>
      <p:sp>
        <p:nvSpPr>
          <p:cNvPr id="920" name="Google Shape;920;p51: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0"/>
        <p:cNvGrpSpPr/>
        <p:nvPr/>
      </p:nvGrpSpPr>
      <p:grpSpPr>
        <a:xfrm>
          <a:off x="0" y="0"/>
          <a:ext cx="0" cy="0"/>
          <a:chOff x="0" y="0"/>
          <a:chExt cx="0" cy="0"/>
        </a:xfrm>
      </p:grpSpPr>
      <p:sp>
        <p:nvSpPr>
          <p:cNvPr id="931" name="Google Shape;931;p52: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32" name="Google Shape;932;p52: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&gt;&gt; In other words, the FAR requires security requirements (as prescribed by FISMA, OMB A-130 – now Appendix I - and NIST) to be included in all IT acquisitions. In its simplest terms, this means the requirements (security controls) prescribed by RMF should become part of the system specifications. This is true for IT acquisitions, including hardware, system integration services, commercial off-the-shelf software or custom software development. </a:t>
            </a:r>
            <a:endParaRPr/>
          </a:p>
          <a:p>
            <a:pPr marL="0" lvl="0" indent="0" algn="l" rtl="0">
              <a:lnSpc>
                <a:spcPct val="100000"/>
              </a:lnSpc>
              <a:spcBef>
                <a:spcPts val="360"/>
              </a:spcBef>
              <a:spcAft>
                <a:spcPts val="0"/>
              </a:spcAft>
              <a:buSzPts val="1400"/>
              <a:buNone/>
            </a:pPr>
            <a:r>
              <a:rPr lang="en-US"/>
              <a:t>&gt;&gt; So, if you write RFPs or Statements of Work, just remember it is “FAR” better to include security requirements than to omit them! Perhaps the RFP and SOW writers of the world need RMF training too!</a:t>
            </a:r>
            <a:endParaRPr/>
          </a:p>
        </p:txBody>
      </p:sp>
      <p:sp>
        <p:nvSpPr>
          <p:cNvPr id="933" name="Google Shape;933;p52: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52</a:t>
            </a:fld>
            <a:endParaRPr/>
          </a:p>
        </p:txBody>
      </p:sp>
      <p:sp>
        <p:nvSpPr>
          <p:cNvPr id="934" name="Google Shape;934;p52: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8"/>
        <p:cNvGrpSpPr/>
        <p:nvPr/>
      </p:nvGrpSpPr>
      <p:grpSpPr>
        <a:xfrm>
          <a:off x="0" y="0"/>
          <a:ext cx="0" cy="0"/>
          <a:chOff x="0" y="0"/>
          <a:chExt cx="0" cy="0"/>
        </a:xfrm>
      </p:grpSpPr>
      <p:sp>
        <p:nvSpPr>
          <p:cNvPr id="939" name="Google Shape;939;p53: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40" name="Google Shape;940;p53: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To fully understand RMF, it is important to have a good grasp of these major subject areas. Each of them will be covered in today’s class. In the </a:t>
            </a:r>
            <a:r>
              <a:rPr lang="en-US" i="1"/>
              <a:t>RMF for DoD IT </a:t>
            </a:r>
            <a:r>
              <a:rPr lang="en-US" i="0"/>
              <a:t>class we will drill down even further into these topics and give you the opportunity to work with the information in more of a “hands on” manner.</a:t>
            </a:r>
            <a:endParaRPr/>
          </a:p>
        </p:txBody>
      </p:sp>
      <p:sp>
        <p:nvSpPr>
          <p:cNvPr id="941" name="Google Shape;941;p53: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53</a:t>
            </a:fld>
            <a:endParaRPr/>
          </a:p>
        </p:txBody>
      </p:sp>
      <p:sp>
        <p:nvSpPr>
          <p:cNvPr id="942" name="Google Shape;942;p53: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7"/>
        <p:cNvGrpSpPr/>
        <p:nvPr/>
      </p:nvGrpSpPr>
      <p:grpSpPr>
        <a:xfrm>
          <a:off x="0" y="0"/>
          <a:ext cx="0" cy="0"/>
          <a:chOff x="0" y="0"/>
          <a:chExt cx="0" cy="0"/>
        </a:xfrm>
      </p:grpSpPr>
      <p:sp>
        <p:nvSpPr>
          <p:cNvPr id="948" name="Google Shape;948;p54: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49" name="Google Shape;949;p54: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Summary for the Introduction section.</a:t>
            </a:r>
            <a:endParaRPr/>
          </a:p>
        </p:txBody>
      </p:sp>
      <p:sp>
        <p:nvSpPr>
          <p:cNvPr id="950" name="Google Shape;950;p54: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54</a:t>
            </a:fld>
            <a:endParaRPr/>
          </a:p>
        </p:txBody>
      </p:sp>
      <p:sp>
        <p:nvSpPr>
          <p:cNvPr id="951" name="Google Shape;951;p54: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5"/>
        <p:cNvGrpSpPr/>
        <p:nvPr/>
      </p:nvGrpSpPr>
      <p:grpSpPr>
        <a:xfrm>
          <a:off x="0" y="0"/>
          <a:ext cx="0" cy="0"/>
          <a:chOff x="0" y="0"/>
          <a:chExt cx="0" cy="0"/>
        </a:xfrm>
      </p:grpSpPr>
      <p:sp>
        <p:nvSpPr>
          <p:cNvPr id="956" name="Google Shape;956;p236: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None/>
            </a:pPr>
            <a:fld id="{00000000-1234-1234-1234-123412341234}" type="slidenum">
              <a:rPr lang="en-US" sz="1700">
                <a:solidFill>
                  <a:srgbClr val="000000"/>
                </a:solidFill>
              </a:rPr>
              <a:t>55</a:t>
            </a:fld>
            <a:endParaRPr sz="1700">
              <a:solidFill>
                <a:srgbClr val="000000"/>
              </a:solidFill>
            </a:endParaRPr>
          </a:p>
        </p:txBody>
      </p:sp>
      <p:sp>
        <p:nvSpPr>
          <p:cNvPr id="957" name="Google Shape;957;p236: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58" name="Google Shape;958;p236: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457200" marR="0" lvl="0" indent="-228600" algn="l" rtl="0">
              <a:lnSpc>
                <a:spcPct val="100000"/>
              </a:lnSpc>
              <a:spcBef>
                <a:spcPts val="360"/>
              </a:spcBef>
              <a:spcAft>
                <a:spcPts val="0"/>
              </a:spcAft>
              <a:buSzPts val="1400"/>
              <a:buNone/>
            </a:pPr>
            <a:r>
              <a:rPr lang="en-US"/>
              <a:t>In this training unit, we’re going to look at the NIST three-tier model of risk management, which has been adopted and adapted by DoD. We’ll also go through the various roles and responsibilities associated with RMF. While some of them are brand new, you’ll see that quite a few are nothing but “old faces with new names”.</a:t>
            </a:r>
            <a:endParaRPr/>
          </a:p>
        </p:txBody>
      </p:sp>
      <p:sp>
        <p:nvSpPr>
          <p:cNvPr id="959" name="Google Shape;959;p236: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4"/>
        <p:cNvGrpSpPr/>
        <p:nvPr/>
      </p:nvGrpSpPr>
      <p:grpSpPr>
        <a:xfrm>
          <a:off x="0" y="0"/>
          <a:ext cx="0" cy="0"/>
          <a:chOff x="0" y="0"/>
          <a:chExt cx="0" cy="0"/>
        </a:xfrm>
      </p:grpSpPr>
      <p:sp>
        <p:nvSpPr>
          <p:cNvPr id="1005" name="Google Shape;1005;p56: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06" name="Google Shape;1006;p56: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What you see here is the risk management “model” developed by NIST. The vision here is that most organizations have a top or “enterprise” tier, a “middle tier” consisting of individual mission areas or departments, and a “bottom tier” of information systems.  Communication occurs in both directions, with policies, procedures and risk-based decisions flowing “down”, and system-level security posture data flowing “up”. All this, and much, much more about risk management from an enterprise perspective, can be found in NIST SP 800-39. </a:t>
            </a:r>
            <a:endParaRPr/>
          </a:p>
        </p:txBody>
      </p:sp>
      <p:sp>
        <p:nvSpPr>
          <p:cNvPr id="1007" name="Google Shape;1007;p56: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56</a:t>
            </a:fld>
            <a:endParaRPr/>
          </a:p>
        </p:txBody>
      </p:sp>
      <p:sp>
        <p:nvSpPr>
          <p:cNvPr id="1008" name="Google Shape;1008;p56: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3"/>
        <p:cNvGrpSpPr/>
        <p:nvPr/>
      </p:nvGrpSpPr>
      <p:grpSpPr>
        <a:xfrm>
          <a:off x="0" y="0"/>
          <a:ext cx="0" cy="0"/>
          <a:chOff x="0" y="0"/>
          <a:chExt cx="0" cy="0"/>
        </a:xfrm>
      </p:grpSpPr>
      <p:sp>
        <p:nvSpPr>
          <p:cNvPr id="1014" name="Google Shape;1014;p57: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15" name="Google Shape;1015;p57: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&gt;&gt; These are the top-tier roles envisioned by NIST. The agency head appoints a CIO to deal with information management in general. CIOs exist in all federal departments and agencies, as well as in state/local government and most medium/large private companies. The federal CIOs even have the own little “country club” called the CIO Council that meets periodically to discuss common concerns. </a:t>
            </a:r>
            <a:endParaRPr/>
          </a:p>
          <a:p>
            <a:pPr marL="0" lvl="0" indent="0" algn="l" rtl="0">
              <a:lnSpc>
                <a:spcPct val="100000"/>
              </a:lnSpc>
              <a:spcBef>
                <a:spcPts val="360"/>
              </a:spcBef>
              <a:spcAft>
                <a:spcPts val="0"/>
              </a:spcAft>
              <a:buSzPts val="1400"/>
              <a:buNone/>
            </a:pPr>
            <a:r>
              <a:rPr lang="en-US"/>
              <a:t>&gt;&gt; Per this NIST guidance, each CIO in turn appoints a Senior Info Security Official (SISO) to basically run the agency’s cybersecurity program. </a:t>
            </a:r>
            <a:endParaRPr/>
          </a:p>
          <a:p>
            <a:pPr marL="0" lvl="0" indent="0" algn="l" rtl="0">
              <a:lnSpc>
                <a:spcPct val="100000"/>
              </a:lnSpc>
              <a:spcBef>
                <a:spcPts val="360"/>
              </a:spcBef>
              <a:spcAft>
                <a:spcPts val="0"/>
              </a:spcAft>
              <a:buSzPts val="1400"/>
              <a:buNone/>
            </a:pPr>
            <a:r>
              <a:rPr lang="en-US"/>
              <a:t>QUESTION. What was the SISO formerly called in the DoD world?</a:t>
            </a:r>
            <a:endParaRPr/>
          </a:p>
          <a:p>
            <a:pPr marL="0" lvl="0" indent="0" algn="l" rtl="0">
              <a:lnSpc>
                <a:spcPct val="100000"/>
              </a:lnSpc>
              <a:spcBef>
                <a:spcPts val="360"/>
              </a:spcBef>
              <a:spcAft>
                <a:spcPts val="0"/>
              </a:spcAft>
              <a:buSzPts val="1400"/>
              <a:buNone/>
            </a:pPr>
            <a:r>
              <a:rPr lang="en-US"/>
              <a:t>ANSWER. SIAO (Senior Information Assurance Official)</a:t>
            </a:r>
            <a:endParaRPr/>
          </a:p>
          <a:p>
            <a:pPr marL="0" lvl="0" indent="0" algn="l" rtl="0">
              <a:lnSpc>
                <a:spcPct val="100000"/>
              </a:lnSpc>
              <a:spcBef>
                <a:spcPts val="360"/>
              </a:spcBef>
              <a:spcAft>
                <a:spcPts val="0"/>
              </a:spcAft>
              <a:buSzPts val="1400"/>
              <a:buNone/>
            </a:pPr>
            <a:r>
              <a:rPr lang="en-US"/>
              <a:t>&gt;&gt; A new role is that of Risk Executive (function). This individual (or group) helps to formulate organization-wide risk management strategy and to ensure risks are treated consistently across the organization. This role has an interesting history. It was first introduced as simply “Risk Executive” in one of the NIST publication DRAFTs, and it was widely interpreted as advocating creation of another CIO-level position. The reaction was swift and severe, to wit: “Thanks for the recommendation, NIST; now tell us where we’re supposed to find the money to create a new senior-level position.” So NIST, having been duly chastised, simply inserted “(function)” after every reference to the Risk Executive, thus making it clear it was a </a:t>
            </a:r>
            <a:r>
              <a:rPr lang="en-US" i="1"/>
              <a:t>duty</a:t>
            </a:r>
            <a:r>
              <a:rPr lang="en-US"/>
              <a:t> that was intended to be </a:t>
            </a:r>
            <a:r>
              <a:rPr lang="en-US" i="1"/>
              <a:t>assigned</a:t>
            </a:r>
            <a:r>
              <a:rPr lang="en-US"/>
              <a:t> to someone in a senior-level position (e.g., the Agency Head or CIO), and not a position in and of itself. </a:t>
            </a:r>
            <a:endParaRPr i="1"/>
          </a:p>
        </p:txBody>
      </p:sp>
      <p:sp>
        <p:nvSpPr>
          <p:cNvPr id="1016" name="Google Shape;1016;p57: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57</a:t>
            </a:fld>
            <a:endParaRPr/>
          </a:p>
        </p:txBody>
      </p:sp>
      <p:sp>
        <p:nvSpPr>
          <p:cNvPr id="1017" name="Google Shape;1017;p57: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2"/>
        <p:cNvGrpSpPr/>
        <p:nvPr/>
      </p:nvGrpSpPr>
      <p:grpSpPr>
        <a:xfrm>
          <a:off x="0" y="0"/>
          <a:ext cx="0" cy="0"/>
          <a:chOff x="0" y="0"/>
          <a:chExt cx="0" cy="0"/>
        </a:xfrm>
      </p:grpSpPr>
      <p:sp>
        <p:nvSpPr>
          <p:cNvPr id="1033" name="Google Shape;1033;p58: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34" name="Google Shape;1034;p58: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Here’s how DoD has implemented these roles in Tiers 1 and 2.  </a:t>
            </a:r>
            <a:endParaRPr/>
          </a:p>
          <a:p>
            <a:pPr marL="0" lvl="0" indent="0" algn="l" rtl="0">
              <a:lnSpc>
                <a:spcPct val="100000"/>
              </a:lnSpc>
              <a:spcBef>
                <a:spcPts val="360"/>
              </a:spcBef>
              <a:spcAft>
                <a:spcPts val="0"/>
              </a:spcAft>
              <a:buSzPts val="1400"/>
              <a:buNone/>
            </a:pPr>
            <a:r>
              <a:rPr lang="en-US"/>
              <a:t>&gt;&gt;At Tier 1 is the DoD CIO and SISO. The Risk Executive (function) is assigned to two rather long-named committees. Does anyone in the class foresee themselves having any direct interaction with these folks? The DoD SISO is also given the important responsibility of overseeing the TAG and the Knowledge Service (KS), which we will get to know later.</a:t>
            </a:r>
            <a:endParaRPr/>
          </a:p>
          <a:p>
            <a:pPr marL="0" lvl="0" indent="0" algn="l" rtl="0">
              <a:lnSpc>
                <a:spcPct val="100000"/>
              </a:lnSpc>
              <a:spcBef>
                <a:spcPts val="360"/>
              </a:spcBef>
              <a:spcAft>
                <a:spcPts val="0"/>
              </a:spcAft>
              <a:buSzPts val="1400"/>
              <a:buNone/>
            </a:pPr>
            <a:r>
              <a:rPr lang="en-US"/>
              <a:t>&gt;&gt; Tier 2 is comprised of the various DoD Components, i.e., the armed services, Army, Navy, Air Force and Marine Corps, plus all the “independent” DoD agencies (DISA, DCAA, etc.). Each component has a CIO and a SISO. Each components SISO has the additional responsibility of being the Security Control Assessor (SCA) for all systems in the component (although that role can be delegated). </a:t>
            </a:r>
            <a:endParaRPr/>
          </a:p>
          <a:p>
            <a:pPr marL="0" lvl="0" indent="0" algn="l" rtl="0">
              <a:lnSpc>
                <a:spcPct val="100000"/>
              </a:lnSpc>
              <a:spcBef>
                <a:spcPts val="360"/>
              </a:spcBef>
              <a:spcAft>
                <a:spcPts val="0"/>
              </a:spcAft>
              <a:buSzPts val="1400"/>
              <a:buNone/>
            </a:pPr>
            <a:r>
              <a:rPr lang="en-US"/>
              <a:t>&gt;&gt; In addition to the DoD Components, DoD has also placed each of the DoD Mission Areas in Tier 2. Each mission area has a Principal Authorizing Official (PAO). Chances are none of us will ever get to interact directly with a PAO; just remember they are there to adjudicate disputes among AOs and potentially to serve as AOs themselves, usually for a select few very high-dollar programs in their MA.</a:t>
            </a:r>
            <a:endParaRPr/>
          </a:p>
        </p:txBody>
      </p:sp>
      <p:sp>
        <p:nvSpPr>
          <p:cNvPr id="1035" name="Google Shape;1035;p58: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58</a:t>
            </a:fld>
            <a:endParaRPr/>
          </a:p>
        </p:txBody>
      </p:sp>
      <p:sp>
        <p:nvSpPr>
          <p:cNvPr id="1036" name="Google Shape;1036;p58: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2"/>
        <p:cNvGrpSpPr/>
        <p:nvPr/>
      </p:nvGrpSpPr>
      <p:grpSpPr>
        <a:xfrm>
          <a:off x="0" y="0"/>
          <a:ext cx="0" cy="0"/>
          <a:chOff x="0" y="0"/>
          <a:chExt cx="0" cy="0"/>
        </a:xfrm>
      </p:grpSpPr>
      <p:sp>
        <p:nvSpPr>
          <p:cNvPr id="1053" name="Google Shape;1053;p59: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54" name="Google Shape;1054;p59: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sz="1000" b="1"/>
              <a:t>DISA provides cybersecurity support to DoD</a:t>
            </a:r>
            <a:endParaRPr/>
          </a:p>
          <a:p>
            <a:pPr marL="0" lvl="0" indent="0" algn="l" rtl="0">
              <a:lnSpc>
                <a:spcPct val="100000"/>
              </a:lnSpc>
              <a:spcBef>
                <a:spcPts val="300"/>
              </a:spcBef>
              <a:spcAft>
                <a:spcPts val="0"/>
              </a:spcAft>
              <a:buSzPts val="1400"/>
              <a:buNone/>
            </a:pPr>
            <a:endParaRPr sz="1000" b="1"/>
          </a:p>
          <a:p>
            <a:pPr marL="0" lvl="0" indent="0" algn="l" rtl="0">
              <a:lnSpc>
                <a:spcPct val="100000"/>
              </a:lnSpc>
              <a:spcBef>
                <a:spcPts val="300"/>
              </a:spcBef>
              <a:spcAft>
                <a:spcPts val="0"/>
              </a:spcAft>
              <a:buSzPts val="1400"/>
              <a:buNone/>
            </a:pPr>
            <a:r>
              <a:rPr lang="en-US" sz="1000"/>
              <a:t>Per DODI 8510.01, DISA is explicitly assigned three roles in RMF at the enterprise (Tier 1) level. </a:t>
            </a:r>
            <a:endParaRPr/>
          </a:p>
          <a:p>
            <a:pPr marL="228579" lvl="0" indent="-228579" algn="l" rtl="0">
              <a:lnSpc>
                <a:spcPct val="100000"/>
              </a:lnSpc>
              <a:spcBef>
                <a:spcPts val="300"/>
              </a:spcBef>
              <a:spcAft>
                <a:spcPts val="0"/>
              </a:spcAft>
              <a:buClr>
                <a:schemeClr val="dk1"/>
              </a:buClr>
              <a:buSzPts val="1000"/>
              <a:buFont typeface="Times New Roman"/>
              <a:buAutoNum type="arabicParenR"/>
            </a:pPr>
            <a:r>
              <a:rPr lang="en-US" sz="1000"/>
              <a:t>DISA continues to perform its traditional role as developer of technical guidance (in the form of STIGs and SRGs), along with an additional technical role of developing specific “assessment objectives” for validating compliance with the NIST security controls (these are known as CCIs.)</a:t>
            </a:r>
            <a:endParaRPr/>
          </a:p>
          <a:p>
            <a:pPr marL="228579" lvl="0" indent="-228579" algn="l" rtl="0">
              <a:lnSpc>
                <a:spcPct val="100000"/>
              </a:lnSpc>
              <a:spcBef>
                <a:spcPts val="300"/>
              </a:spcBef>
              <a:spcAft>
                <a:spcPts val="0"/>
              </a:spcAft>
              <a:buClr>
                <a:schemeClr val="dk1"/>
              </a:buClr>
              <a:buSzPts val="1000"/>
              <a:buFont typeface="Times New Roman"/>
              <a:buAutoNum type="arabicParenR"/>
            </a:pPr>
            <a:r>
              <a:rPr lang="en-US" sz="1000"/>
              <a:t>DISA now has the role of developing and supporting the enterprise RMF support tool known as the Enterprise Mission Assurance Support Service (eMASS). Much more on eMASS later.</a:t>
            </a:r>
            <a:endParaRPr/>
          </a:p>
          <a:p>
            <a:pPr marL="228579" lvl="0" indent="-228579" algn="l" rtl="0">
              <a:lnSpc>
                <a:spcPct val="100000"/>
              </a:lnSpc>
              <a:spcBef>
                <a:spcPts val="300"/>
              </a:spcBef>
              <a:spcAft>
                <a:spcPts val="0"/>
              </a:spcAft>
              <a:buClr>
                <a:schemeClr val="dk1"/>
              </a:buClr>
              <a:buSzPts val="1000"/>
              <a:buFont typeface="Times New Roman"/>
              <a:buAutoNum type="arabicParenR"/>
            </a:pPr>
            <a:r>
              <a:rPr lang="en-US" sz="1000"/>
              <a:t>Lastly, DISA is assigned the mission of providing RMF training and a “distributive learning environment”. This is nothing new – DISA was given that role in DIACAP and responded by simply posting Powerpoint slides on their website. They have responded similarly for RMF, with two Powerpoints available, along with some “narration”. </a:t>
            </a:r>
            <a:endParaRPr/>
          </a:p>
          <a:p>
            <a:pPr marL="228579" lvl="0" indent="-165079" algn="l" rtl="0">
              <a:lnSpc>
                <a:spcPct val="100000"/>
              </a:lnSpc>
              <a:spcBef>
                <a:spcPts val="300"/>
              </a:spcBef>
              <a:spcAft>
                <a:spcPts val="0"/>
              </a:spcAft>
              <a:buClr>
                <a:schemeClr val="dk1"/>
              </a:buClr>
              <a:buSzPts val="1000"/>
              <a:buFont typeface="Times New Roman"/>
              <a:buNone/>
            </a:pPr>
            <a:endParaRPr sz="1000"/>
          </a:p>
          <a:p>
            <a:pPr marL="228579" lvl="0" indent="-228579" algn="l" rtl="0">
              <a:lnSpc>
                <a:spcPct val="100000"/>
              </a:lnSpc>
              <a:spcBef>
                <a:spcPts val="300"/>
              </a:spcBef>
              <a:spcAft>
                <a:spcPts val="0"/>
              </a:spcAft>
              <a:buClr>
                <a:schemeClr val="dk1"/>
              </a:buClr>
              <a:buSzPts val="1000"/>
              <a:buFont typeface="Times New Roman"/>
              <a:buAutoNum type="arabicParenR"/>
            </a:pPr>
            <a:r>
              <a:rPr lang="en-US" sz="1000"/>
              <a:t>DISA Information Security content can be found on the DoD Cyber Exchange websites Public for individuals without DoD Common Access Cards and NIPR for those with CACs with DoD certificates.</a:t>
            </a:r>
            <a:endParaRPr/>
          </a:p>
        </p:txBody>
      </p:sp>
      <p:sp>
        <p:nvSpPr>
          <p:cNvPr id="1055" name="Google Shape;1055;p59: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59</a:t>
            </a:fld>
            <a:endParaRPr/>
          </a:p>
        </p:txBody>
      </p:sp>
      <p:sp>
        <p:nvSpPr>
          <p:cNvPr id="1056" name="Google Shape;1056;p59: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p6: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700"/>
              <a:buNone/>
            </a:pPr>
            <a:fld id="{00000000-1234-1234-1234-123412341234}" type="slidenum">
              <a:rPr lang="en-US" sz="1700">
                <a:solidFill>
                  <a:srgbClr val="000000"/>
                </a:solidFill>
              </a:rPr>
              <a:t>6</a:t>
            </a:fld>
            <a:endParaRPr sz="1700">
              <a:solidFill>
                <a:srgbClr val="000000"/>
              </a:solidFill>
            </a:endParaRPr>
          </a:p>
        </p:txBody>
      </p:sp>
      <p:sp>
        <p:nvSpPr>
          <p:cNvPr id="324" name="Google Shape;324;p6: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25" name="Google Shape;325;p6: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BAI is a small information security consulting and training company that has been in operation since 1974. We serve a nationwide clientele of government and military programs, along with their supporting contractors, vendors and suppliers. Our home base is in Fairlawn, Virginia, which, for your geography buffs in the class, is in the Southwestern portion of the state. As you can see from the URL of our website, RMF is what we do! It is our little niche of the information security world and we’re proud to be here helping you to gain this important knowledge.</a:t>
            </a:r>
            <a:endParaRPr/>
          </a:p>
        </p:txBody>
      </p:sp>
      <p:sp>
        <p:nvSpPr>
          <p:cNvPr id="326" name="Google Shape;326;p6: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3"/>
        <p:cNvGrpSpPr/>
        <p:nvPr/>
      </p:nvGrpSpPr>
      <p:grpSpPr>
        <a:xfrm>
          <a:off x="0" y="0"/>
          <a:ext cx="0" cy="0"/>
          <a:chOff x="0" y="0"/>
          <a:chExt cx="0" cy="0"/>
        </a:xfrm>
      </p:grpSpPr>
      <p:sp>
        <p:nvSpPr>
          <p:cNvPr id="1064" name="Google Shape;1064;p60: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65" name="Google Shape;1065;p60: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Probably most of us in this class live at Tier 3. Here is DoD’s view of the major roles. As you’ll see, these are mostly new names for old faces.</a:t>
            </a:r>
            <a:endParaRPr/>
          </a:p>
        </p:txBody>
      </p:sp>
      <p:sp>
        <p:nvSpPr>
          <p:cNvPr id="1066" name="Google Shape;1066;p60: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60</a:t>
            </a:fld>
            <a:endParaRPr/>
          </a:p>
        </p:txBody>
      </p:sp>
      <p:sp>
        <p:nvSpPr>
          <p:cNvPr id="1067" name="Google Shape;1067;p60: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1"/>
        <p:cNvGrpSpPr/>
        <p:nvPr/>
      </p:nvGrpSpPr>
      <p:grpSpPr>
        <a:xfrm>
          <a:off x="0" y="0"/>
          <a:ext cx="0" cy="0"/>
          <a:chOff x="0" y="0"/>
          <a:chExt cx="0" cy="0"/>
        </a:xfrm>
      </p:grpSpPr>
      <p:sp>
        <p:nvSpPr>
          <p:cNvPr id="1072" name="Google Shape;1072;p61: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73" name="Google Shape;1073;p61: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endParaRPr/>
          </a:p>
          <a:p>
            <a:pPr marL="0" lvl="0" indent="0" algn="l" rtl="0">
              <a:lnSpc>
                <a:spcPct val="100000"/>
              </a:lnSpc>
              <a:spcBef>
                <a:spcPts val="360"/>
              </a:spcBef>
              <a:spcAft>
                <a:spcPts val="0"/>
              </a:spcAft>
              <a:buSzPts val="1400"/>
              <a:buNone/>
            </a:pPr>
            <a:r>
              <a:rPr lang="en-US"/>
              <a:t>NOTE: per DoDI 8510.01, AOs should come from business/mission owner organizations (rather than from the CIO or other top-level organization). The reason is that this structure makes for AOs who are better qualified to consider mission need when making authorization decisions. </a:t>
            </a:r>
            <a:endParaRPr/>
          </a:p>
        </p:txBody>
      </p:sp>
      <p:sp>
        <p:nvSpPr>
          <p:cNvPr id="1074" name="Google Shape;1074;p61: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61</a:t>
            </a:fld>
            <a:endParaRPr/>
          </a:p>
        </p:txBody>
      </p:sp>
      <p:sp>
        <p:nvSpPr>
          <p:cNvPr id="1075" name="Google Shape;1075;p61: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9"/>
        <p:cNvGrpSpPr/>
        <p:nvPr/>
      </p:nvGrpSpPr>
      <p:grpSpPr>
        <a:xfrm>
          <a:off x="0" y="0"/>
          <a:ext cx="0" cy="0"/>
          <a:chOff x="0" y="0"/>
          <a:chExt cx="0" cy="0"/>
        </a:xfrm>
      </p:grpSpPr>
      <p:sp>
        <p:nvSpPr>
          <p:cNvPr id="1080" name="Google Shape;1080;p62: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81" name="Google Shape;1081;p62: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Most of the NIST RMF documentation places all these responsibilities under the ISO.  The ISO and PM could be the same person, it just depends on the terminology choices.  If you combine the duties from both columns, you will see that this person ultimately has the responsibility for the RMF package for the system.  And often these individuals do not even know.  Many of them do not attend training and depend on the ISSM/ISSOs to do the work.</a:t>
            </a:r>
            <a:endParaRPr/>
          </a:p>
        </p:txBody>
      </p:sp>
      <p:sp>
        <p:nvSpPr>
          <p:cNvPr id="1082" name="Google Shape;1082;p62: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62</a:t>
            </a:fld>
            <a:endParaRPr/>
          </a:p>
        </p:txBody>
      </p:sp>
      <p:sp>
        <p:nvSpPr>
          <p:cNvPr id="1083" name="Google Shape;1083;p62: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9"/>
        <p:cNvGrpSpPr/>
        <p:nvPr/>
      </p:nvGrpSpPr>
      <p:grpSpPr>
        <a:xfrm>
          <a:off x="0" y="0"/>
          <a:ext cx="0" cy="0"/>
          <a:chOff x="0" y="0"/>
          <a:chExt cx="0" cy="0"/>
        </a:xfrm>
      </p:grpSpPr>
      <p:sp>
        <p:nvSpPr>
          <p:cNvPr id="1090" name="Google Shape;1090;p63: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91" name="Google Shape;1091;p63: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Question. Why did DoD choose to retain a specific UR role (rather than assign this responsibility to the Information System Owner per the NIST publications)?</a:t>
            </a:r>
            <a:endParaRPr/>
          </a:p>
          <a:p>
            <a:pPr marL="0" lvl="0" indent="0" algn="l" rtl="0">
              <a:lnSpc>
                <a:spcPct val="100000"/>
              </a:lnSpc>
              <a:spcBef>
                <a:spcPts val="360"/>
              </a:spcBef>
              <a:spcAft>
                <a:spcPts val="0"/>
              </a:spcAft>
              <a:buSzPts val="1400"/>
              <a:buNone/>
            </a:pPr>
            <a:r>
              <a:rPr lang="en-US"/>
              <a:t>Answer. DoD feels it is important that the user community have an </a:t>
            </a:r>
            <a:r>
              <a:rPr lang="en-US" i="1"/>
              <a:t>independent</a:t>
            </a:r>
            <a:r>
              <a:rPr lang="en-US"/>
              <a:t> voice during the RMF process. An important job of the UR is to speak up when the proposed implementation of a security control would be detrimental to the mission. An example is the required “inactivity timeout”. Most systems </a:t>
            </a:r>
            <a:r>
              <a:rPr lang="en-US" u="sng"/>
              <a:t>should</a:t>
            </a:r>
            <a:r>
              <a:rPr lang="en-US" u="none"/>
              <a:t> be configured to blank the display and require re-authentication after a period of inactivity. However, such behavior would be utterly unacceptable in the case of an aircraft’s “heads-up display”. </a:t>
            </a:r>
            <a:endParaRPr/>
          </a:p>
        </p:txBody>
      </p:sp>
      <p:sp>
        <p:nvSpPr>
          <p:cNvPr id="1092" name="Google Shape;1092;p63: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63</a:t>
            </a:fld>
            <a:endParaRPr/>
          </a:p>
        </p:txBody>
      </p:sp>
      <p:sp>
        <p:nvSpPr>
          <p:cNvPr id="1093" name="Google Shape;1093;p63: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8"/>
        <p:cNvGrpSpPr/>
        <p:nvPr/>
      </p:nvGrpSpPr>
      <p:grpSpPr>
        <a:xfrm>
          <a:off x="0" y="0"/>
          <a:ext cx="0" cy="0"/>
          <a:chOff x="0" y="0"/>
          <a:chExt cx="0" cy="0"/>
        </a:xfrm>
      </p:grpSpPr>
      <p:sp>
        <p:nvSpPr>
          <p:cNvPr id="1099" name="Google Shape;1099;p64: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00" name="Google Shape;1100;p64: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In the NIST RMF documentation, the ISO is responsible for </a:t>
            </a:r>
            <a:r>
              <a:rPr lang="en-US" i="1"/>
              <a:t>appointing</a:t>
            </a:r>
            <a:r>
              <a:rPr lang="en-US" i="0"/>
              <a:t> an ISSO. In most DoD programs, there are pre-existing ISSMs/ISSOs who are </a:t>
            </a:r>
            <a:r>
              <a:rPr lang="en-US" i="1"/>
              <a:t>assigned</a:t>
            </a:r>
            <a:r>
              <a:rPr lang="en-US" i="0"/>
              <a:t> to work with the various system owners. Bottom line is every system owner needs an ISSM/ISSO “by their side” as they go through the RMF process.  But unfortunately, these individuals are often overworked and overwhelmed and need the system owner to provide resources to assist in the form of time, money or people.</a:t>
            </a:r>
            <a:endParaRPr/>
          </a:p>
        </p:txBody>
      </p:sp>
      <p:sp>
        <p:nvSpPr>
          <p:cNvPr id="1101" name="Google Shape;1101;p64: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64</a:t>
            </a:fld>
            <a:endParaRPr/>
          </a:p>
        </p:txBody>
      </p:sp>
      <p:sp>
        <p:nvSpPr>
          <p:cNvPr id="1102" name="Google Shape;1102;p64: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9"/>
        <p:cNvGrpSpPr/>
        <p:nvPr/>
      </p:nvGrpSpPr>
      <p:grpSpPr>
        <a:xfrm>
          <a:off x="0" y="0"/>
          <a:ext cx="0" cy="0"/>
          <a:chOff x="0" y="0"/>
          <a:chExt cx="0" cy="0"/>
        </a:xfrm>
      </p:grpSpPr>
      <p:sp>
        <p:nvSpPr>
          <p:cNvPr id="1110" name="Google Shape;1110;p65: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11" name="Google Shape;1111;p65: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There are a few additional roles that are highlighted in the NIST guidance and have been adopted/adapted by DoD.</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**Definitions on subsequent slides**</a:t>
            </a:r>
            <a:endParaRPr/>
          </a:p>
        </p:txBody>
      </p:sp>
      <p:sp>
        <p:nvSpPr>
          <p:cNvPr id="1112" name="Google Shape;1112;p65: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65</a:t>
            </a:fld>
            <a:endParaRPr/>
          </a:p>
        </p:txBody>
      </p:sp>
      <p:sp>
        <p:nvSpPr>
          <p:cNvPr id="1113" name="Google Shape;1113;p65: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8"/>
        <p:cNvGrpSpPr/>
        <p:nvPr/>
      </p:nvGrpSpPr>
      <p:grpSpPr>
        <a:xfrm>
          <a:off x="0" y="0"/>
          <a:ext cx="0" cy="0"/>
          <a:chOff x="0" y="0"/>
          <a:chExt cx="0" cy="0"/>
        </a:xfrm>
      </p:grpSpPr>
      <p:sp>
        <p:nvSpPr>
          <p:cNvPr id="1119" name="Google Shape;1119;p66: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20" name="Google Shape;1120;p66: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The concept of information ownership is extremely important. Information Owners (and </a:t>
            </a:r>
            <a:r>
              <a:rPr lang="en-US" u="sng"/>
              <a:t>not</a:t>
            </a:r>
            <a:r>
              <a:rPr lang="en-US"/>
              <a:t> Information System Owners) are in the best position to establish requirements for protecting information. As we’ll see when we go through the RMF life cycle, IOs have a critical role in categorizing and developing appropriate security control baselines for the systems that store and process their information.</a:t>
            </a:r>
            <a:endParaRPr/>
          </a:p>
        </p:txBody>
      </p:sp>
      <p:sp>
        <p:nvSpPr>
          <p:cNvPr id="1121" name="Google Shape;1121;p66: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66</a:t>
            </a:fld>
            <a:endParaRPr/>
          </a:p>
        </p:txBody>
      </p:sp>
      <p:sp>
        <p:nvSpPr>
          <p:cNvPr id="1122" name="Google Shape;1122;p66: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6"/>
        <p:cNvGrpSpPr/>
        <p:nvPr/>
      </p:nvGrpSpPr>
      <p:grpSpPr>
        <a:xfrm>
          <a:off x="0" y="0"/>
          <a:ext cx="0" cy="0"/>
          <a:chOff x="0" y="0"/>
          <a:chExt cx="0" cy="0"/>
        </a:xfrm>
      </p:grpSpPr>
      <p:sp>
        <p:nvSpPr>
          <p:cNvPr id="1127" name="Google Shape;1127;p67: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28" name="Google Shape;1128;p67: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In DIACAP, Common Controls were called inherited controls. Per RMF, Common Control Providers are system owners whose systems provide security controls that are inheritable by others. Common Control Providers can exist at Tier 3 (e.g., hosting facilities providing physical, environmental and network security to application owners), or at Tiers 1/2 (DoD and components providing policies and procedures).</a:t>
            </a:r>
            <a:endParaRPr/>
          </a:p>
        </p:txBody>
      </p:sp>
      <p:sp>
        <p:nvSpPr>
          <p:cNvPr id="1129" name="Google Shape;1129;p67: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67</a:t>
            </a:fld>
            <a:endParaRPr/>
          </a:p>
        </p:txBody>
      </p:sp>
      <p:sp>
        <p:nvSpPr>
          <p:cNvPr id="1130" name="Google Shape;1130;p67: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4"/>
        <p:cNvGrpSpPr/>
        <p:nvPr/>
      </p:nvGrpSpPr>
      <p:grpSpPr>
        <a:xfrm>
          <a:off x="0" y="0"/>
          <a:ext cx="0" cy="0"/>
          <a:chOff x="0" y="0"/>
          <a:chExt cx="0" cy="0"/>
        </a:xfrm>
      </p:grpSpPr>
      <p:sp>
        <p:nvSpPr>
          <p:cNvPr id="1135" name="Google Shape;1135;p68: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36" name="Google Shape;1136;p68: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At some level, technical expertise is required to successfully integrate security requirements into the IT environment. The NIST guidance delineates an Architect role, who works primarily at the enterprise architecture level, and an Engineer role, dealing primarily at the information system level. Security Engineers are primarily Tier 3 players, while Architects might exist at Tier 2 or even Tier 1.</a:t>
            </a:r>
            <a:endParaRPr/>
          </a:p>
        </p:txBody>
      </p:sp>
      <p:sp>
        <p:nvSpPr>
          <p:cNvPr id="1137" name="Google Shape;1137;p68: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68</a:t>
            </a:fld>
            <a:endParaRPr/>
          </a:p>
        </p:txBody>
      </p:sp>
      <p:sp>
        <p:nvSpPr>
          <p:cNvPr id="1138" name="Google Shape;1138;p68: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5"/>
        <p:cNvGrpSpPr/>
        <p:nvPr/>
      </p:nvGrpSpPr>
      <p:grpSpPr>
        <a:xfrm>
          <a:off x="0" y="0"/>
          <a:ext cx="0" cy="0"/>
          <a:chOff x="0" y="0"/>
          <a:chExt cx="0" cy="0"/>
        </a:xfrm>
      </p:grpSpPr>
      <p:sp>
        <p:nvSpPr>
          <p:cNvPr id="1146" name="Google Shape;1146;p69: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47" name="Google Shape;1147;p69: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Here is DoD’s implementation overlaid on the NIST 3-tier model diagram.</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Note:  JCA is Joint Capability Area</a:t>
            </a:r>
            <a:endParaRPr/>
          </a:p>
        </p:txBody>
      </p:sp>
      <p:sp>
        <p:nvSpPr>
          <p:cNvPr id="1148" name="Google Shape;1148;p69: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69</a:t>
            </a:fld>
            <a:endParaRPr/>
          </a:p>
        </p:txBody>
      </p:sp>
      <p:sp>
        <p:nvSpPr>
          <p:cNvPr id="1149" name="Google Shape;1149;p69: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p7: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7</a:t>
            </a:fld>
            <a:endParaRPr/>
          </a:p>
        </p:txBody>
      </p:sp>
      <p:sp>
        <p:nvSpPr>
          <p:cNvPr id="337" name="Google Shape;337;p7: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38" name="Google Shape;338;p7: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INSTRUCTOR: For students in the classroom, you can put up a slide with your name, contact information, picture, etc.</a:t>
            </a:r>
            <a:endParaRPr/>
          </a:p>
          <a:p>
            <a:pPr marL="0" lvl="0" indent="0" algn="l" rtl="0">
              <a:lnSpc>
                <a:spcPct val="100000"/>
              </a:lnSpc>
              <a:spcBef>
                <a:spcPts val="360"/>
              </a:spcBef>
              <a:spcAft>
                <a:spcPts val="0"/>
              </a:spcAft>
              <a:buSzPts val="1400"/>
              <a:buNone/>
            </a:pPr>
            <a:r>
              <a:rPr lang="en-US"/>
              <a:t>For online students, type your full name and contact information in the Adobe Connect Chat box and let everyone know it’s there.</a:t>
            </a:r>
            <a:endParaRPr/>
          </a:p>
        </p:txBody>
      </p:sp>
      <p:sp>
        <p:nvSpPr>
          <p:cNvPr id="339" name="Google Shape;339;p7: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4"/>
        <p:cNvGrpSpPr/>
        <p:nvPr/>
      </p:nvGrpSpPr>
      <p:grpSpPr>
        <a:xfrm>
          <a:off x="0" y="0"/>
          <a:ext cx="0" cy="0"/>
          <a:chOff x="0" y="0"/>
          <a:chExt cx="0" cy="0"/>
        </a:xfrm>
      </p:grpSpPr>
      <p:sp>
        <p:nvSpPr>
          <p:cNvPr id="1155" name="Google Shape;1155;p70: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56" name="Google Shape;1156;p70: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We have finished the Roles and Responsibilities.  On to the Life Cycle steps.</a:t>
            </a:r>
            <a:endParaRPr/>
          </a:p>
        </p:txBody>
      </p:sp>
      <p:sp>
        <p:nvSpPr>
          <p:cNvPr id="1157" name="Google Shape;1157;p70: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70</a:t>
            </a:fld>
            <a:endParaRPr/>
          </a:p>
        </p:txBody>
      </p:sp>
      <p:sp>
        <p:nvSpPr>
          <p:cNvPr id="1158" name="Google Shape;1158;p70: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2"/>
        <p:cNvGrpSpPr/>
        <p:nvPr/>
      </p:nvGrpSpPr>
      <p:grpSpPr>
        <a:xfrm>
          <a:off x="0" y="0"/>
          <a:ext cx="0" cy="0"/>
          <a:chOff x="0" y="0"/>
          <a:chExt cx="0" cy="0"/>
        </a:xfrm>
      </p:grpSpPr>
      <p:sp>
        <p:nvSpPr>
          <p:cNvPr id="1163" name="Google Shape;1163;p237: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None/>
            </a:pPr>
            <a:fld id="{00000000-1234-1234-1234-123412341234}" type="slidenum">
              <a:rPr lang="en-US" sz="1700">
                <a:solidFill>
                  <a:srgbClr val="000000"/>
                </a:solidFill>
              </a:rPr>
              <a:t>71</a:t>
            </a:fld>
            <a:endParaRPr sz="1700">
              <a:solidFill>
                <a:srgbClr val="000000"/>
              </a:solidFill>
            </a:endParaRPr>
          </a:p>
        </p:txBody>
      </p:sp>
      <p:sp>
        <p:nvSpPr>
          <p:cNvPr id="1164" name="Google Shape;1164;p237: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65" name="Google Shape;1165;p237: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457200" marR="0" lvl="0" indent="-228600" algn="l" rtl="0">
              <a:lnSpc>
                <a:spcPct val="100000"/>
              </a:lnSpc>
              <a:spcBef>
                <a:spcPts val="360"/>
              </a:spcBef>
              <a:spcAft>
                <a:spcPts val="0"/>
              </a:spcAft>
              <a:buSzPts val="1400"/>
              <a:buNone/>
            </a:pPr>
            <a:r>
              <a:rPr lang="en-US"/>
              <a:t>In this training unit, we’re going to look at the NIST three-tier model of risk management, which has been adopted and adapted by DoD. We’ll also go through the various roles and responsibilities associated with RMF. While some of them are brand new, you’ll see that quite a few are nothing but “old faces with new names”.</a:t>
            </a:r>
            <a:endParaRPr/>
          </a:p>
        </p:txBody>
      </p:sp>
      <p:sp>
        <p:nvSpPr>
          <p:cNvPr id="1166" name="Google Shape;1166;p237: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1"/>
        <p:cNvGrpSpPr/>
        <p:nvPr/>
      </p:nvGrpSpPr>
      <p:grpSpPr>
        <a:xfrm>
          <a:off x="0" y="0"/>
          <a:ext cx="0" cy="0"/>
          <a:chOff x="0" y="0"/>
          <a:chExt cx="0" cy="0"/>
        </a:xfrm>
      </p:grpSpPr>
      <p:sp>
        <p:nvSpPr>
          <p:cNvPr id="1212" name="Google Shape;1212;p72: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13" name="Google Shape;1213;p72: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As we discussed previously, OMB A-130 defines just two types of IT: General Support Systems (GSS) and Major Applications (MA). Most of the RMF-related publications from NIST follow this nomenclature. Simply put, GSS provide the environment in which MAs operate. The simplest example is that of a data center hosting systems belonging to various groups. The data center itself is a GSS, while each of the hosted systems is a MA.</a:t>
            </a:r>
            <a:endParaRPr/>
          </a:p>
        </p:txBody>
      </p:sp>
      <p:sp>
        <p:nvSpPr>
          <p:cNvPr id="1214" name="Google Shape;1214;p72: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72</a:t>
            </a:fld>
            <a:endParaRPr/>
          </a:p>
        </p:txBody>
      </p:sp>
      <p:sp>
        <p:nvSpPr>
          <p:cNvPr id="1215" name="Google Shape;1215;p72: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2"/>
        <p:cNvGrpSpPr/>
        <p:nvPr/>
      </p:nvGrpSpPr>
      <p:grpSpPr>
        <a:xfrm>
          <a:off x="0" y="0"/>
          <a:ext cx="0" cy="0"/>
          <a:chOff x="0" y="0"/>
          <a:chExt cx="0" cy="0"/>
        </a:xfrm>
      </p:grpSpPr>
      <p:sp>
        <p:nvSpPr>
          <p:cNvPr id="1223" name="Google Shape;1223;p73: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24" name="Google Shape;1224;p73: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As you can see, DoD has defined some additional types of IT, and has also retained the term “Enclave”, which is the equivalent of GSS. </a:t>
            </a:r>
            <a:endParaRPr/>
          </a:p>
          <a:p>
            <a:pPr marL="0" lvl="0" indent="0" algn="l" rtl="0">
              <a:lnSpc>
                <a:spcPct val="100000"/>
              </a:lnSpc>
              <a:spcBef>
                <a:spcPts val="360"/>
              </a:spcBef>
              <a:spcAft>
                <a:spcPts val="0"/>
              </a:spcAft>
              <a:buSzPts val="1400"/>
              <a:buNone/>
            </a:pPr>
            <a:r>
              <a:rPr lang="en-US"/>
              <a:t>&gt;&gt; PIT is an acronym for “Platform IT”, a term that refers to specialized devices that contain computers but whose primary mission is not IT </a:t>
            </a:r>
            <a:r>
              <a:rPr lang="en-US" i="1"/>
              <a:t>per se</a:t>
            </a:r>
            <a:r>
              <a:rPr lang="en-US" i="0"/>
              <a:t>. Examples are medical devices, communication devices, electronic test equipment and weapons. In this definition of DoD IT types, “PIT” refers to a single product while “PIT System” refers to a more elaborate configuration with a specific </a:t>
            </a:r>
            <a:r>
              <a:rPr lang="en-US" i="1"/>
              <a:t>non-IT</a:t>
            </a:r>
            <a:r>
              <a:rPr lang="en-US" i="0"/>
              <a:t> mission. A medical imaging system is a good example of a PIT system. Typically, these systems include one or more computers plus specialized imaging hardware, all of which connects to the medical facility’s data network to receive patient information and send images.</a:t>
            </a:r>
            <a:endParaRPr/>
          </a:p>
          <a:p>
            <a:pPr marL="0" lvl="0" indent="0" algn="l" rtl="0">
              <a:lnSpc>
                <a:spcPct val="100000"/>
              </a:lnSpc>
              <a:spcBef>
                <a:spcPts val="360"/>
              </a:spcBef>
              <a:spcAft>
                <a:spcPts val="0"/>
              </a:spcAft>
              <a:buSzPts val="1400"/>
              <a:buNone/>
            </a:pPr>
            <a:r>
              <a:rPr lang="en-US"/>
              <a:t>&gt;&gt; Also unique to DoD is the notion of “assessment only”, i.e., applying a portion of the RMF life cycle to products and services to ensure they are compliant before they are added to previously-authorized IT systems. Many of the DoD Components have a program called Networthiness that performs a very similar function. DoD’s intent is to replace those legacy Networthiness programs with this “assessment only” flavor of RMF, however this remains a work-in-progress.</a:t>
            </a:r>
            <a:endParaRPr/>
          </a:p>
        </p:txBody>
      </p:sp>
      <p:sp>
        <p:nvSpPr>
          <p:cNvPr id="1225" name="Google Shape;1225;p73: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73</a:t>
            </a:fld>
            <a:endParaRPr/>
          </a:p>
        </p:txBody>
      </p:sp>
      <p:sp>
        <p:nvSpPr>
          <p:cNvPr id="1226" name="Google Shape;1226;p73: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3"/>
        <p:cNvGrpSpPr/>
        <p:nvPr/>
      </p:nvGrpSpPr>
      <p:grpSpPr>
        <a:xfrm>
          <a:off x="0" y="0"/>
          <a:ext cx="0" cy="0"/>
          <a:chOff x="0" y="0"/>
          <a:chExt cx="0" cy="0"/>
        </a:xfrm>
      </p:grpSpPr>
      <p:sp>
        <p:nvSpPr>
          <p:cNvPr id="1234" name="Google Shape;1234;p74: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35" name="Google Shape;1235;p74: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So here is DoD’s take on the RMF Life Cycle. Same 6 steps As you can see, the DoD Life Cycle chart also includes individual “activities” that comprise each major step. The 6 major steps are almost always executed in strict sequence. Within each step, however, there is no prescribed sequence of activities in all cases. There is some necessity for sequencing, for example, in Step 5, the AO’s authorization decision would have to be the last activity. Quite often, however, many of the activities within a step will take place in parallel.</a:t>
            </a:r>
            <a:endParaRPr/>
          </a:p>
        </p:txBody>
      </p:sp>
      <p:sp>
        <p:nvSpPr>
          <p:cNvPr id="1236" name="Google Shape;1236;p74: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74</a:t>
            </a:fld>
            <a:endParaRPr/>
          </a:p>
        </p:txBody>
      </p:sp>
      <p:sp>
        <p:nvSpPr>
          <p:cNvPr id="1237" name="Google Shape;1237;p74: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2"/>
        <p:cNvGrpSpPr/>
        <p:nvPr/>
      </p:nvGrpSpPr>
      <p:grpSpPr>
        <a:xfrm>
          <a:off x="0" y="0"/>
          <a:ext cx="0" cy="0"/>
          <a:chOff x="0" y="0"/>
          <a:chExt cx="0" cy="0"/>
        </a:xfrm>
      </p:grpSpPr>
      <p:sp>
        <p:nvSpPr>
          <p:cNvPr id="1243" name="Google Shape;1243;p75: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44" name="Google Shape;1244;p75: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While it’s tempting to just “jump in” at Step 1 of RMF, there are a few critical things that the system owner should take care of first. We call these things “RMF Prerequisites”.</a:t>
            </a:r>
            <a:endParaRPr/>
          </a:p>
          <a:p>
            <a:pPr marL="0" lvl="0" indent="0" algn="l" rtl="0">
              <a:lnSpc>
                <a:spcPct val="100000"/>
              </a:lnSpc>
              <a:spcBef>
                <a:spcPts val="360"/>
              </a:spcBef>
              <a:spcAft>
                <a:spcPts val="0"/>
              </a:spcAft>
              <a:buSzPts val="1400"/>
              <a:buNone/>
            </a:pPr>
            <a:r>
              <a:rPr lang="en-US"/>
              <a:t>&gt;&gt; System owner should learn as much as possible about the IT system before beginning RMF in earnest. </a:t>
            </a:r>
            <a:endParaRPr/>
          </a:p>
          <a:p>
            <a:pPr marL="0" lvl="0" indent="0" algn="l" rtl="0">
              <a:lnSpc>
                <a:spcPct val="100000"/>
              </a:lnSpc>
              <a:spcBef>
                <a:spcPts val="360"/>
              </a:spcBef>
              <a:spcAft>
                <a:spcPts val="0"/>
              </a:spcAft>
              <a:buSzPts val="1400"/>
              <a:buNone/>
            </a:pPr>
            <a:r>
              <a:rPr lang="en-US"/>
              <a:t>&gt;&gt; What is the name of the system? Does it have a commonly-used acronym? Is there a version number associated with the system as a whole? What does the system do? What sort of information does it store or process; is the information sensitive or classified? Who are the users? Where is the system located (in a data center, on an aircraft or ship, handheld)? What components comprise the system and what is it connected to (e.g., data center network, wireless comm link)? WHAT IS THE SYSTEM BOUNDARY? Does the system have a current ATO and, if so, when does it expire?</a:t>
            </a:r>
            <a:endParaRPr/>
          </a:p>
          <a:p>
            <a:pPr marL="0" lvl="0" indent="0" algn="l" rtl="0">
              <a:lnSpc>
                <a:spcPct val="100000"/>
              </a:lnSpc>
              <a:spcBef>
                <a:spcPts val="360"/>
              </a:spcBef>
              <a:spcAft>
                <a:spcPts val="0"/>
              </a:spcAft>
              <a:buSzPts val="1400"/>
              <a:buNone/>
            </a:pPr>
            <a:r>
              <a:rPr lang="en-US"/>
              <a:t>&gt;&gt; Which AO will make the risk-based decision to authorize (or re-authorize) the system for operation? Is there an AO designated rep who can participate in the process on a regular basis? How do we go about getting an ISSM/ISSO assigned to the system if there is not one already? Who are the owner(s) of the information processed by the system? Any other key resources (e.g., system integrators, engineers, developers) who can contribute to the effort? These are the players who will form the core of the RMF “team”.</a:t>
            </a:r>
            <a:endParaRPr/>
          </a:p>
          <a:p>
            <a:pPr marL="0" lvl="0" indent="0" algn="l" rtl="0">
              <a:lnSpc>
                <a:spcPct val="100000"/>
              </a:lnSpc>
              <a:spcBef>
                <a:spcPts val="360"/>
              </a:spcBef>
              <a:spcAft>
                <a:spcPts val="0"/>
              </a:spcAft>
              <a:buSzPts val="1400"/>
              <a:buNone/>
            </a:pPr>
            <a:r>
              <a:rPr lang="en-US"/>
              <a:t>&gt;&gt; Which DoD Component cybersecurity program does this system fall under? Are there any “unique” security requirements due to the system’s mission, environment, or other factors? NIST and DoD guidance “encourage” a formal or informal risk assessment “up front” to identify and prioritize security needs.</a:t>
            </a:r>
            <a:endParaRPr/>
          </a:p>
        </p:txBody>
      </p:sp>
      <p:sp>
        <p:nvSpPr>
          <p:cNvPr id="1245" name="Google Shape;1245;p75: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75</a:t>
            </a:fld>
            <a:endParaRPr/>
          </a:p>
        </p:txBody>
      </p:sp>
      <p:sp>
        <p:nvSpPr>
          <p:cNvPr id="1246" name="Google Shape;1246;p75: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0"/>
        <p:cNvGrpSpPr/>
        <p:nvPr/>
      </p:nvGrpSpPr>
      <p:grpSpPr>
        <a:xfrm>
          <a:off x="0" y="0"/>
          <a:ext cx="0" cy="0"/>
          <a:chOff x="0" y="0"/>
          <a:chExt cx="0" cy="0"/>
        </a:xfrm>
      </p:grpSpPr>
      <p:sp>
        <p:nvSpPr>
          <p:cNvPr id="1251" name="Google Shape;1251;p76: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52" name="Google Shape;1252;p76: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&gt;&gt; For best results, system owners should not limit themselves to the team members listed here. Other key players include engineers, developers, system integrators, system administrators, network administrators, etc. The system owner and ISSM/ISSO should choose team members as appropriate for the system.</a:t>
            </a:r>
            <a:endParaRPr/>
          </a:p>
          <a:p>
            <a:pPr marL="0" lvl="0" indent="0" algn="l" rtl="0">
              <a:lnSpc>
                <a:spcPct val="100000"/>
              </a:lnSpc>
              <a:spcBef>
                <a:spcPts val="360"/>
              </a:spcBef>
              <a:spcAft>
                <a:spcPts val="0"/>
              </a:spcAft>
              <a:buSzPts val="1400"/>
              <a:buNone/>
            </a:pPr>
            <a:r>
              <a:rPr lang="en-US"/>
              <a:t>&gt;&gt; To avoid obvious conflicts of interest, the AO and SCA should be “independent of” (i.e., not be, or report to) the system owner, PM/SM, or program executive officer. </a:t>
            </a:r>
            <a:endParaRPr/>
          </a:p>
          <a:p>
            <a:pPr marL="0" lvl="0" indent="0" algn="l" rtl="0">
              <a:lnSpc>
                <a:spcPct val="100000"/>
              </a:lnSpc>
              <a:spcBef>
                <a:spcPts val="360"/>
              </a:spcBef>
              <a:spcAft>
                <a:spcPts val="0"/>
              </a:spcAft>
              <a:buSzPts val="1400"/>
              <a:buNone/>
            </a:pPr>
            <a:r>
              <a:rPr lang="en-US"/>
              <a:t>&gt;&gt; Once a “critical mass” of people have been chosen for the RMF Team, it is good guidance to schedule a kickoff meeting. Beside the obvious “meet and greet”, some of the items that might be discussed are system definition and boundary, categorization, arrangements for independent assessment, schedule of ongoing meetings, etc. </a:t>
            </a:r>
            <a:endParaRPr/>
          </a:p>
        </p:txBody>
      </p:sp>
      <p:sp>
        <p:nvSpPr>
          <p:cNvPr id="1253" name="Google Shape;1253;p76: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76</a:t>
            </a:fld>
            <a:endParaRPr/>
          </a:p>
        </p:txBody>
      </p:sp>
      <p:sp>
        <p:nvSpPr>
          <p:cNvPr id="1254" name="Google Shape;1254;p76: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8"/>
        <p:cNvGrpSpPr/>
        <p:nvPr/>
      </p:nvGrpSpPr>
      <p:grpSpPr>
        <a:xfrm>
          <a:off x="0" y="0"/>
          <a:ext cx="0" cy="0"/>
          <a:chOff x="0" y="0"/>
          <a:chExt cx="0" cy="0"/>
        </a:xfrm>
      </p:grpSpPr>
      <p:sp>
        <p:nvSpPr>
          <p:cNvPr id="1259" name="Google Shape;1259;p77: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60" name="Google Shape;1260;p77: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The new NIST SP 800-37 has defined specific Organizational Preparation requirements that should happen prior to System Preparation and apply to all the systems within that organization.  Identifying who will fulfill the roles of RMF will place needed emphasis on the importance of the process.  Determining a Risk Tolerance level early in the process will help System Owners and AOs with their acceptance of risk.  Identifying Common policy controls that can be inherited across the organization will save time for system owners.  Developing an organizational approach to Continuous Monitoring will again place an emphasis on this very important requirement.  Lastly, tying RMF to the Cybersecurity Framework may be a necessity for some critical infrastructures.</a:t>
            </a:r>
            <a:endParaRPr/>
          </a:p>
        </p:txBody>
      </p:sp>
      <p:sp>
        <p:nvSpPr>
          <p:cNvPr id="1261" name="Google Shape;1261;p77: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
        <p:nvSpPr>
          <p:cNvPr id="1262" name="Google Shape;1262;p77: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77</a:t>
            </a:fld>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7"/>
        <p:cNvGrpSpPr/>
        <p:nvPr/>
      </p:nvGrpSpPr>
      <p:grpSpPr>
        <a:xfrm>
          <a:off x="0" y="0"/>
          <a:ext cx="0" cy="0"/>
          <a:chOff x="0" y="0"/>
          <a:chExt cx="0" cy="0"/>
        </a:xfrm>
      </p:grpSpPr>
      <p:sp>
        <p:nvSpPr>
          <p:cNvPr id="1268" name="Google Shape;1268;p78: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69" name="Google Shape;1269;p78: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The new NIST SP 800-37 has defined the first step in RMF as Preparation. For many years, preparation was not defined.  But the new SP 800-37 R2 (RMF 2.0) made it a priority to add both organizational and system preparation requirements.  Identifying system information and defining system boundary provides the foundation to better implement and assess security compliances.  Whether DOD will also embrace this concept remains to be seen.  Again, see the link to the CSF ID numbers, i.e., ID.AM-5 for Information Types.</a:t>
            </a:r>
            <a:endParaRPr/>
          </a:p>
        </p:txBody>
      </p:sp>
      <p:sp>
        <p:nvSpPr>
          <p:cNvPr id="1270" name="Google Shape;1270;p78: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
        <p:nvSpPr>
          <p:cNvPr id="1271" name="Google Shape;1271;p78: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78</a:t>
            </a:fld>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6"/>
        <p:cNvGrpSpPr/>
        <p:nvPr/>
      </p:nvGrpSpPr>
      <p:grpSpPr>
        <a:xfrm>
          <a:off x="0" y="0"/>
          <a:ext cx="0" cy="0"/>
          <a:chOff x="0" y="0"/>
          <a:chExt cx="0" cy="0"/>
        </a:xfrm>
      </p:grpSpPr>
      <p:sp>
        <p:nvSpPr>
          <p:cNvPr id="1277" name="Google Shape;1277;p79: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78" name="Google Shape;1278;p79: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The Cybersecurity Framework mentioned in the previous slide is displayed here at the very top level.  Like RMF, there will be many levels of breakdown and requirements.  CSF is still new across the government and implementation has been moving slowly. Originally CSF was intended for Critical Infrastructures – i.e., manufacturing, transportation, industrial control, heat, power, chemical and nuclear plants.  But each organization will have to determine what those critical infrastructures are.  This does not replace RMF; it integrates with the RMF process, and that linkage is defined in the new 800-37 R2.  It is an overall higher level organizational process with the security controls being applied at a lower level for implementation. It is being utilized more on the Federal civil agency side of the government at this time. The CSF process is currently going through an update to Framework 2.0.  The link takes you to a Reference Tool to explore the new 2.0 Framework.</a:t>
            </a:r>
            <a:endParaRPr/>
          </a:p>
          <a:p>
            <a:pPr marL="0" lvl="0" indent="0" algn="l" rtl="0">
              <a:lnSpc>
                <a:spcPct val="100000"/>
              </a:lnSpc>
              <a:spcBef>
                <a:spcPts val="360"/>
              </a:spcBef>
              <a:spcAft>
                <a:spcPts val="0"/>
              </a:spcAft>
              <a:buSzPts val="1400"/>
              <a:buNone/>
            </a:pPr>
            <a:endParaRPr/>
          </a:p>
        </p:txBody>
      </p:sp>
      <p:sp>
        <p:nvSpPr>
          <p:cNvPr id="1279" name="Google Shape;1279;p79: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
        <p:nvSpPr>
          <p:cNvPr id="1280" name="Google Shape;1280;p79: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79</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8: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8</a:t>
            </a:fld>
            <a:endParaRPr/>
          </a:p>
        </p:txBody>
      </p:sp>
      <p:sp>
        <p:nvSpPr>
          <p:cNvPr id="346" name="Google Shape;346;p8: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47" name="Google Shape;347;p8: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INSTRUCTOR: Go around the classroom and the online students and ask each one to address the items above.</a:t>
            </a:r>
            <a:endParaRPr/>
          </a:p>
        </p:txBody>
      </p:sp>
      <p:sp>
        <p:nvSpPr>
          <p:cNvPr id="348" name="Google Shape;348;p8: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6"/>
        <p:cNvGrpSpPr/>
        <p:nvPr/>
      </p:nvGrpSpPr>
      <p:grpSpPr>
        <a:xfrm>
          <a:off x="0" y="0"/>
          <a:ext cx="0" cy="0"/>
          <a:chOff x="0" y="0"/>
          <a:chExt cx="0" cy="0"/>
        </a:xfrm>
      </p:grpSpPr>
      <p:sp>
        <p:nvSpPr>
          <p:cNvPr id="1287" name="Google Shape;1287;p80: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88" name="Google Shape;1288;p80: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&gt;&gt; In DIACAP, the term was “Accreditation Boundary”. Same thing. Getting system boundaries “right” is critical. Mistakes can be costly and difficult to “undo”. </a:t>
            </a:r>
            <a:endParaRPr/>
          </a:p>
          <a:p>
            <a:pPr marL="0" lvl="0" indent="0" algn="l" rtl="0">
              <a:lnSpc>
                <a:spcPct val="100000"/>
              </a:lnSpc>
              <a:spcBef>
                <a:spcPts val="360"/>
              </a:spcBef>
              <a:spcAft>
                <a:spcPts val="0"/>
              </a:spcAft>
              <a:buSzPts val="1400"/>
              <a:buNone/>
            </a:pPr>
            <a:r>
              <a:rPr lang="en-US"/>
              <a:t>&gt;&gt; It is customary to illustrate system boundaries with an “enclosing line” on a system or network diagram.</a:t>
            </a:r>
            <a:endParaRPr/>
          </a:p>
          <a:p>
            <a:pPr marL="0" lvl="0" indent="0" algn="l" rtl="0">
              <a:lnSpc>
                <a:spcPct val="100000"/>
              </a:lnSpc>
              <a:spcBef>
                <a:spcPts val="360"/>
              </a:spcBef>
              <a:spcAft>
                <a:spcPts val="0"/>
              </a:spcAft>
              <a:buSzPts val="1400"/>
              <a:buNone/>
            </a:pPr>
            <a:r>
              <a:rPr lang="en-US"/>
              <a:t>Now that we’ve looked at some of the prerequisites, it’s time to “dive in” and begin the RMF life cycle process.  This is an example of a major application relying on a network or data center as it’s common control provider.</a:t>
            </a:r>
            <a:endParaRPr/>
          </a:p>
        </p:txBody>
      </p:sp>
      <p:sp>
        <p:nvSpPr>
          <p:cNvPr id="1289" name="Google Shape;1289;p80: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80</a:t>
            </a:fld>
            <a:endParaRPr/>
          </a:p>
        </p:txBody>
      </p:sp>
      <p:sp>
        <p:nvSpPr>
          <p:cNvPr id="1290" name="Google Shape;1290;p80: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5"/>
        <p:cNvGrpSpPr/>
        <p:nvPr/>
      </p:nvGrpSpPr>
      <p:grpSpPr>
        <a:xfrm>
          <a:off x="0" y="0"/>
          <a:ext cx="0" cy="0"/>
          <a:chOff x="0" y="0"/>
          <a:chExt cx="0" cy="0"/>
        </a:xfrm>
      </p:grpSpPr>
      <p:sp>
        <p:nvSpPr>
          <p:cNvPr id="1296" name="Google Shape;1296;p81: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97" name="Google Shape;1297;p81: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The first step in RMF after initial Preparation is called Categorize, but, as you can see, there is a lot more going on here than just categorizing the system. As mentioned before, it is not expected that these individual “sub-steps” or “tasks” will be executed in precisely this order. In this case, assembling at least part of the RMF team (last task) should happen before attempting to categorize, register, or start the Security Plan.  </a:t>
            </a:r>
            <a:r>
              <a:rPr lang="en-US" b="1"/>
              <a:t>Note:  DoD Knowledge Service places Register System in Categorization while NIST publications place it in Preparation.  Also, DoD Knowledge Service places Assign Personnel in Preparation now.  </a:t>
            </a:r>
            <a:endParaRPr b="1"/>
          </a:p>
        </p:txBody>
      </p:sp>
      <p:sp>
        <p:nvSpPr>
          <p:cNvPr id="1298" name="Google Shape;1298;p81: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81</a:t>
            </a:fld>
            <a:endParaRPr/>
          </a:p>
        </p:txBody>
      </p:sp>
      <p:sp>
        <p:nvSpPr>
          <p:cNvPr id="1299" name="Google Shape;1299;p81: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3"/>
        <p:cNvGrpSpPr/>
        <p:nvPr/>
      </p:nvGrpSpPr>
      <p:grpSpPr>
        <a:xfrm>
          <a:off x="0" y="0"/>
          <a:ext cx="0" cy="0"/>
          <a:chOff x="0" y="0"/>
          <a:chExt cx="0" cy="0"/>
        </a:xfrm>
      </p:grpSpPr>
      <p:sp>
        <p:nvSpPr>
          <p:cNvPr id="1314" name="Google Shape;1314;p82: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15" name="Google Shape;1315;p82: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In RMF, NSS and DoD systems are categorized separately for each of the three security objectives – Confidentiality, Integrity and Availability – each of which can be High, Moderate or Low. RMF provides a more structured approach for doing the categorization. It is based on the “information types” contained within the system. NIST publishes a two-volume set called SP 800-60, which includes a vast “catalog” of information types with “suggested” categorization and a description of some of the “special factors” that might contribute to an adjustment of the categorization from the suggested level. The system owner, in close concert with the information owner, should do a thorough analysis of the information types stored and processed by the system, then use SP 800-60 to categorize each information type for C, I and A. Finally, the “high water mark” is taken for each security objective – that is the “final” categorization of the system. You can see how that works for the hypothetical emergency system shown here.</a:t>
            </a:r>
            <a:endParaRPr/>
          </a:p>
        </p:txBody>
      </p:sp>
      <p:sp>
        <p:nvSpPr>
          <p:cNvPr id="1316" name="Google Shape;1316;p82: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82</a:t>
            </a:fld>
            <a:endParaRPr/>
          </a:p>
        </p:txBody>
      </p:sp>
      <p:sp>
        <p:nvSpPr>
          <p:cNvPr id="1317" name="Google Shape;1317;p82: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0"/>
        <p:cNvGrpSpPr/>
        <p:nvPr/>
      </p:nvGrpSpPr>
      <p:grpSpPr>
        <a:xfrm>
          <a:off x="0" y="0"/>
          <a:ext cx="0" cy="0"/>
          <a:chOff x="0" y="0"/>
          <a:chExt cx="0" cy="0"/>
        </a:xfrm>
      </p:grpSpPr>
      <p:sp>
        <p:nvSpPr>
          <p:cNvPr id="1331" name="Google Shape;1331;p83: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32" name="Google Shape;1332;p83: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Here is an excerpt from NIST SP 800-60. Literally hundreds of different information types are documented in this fashion. Recommended categorizations (NIST calls them impact levels) and “special factors” are provided.</a:t>
            </a:r>
            <a:endParaRPr/>
          </a:p>
        </p:txBody>
      </p:sp>
      <p:sp>
        <p:nvSpPr>
          <p:cNvPr id="1333" name="Google Shape;1333;p83: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83</a:t>
            </a:fld>
            <a:endParaRPr/>
          </a:p>
        </p:txBody>
      </p:sp>
      <p:sp>
        <p:nvSpPr>
          <p:cNvPr id="1334" name="Google Shape;1334;p83: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1"/>
        <p:cNvGrpSpPr/>
        <p:nvPr/>
      </p:nvGrpSpPr>
      <p:grpSpPr>
        <a:xfrm>
          <a:off x="0" y="0"/>
          <a:ext cx="0" cy="0"/>
          <a:chOff x="0" y="0"/>
          <a:chExt cx="0" cy="0"/>
        </a:xfrm>
      </p:grpSpPr>
      <p:sp>
        <p:nvSpPr>
          <p:cNvPr id="1342" name="Google Shape;1342;p84: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43" name="Google Shape;1343;p84: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&gt;&gt; Here’s a comparison of DIACAP and RMF in terms of system categorization. In DIACAP you can see there are nine possible combinations of MAC and CL. In RMF, the number of categorization combinations jumps to 27. This is just the first of many things we’ll see today that indicate RMF is a more complex, time-consuming … and expensive … process.</a:t>
            </a:r>
            <a:endParaRPr/>
          </a:p>
          <a:p>
            <a:pPr marL="0" lvl="0" indent="0" algn="l" rtl="0">
              <a:lnSpc>
                <a:spcPct val="100000"/>
              </a:lnSpc>
              <a:spcBef>
                <a:spcPts val="360"/>
              </a:spcBef>
              <a:spcAft>
                <a:spcPts val="0"/>
              </a:spcAft>
              <a:buSzPts val="1400"/>
              <a:buNone/>
            </a:pPr>
            <a:r>
              <a:rPr lang="en-US"/>
              <a:t>&gt;&gt; Something many people ask is “Does DoD publish an official … or even unofficial … “mapping” of DIACAP (MAC/CL) categorization to RMF (C-I-A) categorization? The answer is a resounding </a:t>
            </a:r>
            <a:r>
              <a:rPr lang="en-US" u="sng"/>
              <a:t>no</a:t>
            </a:r>
            <a:r>
              <a:rPr lang="en-US"/>
              <a:t>! Part of the reason is that they just don’t map very well, but we think the </a:t>
            </a:r>
            <a:r>
              <a:rPr lang="en-US" u="sng"/>
              <a:t>real</a:t>
            </a:r>
            <a:r>
              <a:rPr lang="en-US" u="none"/>
              <a:t> reason is that DoD really, really wants system owners to go back and go through the analysis to produce a solid, justifiable categorization. </a:t>
            </a:r>
            <a:endParaRPr/>
          </a:p>
        </p:txBody>
      </p:sp>
      <p:sp>
        <p:nvSpPr>
          <p:cNvPr id="1344" name="Google Shape;1344;p84: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84</a:t>
            </a:fld>
            <a:endParaRPr/>
          </a:p>
        </p:txBody>
      </p:sp>
      <p:sp>
        <p:nvSpPr>
          <p:cNvPr id="1345" name="Google Shape;1345;p84: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3"/>
        <p:cNvGrpSpPr/>
        <p:nvPr/>
      </p:nvGrpSpPr>
      <p:grpSpPr>
        <a:xfrm>
          <a:off x="0" y="0"/>
          <a:ext cx="0" cy="0"/>
          <a:chOff x="0" y="0"/>
          <a:chExt cx="0" cy="0"/>
        </a:xfrm>
      </p:grpSpPr>
      <p:sp>
        <p:nvSpPr>
          <p:cNvPr id="1354" name="Google Shape;1354;p85: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55" name="Google Shape;1355;p85: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&gt;&gt; If you are concerned only about DoD systems, you may choose to ignore this slide. Just remember that non-NSS in non-DoD agencies are given a single categorization level – HIGH, MODERATE, or LOW. That’s what you’ll find in the NIST RMF documents. </a:t>
            </a:r>
            <a:endParaRPr/>
          </a:p>
          <a:p>
            <a:pPr marL="0" lvl="0" indent="0" algn="l" rtl="0">
              <a:lnSpc>
                <a:spcPct val="100000"/>
              </a:lnSpc>
              <a:spcBef>
                <a:spcPts val="360"/>
              </a:spcBef>
              <a:spcAft>
                <a:spcPts val="0"/>
              </a:spcAft>
              <a:buSzPts val="1400"/>
              <a:buNone/>
            </a:pPr>
            <a:r>
              <a:rPr lang="en-US"/>
              <a:t>&gt;&gt; Here’s an interesting question. If you think back to our discussion of NIST publications, you’ll probably recall that FIPS Publications are </a:t>
            </a:r>
            <a:r>
              <a:rPr lang="en-US" u="sng"/>
              <a:t>mandatory</a:t>
            </a:r>
            <a:r>
              <a:rPr lang="en-US"/>
              <a:t>. How, then, can DoD “ignore” FIPS 199 and use CNSSI 1253 for NSS and throughout DoD? The answer is that CNSS 1253 claims to be compliant with FIPS 199 </a:t>
            </a:r>
            <a:r>
              <a:rPr lang="en-US" i="1"/>
              <a:t>and then </a:t>
            </a:r>
            <a:r>
              <a:rPr lang="en-US"/>
              <a:t>some </a:t>
            </a:r>
            <a:r>
              <a:rPr lang="en-US" i="0"/>
              <a:t>… it </a:t>
            </a:r>
            <a:r>
              <a:rPr lang="en-US"/>
              <a:t>exceeds the security level of the mandatory process in FIPS 199 by providing three separate categorization levels that allow for “more granularity and precision” in selecting security controls. The claim makes sense in a way. </a:t>
            </a:r>
            <a:endParaRPr/>
          </a:p>
          <a:p>
            <a:pPr marL="0" lvl="0" indent="0" algn="l" rtl="0">
              <a:lnSpc>
                <a:spcPct val="100000"/>
              </a:lnSpc>
              <a:spcBef>
                <a:spcPts val="360"/>
              </a:spcBef>
              <a:spcAft>
                <a:spcPts val="0"/>
              </a:spcAft>
              <a:buSzPts val="1400"/>
              <a:buNone/>
            </a:pPr>
            <a:r>
              <a:rPr lang="en-US"/>
              <a:t>&gt;&gt; If the emergency system on the previous slide were a non-NSS outside of DoD, it would be categorized as HIGH (the highest of C-I-A) and we would end up with all sorts of unnecessary controls for confidentiality and integrity in our baseline. </a:t>
            </a:r>
            <a:endParaRPr/>
          </a:p>
        </p:txBody>
      </p:sp>
      <p:sp>
        <p:nvSpPr>
          <p:cNvPr id="1356" name="Google Shape;1356;p85: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85</a:t>
            </a:fld>
            <a:endParaRPr/>
          </a:p>
        </p:txBody>
      </p:sp>
      <p:sp>
        <p:nvSpPr>
          <p:cNvPr id="1357" name="Google Shape;1357;p85: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8"/>
        <p:cNvGrpSpPr/>
        <p:nvPr/>
      </p:nvGrpSpPr>
      <p:grpSpPr>
        <a:xfrm>
          <a:off x="0" y="0"/>
          <a:ext cx="0" cy="0"/>
          <a:chOff x="0" y="0"/>
          <a:chExt cx="0" cy="0"/>
        </a:xfrm>
      </p:grpSpPr>
      <p:sp>
        <p:nvSpPr>
          <p:cNvPr id="1369" name="Google Shape;1369;p86: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70" name="Google Shape;1370;p86: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System Security Plan (SSP) is the preferred term in NIST RMF documentation. DoD prefers just SP, however SSP is used in many instances.  In the Documentation unit we will take a closer look at the options for preparing the SP. At this stage of the life cycle, the system description and boundary can be filled in, based on the Prerequisite work that has been done. The system categorization should also be documented in the SP at this time. </a:t>
            </a:r>
            <a:endParaRPr/>
          </a:p>
        </p:txBody>
      </p:sp>
      <p:sp>
        <p:nvSpPr>
          <p:cNvPr id="1371" name="Google Shape;1371;p86: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86</a:t>
            </a:fld>
            <a:endParaRPr/>
          </a:p>
        </p:txBody>
      </p:sp>
      <p:sp>
        <p:nvSpPr>
          <p:cNvPr id="1372" name="Google Shape;1372;p86: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6"/>
        <p:cNvGrpSpPr/>
        <p:nvPr/>
      </p:nvGrpSpPr>
      <p:grpSpPr>
        <a:xfrm>
          <a:off x="0" y="0"/>
          <a:ext cx="0" cy="0"/>
          <a:chOff x="0" y="0"/>
          <a:chExt cx="0" cy="0"/>
        </a:xfrm>
      </p:grpSpPr>
      <p:sp>
        <p:nvSpPr>
          <p:cNvPr id="1377" name="Google Shape;1377;p87: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78" name="Google Shape;1378;p87: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&gt;&gt; Example of a DoD-wide registry is DITPR, the DoD IT Program Registry. One example of a component-level registry is the Army Portfolio Management Solution. These registries are typically about a lot more than cybersecurity; they require information on acquisition life cycle, planning and budgeting, sustainment, etc.</a:t>
            </a:r>
            <a:endParaRPr/>
          </a:p>
          <a:p>
            <a:pPr marL="0" lvl="0" indent="0" algn="l" rtl="0">
              <a:lnSpc>
                <a:spcPct val="100000"/>
              </a:lnSpc>
              <a:spcBef>
                <a:spcPts val="360"/>
              </a:spcBef>
              <a:spcAft>
                <a:spcPts val="0"/>
              </a:spcAft>
              <a:buSzPts val="1400"/>
              <a:buNone/>
            </a:pPr>
            <a:r>
              <a:rPr lang="en-US"/>
              <a:t>&gt;&gt; System owners who are having difficulty figuring out how to get their system registered should look to the AO, component SISO or CIO for guidance. </a:t>
            </a:r>
            <a:endParaRPr/>
          </a:p>
          <a:p>
            <a:pPr marL="0" lvl="0" indent="0" algn="l" rtl="0">
              <a:lnSpc>
                <a:spcPct val="100000"/>
              </a:lnSpc>
              <a:spcBef>
                <a:spcPts val="360"/>
              </a:spcBef>
              <a:spcAft>
                <a:spcPts val="0"/>
              </a:spcAft>
              <a:buSzPts val="1400"/>
              <a:buNone/>
            </a:pPr>
            <a:r>
              <a:rPr lang="en-US"/>
              <a:t>&gt;&gt; Systems transitioning from DIACAP to RMF should have already been registered, but it is probably a good idea to confirm with the component cybersecurity program that no further registration activity is required</a:t>
            </a:r>
            <a:endParaRPr/>
          </a:p>
          <a:p>
            <a:pPr marL="0" lvl="0" indent="0" algn="l" rtl="0">
              <a:lnSpc>
                <a:spcPct val="100000"/>
              </a:lnSpc>
              <a:spcBef>
                <a:spcPts val="360"/>
              </a:spcBef>
              <a:spcAft>
                <a:spcPts val="0"/>
              </a:spcAft>
              <a:buSzPts val="1400"/>
              <a:buNone/>
            </a:pPr>
            <a:r>
              <a:rPr lang="en-US"/>
              <a:t>&gt;&gt; Also note that automated tools such as eMASS often contain a “registration” component, but it may not be all that is required; system owners should consult their AO or component-level cybersecurity program  for guidance</a:t>
            </a:r>
            <a:endParaRPr/>
          </a:p>
        </p:txBody>
      </p:sp>
      <p:sp>
        <p:nvSpPr>
          <p:cNvPr id="1379" name="Google Shape;1379;p87: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87</a:t>
            </a:fld>
            <a:endParaRPr/>
          </a:p>
        </p:txBody>
      </p:sp>
      <p:sp>
        <p:nvSpPr>
          <p:cNvPr id="1380" name="Google Shape;1380;p87: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4"/>
        <p:cNvGrpSpPr/>
        <p:nvPr/>
      </p:nvGrpSpPr>
      <p:grpSpPr>
        <a:xfrm>
          <a:off x="0" y="0"/>
          <a:ext cx="0" cy="0"/>
          <a:chOff x="0" y="0"/>
          <a:chExt cx="0" cy="0"/>
        </a:xfrm>
      </p:grpSpPr>
      <p:sp>
        <p:nvSpPr>
          <p:cNvPr id="1385" name="Google Shape;1385;p88: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86" name="Google Shape;1386;p88: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The primary goals in Step 2, Select, are to develop a “baseline” of security controls for the system, along with a strategy for monitoring these controls on an ongoing basis, and to obtain the AO’s approval for the work done so far.</a:t>
            </a:r>
            <a:endParaRPr/>
          </a:p>
        </p:txBody>
      </p:sp>
      <p:sp>
        <p:nvSpPr>
          <p:cNvPr id="1387" name="Google Shape;1387;p88: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88</a:t>
            </a:fld>
            <a:endParaRPr/>
          </a:p>
        </p:txBody>
      </p:sp>
      <p:sp>
        <p:nvSpPr>
          <p:cNvPr id="1388" name="Google Shape;1388;p88: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8"/>
        <p:cNvGrpSpPr/>
        <p:nvPr/>
      </p:nvGrpSpPr>
      <p:grpSpPr>
        <a:xfrm>
          <a:off x="0" y="0"/>
          <a:ext cx="0" cy="0"/>
          <a:chOff x="0" y="0"/>
          <a:chExt cx="0" cy="0"/>
        </a:xfrm>
      </p:grpSpPr>
      <p:sp>
        <p:nvSpPr>
          <p:cNvPr id="1409" name="Google Shape;1409;p89: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410" name="Google Shape;1410;p89: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&gt;&gt; Security controls (IA controls) used in DIACAP were documented in DoDI 8500.2, which has now been rescinded. DoD systems now must use the “catalog” controls in NIST SP 800-53, sometimes simply called the “NIST Controls”.</a:t>
            </a:r>
            <a:endParaRPr/>
          </a:p>
          <a:p>
            <a:pPr marL="0" lvl="0" indent="0" algn="l" rtl="0">
              <a:lnSpc>
                <a:spcPct val="100000"/>
              </a:lnSpc>
              <a:spcBef>
                <a:spcPts val="360"/>
              </a:spcBef>
              <a:spcAft>
                <a:spcPts val="0"/>
              </a:spcAft>
              <a:buSzPts val="1400"/>
              <a:buNone/>
            </a:pPr>
            <a:r>
              <a:rPr lang="en-US"/>
              <a:t>&gt;&gt;Shown here are the 17 “families” of security controls included in Appendix F of NIST SP 800-53 R4. </a:t>
            </a:r>
            <a:endParaRPr/>
          </a:p>
          <a:p>
            <a:pPr marL="0" lvl="0" indent="0" algn="l" rtl="0">
              <a:lnSpc>
                <a:spcPct val="100000"/>
              </a:lnSpc>
              <a:spcBef>
                <a:spcPts val="360"/>
              </a:spcBef>
              <a:spcAft>
                <a:spcPts val="0"/>
              </a:spcAft>
              <a:buSzPts val="1400"/>
              <a:buNone/>
            </a:pPr>
            <a:r>
              <a:rPr lang="en-US"/>
              <a:t>&gt;&gt; A set of additional controls for information security Program Management is provided in Appendix G of SP 800-53. These PM controls are applicable at an organizational level (i.e., Tiers 1 and 2) and are not readily applicable to individual IS.</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An additional three families are shown in the updated NIST SP 800-53 R5.  Actually, the PM family has joined the regular families for a total of 20 solid families in the updated publication.</a:t>
            </a:r>
            <a:endParaRPr/>
          </a:p>
          <a:p>
            <a:pPr marL="0" lvl="0" indent="0" algn="l" rtl="0">
              <a:lnSpc>
                <a:spcPct val="100000"/>
              </a:lnSpc>
              <a:spcBef>
                <a:spcPts val="360"/>
              </a:spcBef>
              <a:spcAft>
                <a:spcPts val="0"/>
              </a:spcAft>
              <a:buSzPts val="1400"/>
              <a:buNone/>
            </a:pPr>
            <a:r>
              <a:rPr lang="en-US"/>
              <a:t>&gt;&gt;</a:t>
            </a:r>
            <a:endParaRPr/>
          </a:p>
        </p:txBody>
      </p:sp>
      <p:sp>
        <p:nvSpPr>
          <p:cNvPr id="1411" name="Google Shape;1411;p89: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89</a:t>
            </a:fld>
            <a:endParaRPr/>
          </a:p>
        </p:txBody>
      </p:sp>
      <p:sp>
        <p:nvSpPr>
          <p:cNvPr id="1412" name="Google Shape;1412;p89: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p9: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9</a:t>
            </a:fld>
            <a:endParaRPr/>
          </a:p>
        </p:txBody>
      </p:sp>
      <p:sp>
        <p:nvSpPr>
          <p:cNvPr id="355" name="Google Shape;355;p9: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56" name="Google Shape;356;p9: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&gt;&gt; The estimated time schedule is just that – an estimate. A lot will depend on the number and nature of questions that are asked. Also, in general, smaller size classes tend to go faster than larger ones. It’s therefore possible we might finish early. If the opposite turns out to be true, your instructor will make every effort to not let the class run too late … without sacrificing quality or omitting important material. </a:t>
            </a:r>
            <a:endParaRPr/>
          </a:p>
          <a:p>
            <a:pPr marL="0" lvl="0" indent="0" algn="l" rtl="0">
              <a:lnSpc>
                <a:spcPct val="100000"/>
              </a:lnSpc>
              <a:spcBef>
                <a:spcPts val="360"/>
              </a:spcBef>
              <a:spcAft>
                <a:spcPts val="0"/>
              </a:spcAft>
              <a:buSzPts val="1400"/>
              <a:buNone/>
            </a:pPr>
            <a:r>
              <a:rPr lang="en-US"/>
              <a:t>&gt;&gt; Also, for online students, please note we have students in multiple time zones, so the “lunch” break may not come at the most opportune time for you. We ask you to bear with us and be as flexible as possible.</a:t>
            </a:r>
            <a:endParaRPr/>
          </a:p>
          <a:p>
            <a:pPr marL="0" lvl="0" indent="0" algn="l" rtl="0">
              <a:lnSpc>
                <a:spcPct val="100000"/>
              </a:lnSpc>
              <a:spcBef>
                <a:spcPts val="360"/>
              </a:spcBef>
              <a:spcAft>
                <a:spcPts val="0"/>
              </a:spcAft>
              <a:buSzPts val="1400"/>
              <a:buNone/>
            </a:pPr>
            <a:r>
              <a:rPr lang="en-US"/>
              <a:t>Check with students to make sure they know if they are registered for one day only (D1); 4 days (D4); plus, add-on day (D5) </a:t>
            </a:r>
            <a:endParaRPr/>
          </a:p>
        </p:txBody>
      </p:sp>
      <p:sp>
        <p:nvSpPr>
          <p:cNvPr id="357" name="Google Shape;357;p9: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9"/>
        <p:cNvGrpSpPr/>
        <p:nvPr/>
      </p:nvGrpSpPr>
      <p:grpSpPr>
        <a:xfrm>
          <a:off x="0" y="0"/>
          <a:ext cx="0" cy="0"/>
          <a:chOff x="0" y="0"/>
          <a:chExt cx="0" cy="0"/>
        </a:xfrm>
      </p:grpSpPr>
      <p:sp>
        <p:nvSpPr>
          <p:cNvPr id="1420" name="Google Shape;1420;p91: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300"/>
              <a:buNone/>
            </a:pPr>
            <a:fld id="{00000000-1234-1234-1234-123412341234}" type="slidenum">
              <a:rPr lang="en-US" sz="1300">
                <a:solidFill>
                  <a:schemeClr val="dk1"/>
                </a:solidFill>
                <a:latin typeface="Times New Roman"/>
                <a:ea typeface="Times New Roman"/>
                <a:cs typeface="Times New Roman"/>
                <a:sym typeface="Times New Roman"/>
              </a:rPr>
              <a:t>90</a:t>
            </a:fld>
            <a:endParaRPr sz="1300">
              <a:solidFill>
                <a:schemeClr val="dk1"/>
              </a:solidFill>
              <a:latin typeface="Times New Roman"/>
              <a:ea typeface="Times New Roman"/>
              <a:cs typeface="Times New Roman"/>
              <a:sym typeface="Times New Roman"/>
            </a:endParaRPr>
          </a:p>
        </p:txBody>
      </p:sp>
      <p:sp>
        <p:nvSpPr>
          <p:cNvPr id="1421" name="Google Shape;1421;p91: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22" name="Google Shape;1422;p91: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This and the following slide show the way each security control is presented in NIST SP 800-53. Each control has a unique “ID” consisting of the control family (2 letters), a dash, and a sequence number. Numerous controls contain “organization-defined values” that need to be filled in. Some organization-defined values will be provided by DoD or at the Component level, while others need to be filled in by the System Owner.</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This example comes from the updated NIST SP 800-53 R5.  The previous “Supplemental Guidance” from R4 has been renamed to “Discussion.”</a:t>
            </a:r>
            <a:endParaRPr/>
          </a:p>
        </p:txBody>
      </p:sp>
      <p:sp>
        <p:nvSpPr>
          <p:cNvPr id="1423" name="Google Shape;1423;p91: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0"/>
        <p:cNvGrpSpPr/>
        <p:nvPr/>
      </p:nvGrpSpPr>
      <p:grpSpPr>
        <a:xfrm>
          <a:off x="0" y="0"/>
          <a:ext cx="0" cy="0"/>
          <a:chOff x="0" y="0"/>
          <a:chExt cx="0" cy="0"/>
        </a:xfrm>
      </p:grpSpPr>
      <p:sp>
        <p:nvSpPr>
          <p:cNvPr id="1431" name="Google Shape;1431;p92: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32" name="Google Shape;1432;p92: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&gt;&gt; Control Enhancements are included with many of the controls. Control enhancements typically cover the same basic subject area as the main Control but provide some sort of additional protection or added stringency. For the purpose of building a baseline, the Control Enhancements can be treated as Security Controls in their own right. The nomenclature for control enhancements is the Control ID followed by a number in parentheses, e.g., PE-6 (1).</a:t>
            </a:r>
            <a:endParaRPr/>
          </a:p>
          <a:p>
            <a:pPr marL="0" lvl="0" indent="0" algn="l" rtl="0">
              <a:lnSpc>
                <a:spcPct val="100000"/>
              </a:lnSpc>
              <a:spcBef>
                <a:spcPts val="360"/>
              </a:spcBef>
              <a:spcAft>
                <a:spcPts val="0"/>
              </a:spcAft>
              <a:buSzPts val="1400"/>
              <a:buNone/>
            </a:pPr>
            <a:r>
              <a:rPr lang="en-US"/>
              <a:t>&gt;&gt;  For those of you who were familiar with the Priority and Baseline Guidance previously found at the end of each control (which was for Federal Agencies, not DoD or NSS), you will notice it is gone.  This is no longer provided in the NIST SP 800-53 R5 which is basically now just a Controls document.  Baselines are found elsewhere, primarily in the NIST SP 800-53B (Federal) and CNSSI 1253 (DoD and NSS).</a:t>
            </a:r>
            <a:endParaRPr/>
          </a:p>
        </p:txBody>
      </p:sp>
      <p:sp>
        <p:nvSpPr>
          <p:cNvPr id="1433" name="Google Shape;1433;p92: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91</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3"/>
        <p:cNvGrpSpPr/>
        <p:nvPr/>
      </p:nvGrpSpPr>
      <p:grpSpPr>
        <a:xfrm>
          <a:off x="0" y="0"/>
          <a:ext cx="0" cy="0"/>
          <a:chOff x="0" y="0"/>
          <a:chExt cx="0" cy="0"/>
        </a:xfrm>
      </p:grpSpPr>
      <p:sp>
        <p:nvSpPr>
          <p:cNvPr id="1444" name="Google Shape;1444;p93: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445" name="Google Shape;1445;p93: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&gt;&gt;&gt;&gt; CNSSI 1253 also provides </a:t>
            </a:r>
            <a:r>
              <a:rPr lang="en-US" u="sng"/>
              <a:t>some</a:t>
            </a:r>
            <a:r>
              <a:rPr lang="en-US"/>
              <a:t> organization-defined values as this example shows. DoD and NSS should remain within the enterprise defined value.  In the 2014 version, the “Not appropriate to define” statement is used for values (usually textual) that must be determined by the system owner.  This was previously outlined in Appendix E of CNSSI 1253, 27 Mar 2014. </a:t>
            </a:r>
            <a:endParaRPr/>
          </a:p>
          <a:p>
            <a:pPr marL="0" lvl="0" indent="0" algn="l" rtl="0">
              <a:lnSpc>
                <a:spcPct val="100000"/>
              </a:lnSpc>
              <a:spcBef>
                <a:spcPts val="360"/>
              </a:spcBef>
              <a:spcAft>
                <a:spcPts val="0"/>
              </a:spcAft>
              <a:buSzPts val="1400"/>
              <a:buNone/>
            </a:pPr>
            <a:r>
              <a:rPr lang="en-US"/>
              <a:t>However, in the newly updated CNSSI 1253, 29 July 2022, all tables have been combined.  Under Parameter Value, it defines the paragraph and each numerical value in that paragraph.  There is no longer a statement “Not appropriate to define…” for textual values.  Those are simply filled in with the system implementation of that control. That second value can be seen in the example at the top – the second set of brackets. </a:t>
            </a:r>
            <a:endParaRPr/>
          </a:p>
          <a:p>
            <a:pPr marL="0" lvl="0" indent="0" algn="l" rtl="0">
              <a:lnSpc>
                <a:spcPct val="100000"/>
              </a:lnSpc>
              <a:spcBef>
                <a:spcPts val="360"/>
              </a:spcBef>
              <a:spcAft>
                <a:spcPts val="0"/>
              </a:spcAft>
              <a:buSzPts val="1400"/>
              <a:buNone/>
            </a:pPr>
            <a:endParaRPr/>
          </a:p>
        </p:txBody>
      </p:sp>
      <p:sp>
        <p:nvSpPr>
          <p:cNvPr id="1446" name="Google Shape;1446;p93: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92</a:t>
            </a:fld>
            <a:endParaRPr/>
          </a:p>
        </p:txBody>
      </p:sp>
      <p:sp>
        <p:nvSpPr>
          <p:cNvPr id="1447" name="Google Shape;1447;p93: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8"/>
        <p:cNvGrpSpPr/>
        <p:nvPr/>
      </p:nvGrpSpPr>
      <p:grpSpPr>
        <a:xfrm>
          <a:off x="0" y="0"/>
          <a:ext cx="0" cy="0"/>
          <a:chOff x="0" y="0"/>
          <a:chExt cx="0" cy="0"/>
        </a:xfrm>
      </p:grpSpPr>
      <p:sp>
        <p:nvSpPr>
          <p:cNvPr id="1459" name="Google Shape;1459;p90: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460" name="Google Shape;1460;p90: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&gt;&gt;This example shows how CNSSI 1253 is used to select controls for the baseline. Each line represents a Security Control or Control Enhancement. The columns represent the categorization levels for Confidentiality, Integrity and Availability. The system owner should focus on the three columns that represent the categorization of his system. If </a:t>
            </a:r>
            <a:r>
              <a:rPr lang="en-US" i="1"/>
              <a:t>at least one</a:t>
            </a:r>
            <a:r>
              <a:rPr lang="en-US"/>
              <a:t> of those columns contains an “X” (or a “+” sign), the control or enhancement should be placed in the baseline. </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Federal Agencies who have true NSS systems will use the CNSSI 1253 as well to determine security control baselines.</a:t>
            </a:r>
            <a:endParaRPr/>
          </a:p>
          <a:p>
            <a:pPr marL="0" lvl="0" indent="0" algn="l" rtl="0">
              <a:lnSpc>
                <a:spcPct val="100000"/>
              </a:lnSpc>
              <a:spcBef>
                <a:spcPts val="360"/>
              </a:spcBef>
              <a:spcAft>
                <a:spcPts val="0"/>
              </a:spcAft>
              <a:buSzPts val="1400"/>
              <a:buNone/>
            </a:pPr>
            <a:r>
              <a:rPr lang="en-US"/>
              <a:t>&gt;&gt; &gt;&gt; Each security control and control enhancement selected for the initial baseline should be documented in the SP.</a:t>
            </a:r>
            <a:endParaRPr/>
          </a:p>
          <a:p>
            <a:pPr marL="0" lvl="0" indent="0" algn="l" rtl="0">
              <a:lnSpc>
                <a:spcPct val="100000"/>
              </a:lnSpc>
              <a:spcBef>
                <a:spcPts val="360"/>
              </a:spcBef>
              <a:spcAft>
                <a:spcPts val="0"/>
              </a:spcAft>
              <a:buSzPts val="1400"/>
              <a:buNone/>
            </a:pPr>
            <a:endParaRPr/>
          </a:p>
          <a:p>
            <a:pPr marL="0" marR="0" lvl="0" indent="0" algn="l" rtl="0">
              <a:lnSpc>
                <a:spcPct val="100000"/>
              </a:lnSpc>
              <a:spcBef>
                <a:spcPts val="360"/>
              </a:spcBef>
              <a:spcAft>
                <a:spcPts val="0"/>
              </a:spcAft>
              <a:buClr>
                <a:schemeClr val="dk1"/>
              </a:buClr>
              <a:buSzPts val="1200"/>
              <a:buFont typeface="Times New Roman"/>
              <a:buNone/>
            </a:pPr>
            <a:r>
              <a:rPr lang="en-US"/>
              <a:t>This example comes from the CNSSI 1253 update from July 2022 (which aligns with the updated NIST SP 800-53 R5).  All the tables in the previous 2014 version were pulled into one table.  There’s a lot going on here.  Note the checkmarks in the Privacy or possible Privacy Implementation considerations column – read the information on the chart regarding Privacy implementation. Note: SAOP – Senior Agency Official for Privacy</a:t>
            </a:r>
            <a:endParaRPr/>
          </a:p>
          <a:p>
            <a:pPr marL="0" marR="0" lvl="0" indent="0" algn="l" rtl="0">
              <a:lnSpc>
                <a:spcPct val="100000"/>
              </a:lnSpc>
              <a:spcBef>
                <a:spcPts val="360"/>
              </a:spcBef>
              <a:spcAft>
                <a:spcPts val="0"/>
              </a:spcAft>
              <a:buClr>
                <a:schemeClr val="dk1"/>
              </a:buClr>
              <a:buSzPts val="1200"/>
              <a:buFont typeface="Times New Roman"/>
              <a:buNone/>
            </a:pPr>
            <a:r>
              <a:rPr lang="en-US"/>
              <a:t> Justification for NSS will only be filled in for + controls (or true NSS) controls.  X controls originate from the NIST publications (800-53 and 800-53B). </a:t>
            </a:r>
            <a:endParaRPr/>
          </a:p>
          <a:p>
            <a:pPr marL="0" marR="0" lvl="0" indent="0" algn="l" rtl="0">
              <a:lnSpc>
                <a:spcPct val="100000"/>
              </a:lnSpc>
              <a:spcBef>
                <a:spcPts val="360"/>
              </a:spcBef>
              <a:spcAft>
                <a:spcPts val="0"/>
              </a:spcAft>
              <a:buClr>
                <a:schemeClr val="dk1"/>
              </a:buClr>
              <a:buSzPts val="1200"/>
              <a:buFont typeface="Times New Roman"/>
              <a:buNone/>
            </a:pPr>
            <a:r>
              <a:rPr lang="en-US"/>
              <a:t>PV – Parameter Value (fill in the brackets in the control description) – enterprise value – your organization value must be equal or better (in this case less).  This will be described further on the next slide.</a:t>
            </a:r>
            <a:endParaRPr/>
          </a:p>
          <a:p>
            <a:pPr marL="0" marR="0" lvl="0" indent="0" algn="l" rtl="0">
              <a:lnSpc>
                <a:spcPct val="100000"/>
              </a:lnSpc>
              <a:spcBef>
                <a:spcPts val="360"/>
              </a:spcBef>
              <a:spcAft>
                <a:spcPts val="0"/>
              </a:spcAft>
              <a:buClr>
                <a:schemeClr val="dk1"/>
              </a:buClr>
              <a:buSzPts val="1200"/>
              <a:buFont typeface="Times New Roman"/>
              <a:buNone/>
            </a:pPr>
            <a:r>
              <a:rPr lang="en-US"/>
              <a:t>Assurance, Resiliency and MITR checkmarks are described in the box in the slide.</a:t>
            </a:r>
            <a:endParaRPr/>
          </a:p>
          <a:p>
            <a:pPr marL="0" marR="0" lvl="0" indent="0" algn="l" rtl="0">
              <a:lnSpc>
                <a:spcPct val="100000"/>
              </a:lnSpc>
              <a:spcBef>
                <a:spcPts val="360"/>
              </a:spcBef>
              <a:spcAft>
                <a:spcPts val="0"/>
              </a:spcAft>
              <a:buClr>
                <a:schemeClr val="dk1"/>
              </a:buClr>
              <a:buSzPts val="1200"/>
              <a:buFont typeface="Times New Roman"/>
              <a:buNone/>
            </a:pPr>
            <a:endParaRPr/>
          </a:p>
          <a:p>
            <a:pPr marL="0" marR="0" lvl="0" indent="0" algn="l" rtl="0">
              <a:lnSpc>
                <a:spcPct val="100000"/>
              </a:lnSpc>
              <a:spcBef>
                <a:spcPts val="360"/>
              </a:spcBef>
              <a:spcAft>
                <a:spcPts val="0"/>
              </a:spcAft>
              <a:buClr>
                <a:schemeClr val="dk1"/>
              </a:buClr>
              <a:buSzPts val="1200"/>
              <a:buFont typeface="Times New Roman"/>
              <a:buNone/>
            </a:pPr>
            <a:r>
              <a:rPr lang="en-US"/>
              <a:t>Privacy Column Subscripts:</a:t>
            </a:r>
            <a:endParaRPr sz="1800" b="0" i="0" u="none" strike="noStrike">
              <a:solidFill>
                <a:srgbClr val="000000"/>
              </a:solidFill>
              <a:latin typeface="Times New Roman"/>
              <a:ea typeface="Times New Roman"/>
              <a:cs typeface="Times New Roman"/>
              <a:sym typeface="Times New Roman"/>
            </a:endParaRPr>
          </a:p>
          <a:p>
            <a:pPr marL="0" lvl="0" indent="0" algn="l" rtl="0">
              <a:lnSpc>
                <a:spcPct val="100000"/>
              </a:lnSpc>
              <a:spcBef>
                <a:spcPts val="540"/>
              </a:spcBef>
              <a:spcAft>
                <a:spcPts val="0"/>
              </a:spcAft>
              <a:buSzPts val="1400"/>
              <a:buNone/>
            </a:pPr>
            <a:r>
              <a:rPr lang="en-US" sz="1800" b="0" i="0" u="none" strike="noStrike">
                <a:solidFill>
                  <a:srgbClr val="000000"/>
                </a:solidFill>
                <a:latin typeface="Times New Roman"/>
                <a:ea typeface="Times New Roman"/>
                <a:cs typeface="Times New Roman"/>
                <a:sym typeface="Times New Roman"/>
              </a:rPr>
              <a:t>Checkmarks in this column include a subscripted number(s) that correlate to implications to consider when implementing the control. The controls indicated in this column impact privacy risk in that: </a:t>
            </a:r>
            <a:endParaRPr/>
          </a:p>
          <a:p>
            <a:pPr marL="0" lvl="0" indent="0" algn="l" rtl="0">
              <a:lnSpc>
                <a:spcPct val="100000"/>
              </a:lnSpc>
              <a:spcBef>
                <a:spcPts val="540"/>
              </a:spcBef>
              <a:spcAft>
                <a:spcPts val="0"/>
              </a:spcAft>
              <a:buSzPts val="1400"/>
              <a:buNone/>
            </a:pPr>
            <a:r>
              <a:rPr lang="en-US" sz="1800" b="0" i="0" u="none" strike="noStrike">
                <a:solidFill>
                  <a:srgbClr val="000000"/>
                </a:solidFill>
                <a:latin typeface="Times New Roman"/>
                <a:ea typeface="Times New Roman"/>
                <a:cs typeface="Times New Roman"/>
                <a:sym typeface="Times New Roman"/>
              </a:rPr>
              <a:t>1. Close coordination between security and privacy is needed to manage privacy risks </a:t>
            </a:r>
            <a:endParaRPr/>
          </a:p>
          <a:p>
            <a:pPr marL="0" lvl="0" indent="0" algn="l" rtl="0">
              <a:lnSpc>
                <a:spcPct val="100000"/>
              </a:lnSpc>
              <a:spcBef>
                <a:spcPts val="540"/>
              </a:spcBef>
              <a:spcAft>
                <a:spcPts val="0"/>
              </a:spcAft>
              <a:buSzPts val="1400"/>
              <a:buNone/>
            </a:pPr>
            <a:r>
              <a:rPr lang="en-US" sz="1800" b="0" i="0" u="none" strike="noStrike">
                <a:solidFill>
                  <a:srgbClr val="000000"/>
                </a:solidFill>
                <a:latin typeface="Times New Roman"/>
                <a:ea typeface="Times New Roman"/>
                <a:cs typeface="Times New Roman"/>
                <a:sym typeface="Times New Roman"/>
              </a:rPr>
              <a:t>2. Design choices may mitigate privacy risks </a:t>
            </a:r>
            <a:endParaRPr/>
          </a:p>
          <a:p>
            <a:pPr marL="0" lvl="0" indent="0" algn="l" rtl="0">
              <a:lnSpc>
                <a:spcPct val="100000"/>
              </a:lnSpc>
              <a:spcBef>
                <a:spcPts val="540"/>
              </a:spcBef>
              <a:spcAft>
                <a:spcPts val="0"/>
              </a:spcAft>
              <a:buSzPts val="1400"/>
              <a:buNone/>
            </a:pPr>
            <a:r>
              <a:rPr lang="en-US" sz="1800" b="0" i="0" u="none" strike="noStrike">
                <a:solidFill>
                  <a:srgbClr val="000000"/>
                </a:solidFill>
                <a:latin typeface="Times New Roman"/>
                <a:ea typeface="Times New Roman"/>
                <a:cs typeface="Times New Roman"/>
                <a:sym typeface="Times New Roman"/>
              </a:rPr>
              <a:t>3. Implementation choices may create unintended privacy risks </a:t>
            </a:r>
            <a:endParaRPr/>
          </a:p>
          <a:p>
            <a:pPr marL="0" lvl="0" indent="0" algn="l" rtl="0">
              <a:lnSpc>
                <a:spcPct val="100000"/>
              </a:lnSpc>
              <a:spcBef>
                <a:spcPts val="540"/>
              </a:spcBef>
              <a:spcAft>
                <a:spcPts val="0"/>
              </a:spcAft>
              <a:buSzPts val="1400"/>
              <a:buNone/>
            </a:pPr>
            <a:r>
              <a:rPr lang="en-US" sz="1800" b="0" i="0" u="none" strike="noStrike">
                <a:solidFill>
                  <a:srgbClr val="000000"/>
                </a:solidFill>
                <a:latin typeface="Times New Roman"/>
                <a:ea typeface="Times New Roman"/>
                <a:cs typeface="Times New Roman"/>
                <a:sym typeface="Times New Roman"/>
              </a:rPr>
              <a:t>4. PII should not flow through or into a system that is not authorized to process PII </a:t>
            </a:r>
            <a:endParaRPr/>
          </a:p>
          <a:p>
            <a:pPr marL="0" marR="0" lvl="0" indent="0" algn="l" rtl="0">
              <a:lnSpc>
                <a:spcPct val="100000"/>
              </a:lnSpc>
              <a:spcBef>
                <a:spcPts val="360"/>
              </a:spcBef>
              <a:spcAft>
                <a:spcPts val="0"/>
              </a:spcAft>
              <a:buClr>
                <a:schemeClr val="dk1"/>
              </a:buClr>
              <a:buSzPts val="1200"/>
              <a:buFont typeface="Times New Roman"/>
              <a:buNone/>
            </a:pP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endParaRPr/>
          </a:p>
        </p:txBody>
      </p:sp>
      <p:sp>
        <p:nvSpPr>
          <p:cNvPr id="1461" name="Google Shape;1461;p90: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93</a:t>
            </a:fld>
            <a:endParaRPr/>
          </a:p>
        </p:txBody>
      </p:sp>
      <p:sp>
        <p:nvSpPr>
          <p:cNvPr id="1462" name="Google Shape;1462;p90: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0"/>
        <p:cNvGrpSpPr/>
        <p:nvPr/>
      </p:nvGrpSpPr>
      <p:grpSpPr>
        <a:xfrm>
          <a:off x="0" y="0"/>
          <a:ext cx="0" cy="0"/>
          <a:chOff x="0" y="0"/>
          <a:chExt cx="0" cy="0"/>
        </a:xfrm>
      </p:grpSpPr>
      <p:sp>
        <p:nvSpPr>
          <p:cNvPr id="1471" name="Google Shape;1471;p94: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472" name="Google Shape;1472;p94: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DoD provides a more concise spreadsheet of security controls and control enhancements on the RMF Knowledge Service.</a:t>
            </a:r>
            <a:endParaRPr/>
          </a:p>
        </p:txBody>
      </p:sp>
      <p:sp>
        <p:nvSpPr>
          <p:cNvPr id="1473" name="Google Shape;1473;p94: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94</a:t>
            </a:fld>
            <a:endParaRPr/>
          </a:p>
        </p:txBody>
      </p:sp>
      <p:sp>
        <p:nvSpPr>
          <p:cNvPr id="1474" name="Google Shape;1474;p94: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0"/>
        <p:cNvGrpSpPr/>
        <p:nvPr/>
      </p:nvGrpSpPr>
      <p:grpSpPr>
        <a:xfrm>
          <a:off x="0" y="0"/>
          <a:ext cx="0" cy="0"/>
          <a:chOff x="0" y="0"/>
          <a:chExt cx="0" cy="0"/>
        </a:xfrm>
      </p:grpSpPr>
      <p:sp>
        <p:nvSpPr>
          <p:cNvPr id="1481" name="Google Shape;1481;p95: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482" name="Google Shape;1482;p95: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&gt;&gt; The concept of Common Controls is not new to RMF. In DIACAP, they were called inherited controls. The principle is that one IS can implement controls that inure to the benefit of multiple IS. The simplest example is that of a data center (enclave) that hosts multiple major applications. Most of the controls dealing with physical, environmental and network security are implemented by the enclave, outside the system boundary of the application. These controls are inherited by the hosted applications. </a:t>
            </a:r>
            <a:endParaRPr/>
          </a:p>
          <a:p>
            <a:pPr marL="0" lvl="0" indent="0" algn="l" rtl="0">
              <a:lnSpc>
                <a:spcPct val="100000"/>
              </a:lnSpc>
              <a:spcBef>
                <a:spcPts val="360"/>
              </a:spcBef>
              <a:spcAft>
                <a:spcPts val="0"/>
              </a:spcAft>
              <a:buSzPts val="1400"/>
              <a:buNone/>
            </a:pPr>
            <a:r>
              <a:rPr lang="en-US"/>
              <a:t>&gt;&gt; Automated tools such as eMASS can facilitate the process of documenting inheritance relationships in the respective systems’ SPs.</a:t>
            </a:r>
            <a:endParaRPr/>
          </a:p>
        </p:txBody>
      </p:sp>
      <p:sp>
        <p:nvSpPr>
          <p:cNvPr id="1483" name="Google Shape;1483;p95: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95</a:t>
            </a:fld>
            <a:endParaRPr/>
          </a:p>
        </p:txBody>
      </p:sp>
      <p:sp>
        <p:nvSpPr>
          <p:cNvPr id="1484" name="Google Shape;1484;p95: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8"/>
        <p:cNvGrpSpPr/>
        <p:nvPr/>
      </p:nvGrpSpPr>
      <p:grpSpPr>
        <a:xfrm>
          <a:off x="0" y="0"/>
          <a:ext cx="0" cy="0"/>
          <a:chOff x="0" y="0"/>
          <a:chExt cx="0" cy="0"/>
        </a:xfrm>
      </p:grpSpPr>
      <p:sp>
        <p:nvSpPr>
          <p:cNvPr id="1489" name="Google Shape;1489;p96: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490" name="Google Shape;1490;p96: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&gt;&gt; The initial baseline of security controls and enhancements can be “tailored” to best fit the system and environment. These are just some of the things that may need to be done. The baseline documented in the SP must be revised to reflect these tailoring actions, along with appropriate justification.</a:t>
            </a:r>
            <a:endParaRPr/>
          </a:p>
          <a:p>
            <a:pPr marL="0" lvl="0" indent="0" algn="l" rtl="0">
              <a:lnSpc>
                <a:spcPct val="100000"/>
              </a:lnSpc>
              <a:spcBef>
                <a:spcPts val="360"/>
              </a:spcBef>
              <a:spcAft>
                <a:spcPts val="0"/>
              </a:spcAft>
              <a:buSzPts val="1400"/>
              <a:buNone/>
            </a:pPr>
            <a:r>
              <a:rPr lang="en-US"/>
              <a:t>&gt;&gt; If there is a significant amount of tailoring to be done, it is a tedious process. Fortunately, at least in some cases, there is an easier way – utilizing an overlay (next slide).</a:t>
            </a:r>
            <a:endParaRPr/>
          </a:p>
          <a:p>
            <a:pPr marL="0" lvl="0" indent="0" algn="l" rtl="0">
              <a:lnSpc>
                <a:spcPct val="100000"/>
              </a:lnSpc>
              <a:spcBef>
                <a:spcPts val="360"/>
              </a:spcBef>
              <a:spcAft>
                <a:spcPts val="0"/>
              </a:spcAft>
              <a:buSzPts val="1400"/>
              <a:buNone/>
            </a:pPr>
            <a:endParaRPr/>
          </a:p>
        </p:txBody>
      </p:sp>
      <p:sp>
        <p:nvSpPr>
          <p:cNvPr id="1491" name="Google Shape;1491;p96: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96</a:t>
            </a:fld>
            <a:endParaRPr/>
          </a:p>
        </p:txBody>
      </p:sp>
      <p:sp>
        <p:nvSpPr>
          <p:cNvPr id="1492" name="Google Shape;1492;p96: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6"/>
        <p:cNvGrpSpPr/>
        <p:nvPr/>
      </p:nvGrpSpPr>
      <p:grpSpPr>
        <a:xfrm>
          <a:off x="0" y="0"/>
          <a:ext cx="0" cy="0"/>
          <a:chOff x="0" y="0"/>
          <a:chExt cx="0" cy="0"/>
        </a:xfrm>
      </p:grpSpPr>
      <p:sp>
        <p:nvSpPr>
          <p:cNvPr id="1497" name="Google Shape;1497;p97: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498" name="Google Shape;1498;p97: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As you can imagine, applying an overlay “manually”, one control at a time, would be a tedious task. The specifications in the overlay need to be applied, control by control, to the baseline. Automated tools such as eMASS can help in this regard; at this time the Classified Overlay, Privacy Overlay, and Cross Domain are automated in eMASS.  (Note:  The Privacy Overlay is currently being rewritten to reflect the change in the Privacy Framework in the NIST SP 800-53 R5.)  Projection for eMASS update with automated overlays is early 2024.</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Other overlays are available manually, such as the ICS Overlay per NIST SP 800-82; and the DoD FM Overlay available on the DoD Knowledge Service website</a:t>
            </a:r>
            <a:endParaRPr/>
          </a:p>
          <a:p>
            <a:pPr marL="0" lvl="0" indent="0" algn="l" rtl="0">
              <a:lnSpc>
                <a:spcPct val="100000"/>
              </a:lnSpc>
              <a:spcBef>
                <a:spcPts val="360"/>
              </a:spcBef>
              <a:spcAft>
                <a:spcPts val="0"/>
              </a:spcAft>
              <a:buSzPts val="1400"/>
              <a:buNone/>
            </a:pPr>
            <a:endParaRPr/>
          </a:p>
        </p:txBody>
      </p:sp>
      <p:sp>
        <p:nvSpPr>
          <p:cNvPr id="1499" name="Google Shape;1499;p97: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97</a:t>
            </a:fld>
            <a:endParaRPr/>
          </a:p>
        </p:txBody>
      </p:sp>
      <p:sp>
        <p:nvSpPr>
          <p:cNvPr id="1500" name="Google Shape;1500;p97: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5"/>
        <p:cNvGrpSpPr/>
        <p:nvPr/>
      </p:nvGrpSpPr>
      <p:grpSpPr>
        <a:xfrm>
          <a:off x="0" y="0"/>
          <a:ext cx="0" cy="0"/>
          <a:chOff x="0" y="0"/>
          <a:chExt cx="0" cy="0"/>
        </a:xfrm>
      </p:grpSpPr>
      <p:sp>
        <p:nvSpPr>
          <p:cNvPr id="1506" name="Google Shape;1506;p98: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507" name="Google Shape;1507;p98: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One of the most widely touted benefits of RMF is its increased “emphasis” on Continuous Monitoring. One of the ways in which that emphasis has been implemented is by requiring system owners to begin planning their monitoring strategy early in the process. From an enterprise perspective, Continuous Monitoring is still very much a work-in-progress at DoD. More on this topic when we get to RMF Step Monitor.</a:t>
            </a:r>
            <a:endParaRPr/>
          </a:p>
        </p:txBody>
      </p:sp>
      <p:sp>
        <p:nvSpPr>
          <p:cNvPr id="1508" name="Google Shape;1508;p98: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98</a:t>
            </a:fld>
            <a:endParaRPr/>
          </a:p>
        </p:txBody>
      </p:sp>
      <p:sp>
        <p:nvSpPr>
          <p:cNvPr id="1509" name="Google Shape;1509;p98: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3"/>
        <p:cNvGrpSpPr/>
        <p:nvPr/>
      </p:nvGrpSpPr>
      <p:grpSpPr>
        <a:xfrm>
          <a:off x="0" y="0"/>
          <a:ext cx="0" cy="0"/>
          <a:chOff x="0" y="0"/>
          <a:chExt cx="0" cy="0"/>
        </a:xfrm>
      </p:grpSpPr>
      <p:sp>
        <p:nvSpPr>
          <p:cNvPr id="1514" name="Google Shape;1514;p99:notes"/>
          <p:cNvSpPr>
            <a:spLocks noGrp="1" noRot="1" noChangeAspect="1"/>
          </p:cNvSpPr>
          <p:nvPr>
            <p:ph type="sldImg" idx="2"/>
          </p:nvPr>
        </p:nvSpPr>
        <p:spPr>
          <a:xfrm>
            <a:off x="1258888" y="720725"/>
            <a:ext cx="4797425"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515" name="Google Shape;1515;p99:notes"/>
          <p:cNvSpPr txBox="1">
            <a:spLocks noGrp="1"/>
          </p:cNvSpPr>
          <p:nvPr>
            <p:ph type="body" idx="1"/>
          </p:nvPr>
        </p:nvSpPr>
        <p:spPr>
          <a:xfrm>
            <a:off x="731838" y="4560889"/>
            <a:ext cx="5851525" cy="4319587"/>
          </a:xfrm>
          <a:prstGeom prst="rect">
            <a:avLst/>
          </a:prstGeom>
          <a:noFill/>
          <a:ln>
            <a:noFill/>
          </a:ln>
        </p:spPr>
        <p:txBody>
          <a:bodyPr spcFirstLastPara="1" wrap="square" lIns="96625" tIns="48300" rIns="96625" bIns="48300" anchor="t" anchorCtr="0">
            <a:noAutofit/>
          </a:bodyPr>
          <a:lstStyle/>
          <a:p>
            <a:pPr marL="0" lvl="0" indent="0" algn="l" rtl="0">
              <a:lnSpc>
                <a:spcPct val="100000"/>
              </a:lnSpc>
              <a:spcBef>
                <a:spcPts val="0"/>
              </a:spcBef>
              <a:spcAft>
                <a:spcPts val="0"/>
              </a:spcAft>
              <a:buSzPts val="1400"/>
              <a:buNone/>
            </a:pPr>
            <a:r>
              <a:rPr lang="en-US"/>
              <a:t>To conclude the Select step, the SP and monitoring strategy are submitted to the AO for approval. It is critical to “wait” for approval of the SP to ensure the AO concurs with the system boundary, control baseline, etc. For a new system, approval of the Security Plan is the official “signal” to begin implementation. </a:t>
            </a:r>
            <a:endParaRPr/>
          </a:p>
        </p:txBody>
      </p:sp>
      <p:sp>
        <p:nvSpPr>
          <p:cNvPr id="1516" name="Google Shape;1516;p99:notes"/>
          <p:cNvSpPr txBox="1">
            <a:spLocks noGrp="1"/>
          </p:cNvSpPr>
          <p:nvPr>
            <p:ph type="sldNum" idx="12"/>
          </p:nvPr>
        </p:nvSpPr>
        <p:spPr>
          <a:xfrm>
            <a:off x="4143375" y="9120188"/>
            <a:ext cx="3170238" cy="479425"/>
          </a:xfrm>
          <a:prstGeom prst="rect">
            <a:avLst/>
          </a:prstGeom>
          <a:noFill/>
          <a:ln>
            <a:noFill/>
          </a:ln>
        </p:spPr>
        <p:txBody>
          <a:bodyPr spcFirstLastPara="1" wrap="square" lIns="96625" tIns="48300" rIns="96625" bIns="48300" anchor="b" anchorCtr="0">
            <a:noAutofit/>
          </a:bodyPr>
          <a:lstStyle/>
          <a:p>
            <a:pPr marL="0" lvl="0" indent="0" algn="r" rtl="0">
              <a:lnSpc>
                <a:spcPct val="100000"/>
              </a:lnSpc>
              <a:spcBef>
                <a:spcPts val="0"/>
              </a:spcBef>
              <a:spcAft>
                <a:spcPts val="0"/>
              </a:spcAft>
              <a:buSzPts val="1400"/>
              <a:buNone/>
            </a:pPr>
            <a:fld id="{00000000-1234-1234-1234-123412341234}" type="slidenum">
              <a:rPr lang="en-US"/>
              <a:t>99</a:t>
            </a:fld>
            <a:endParaRPr/>
          </a:p>
        </p:txBody>
      </p:sp>
      <p:sp>
        <p:nvSpPr>
          <p:cNvPr id="1517" name="Google Shape;1517;p99:notes"/>
          <p:cNvSpPr txBox="1">
            <a:spLocks noGrp="1"/>
          </p:cNvSpPr>
          <p:nvPr>
            <p:ph type="ftr" idx="11"/>
          </p:nvPr>
        </p:nvSpPr>
        <p:spPr>
          <a:xfrm>
            <a:off x="0" y="9120188"/>
            <a:ext cx="3170238" cy="479425"/>
          </a:xfrm>
          <a:prstGeom prst="rect">
            <a:avLst/>
          </a:prstGeom>
          <a:noFill/>
          <a:ln>
            <a:noFill/>
          </a:ln>
        </p:spPr>
        <p:txBody>
          <a:bodyPr spcFirstLastPara="1" wrap="square" lIns="96625" tIns="48300" rIns="96625" bIns="48300" anchor="b" anchorCtr="0">
            <a:noAutofit/>
          </a:bodyPr>
          <a:lstStyle/>
          <a:p>
            <a:pPr marL="0" lvl="0" indent="0" algn="l" rtl="0">
              <a:lnSpc>
                <a:spcPct val="100000"/>
              </a:lnSpc>
              <a:spcBef>
                <a:spcPts val="0"/>
              </a:spcBef>
              <a:spcAft>
                <a:spcPts val="0"/>
              </a:spcAft>
              <a:buSzPts val="1400"/>
              <a:buNone/>
            </a:pPr>
            <a:r>
              <a:rPr lang="en-US"/>
              <a:t>2020</a:t>
            </a: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3_Title Slide">
  <p:cSld name="3_Title Slide">
    <p:bg>
      <p:bgPr>
        <a:solidFill>
          <a:schemeClr val="lt1"/>
        </a:solidFill>
        <a:effectLst/>
      </p:bgPr>
    </p:bg>
    <p:spTree>
      <p:nvGrpSpPr>
        <p:cNvPr id="1" name="Shape 13"/>
        <p:cNvGrpSpPr/>
        <p:nvPr/>
      </p:nvGrpSpPr>
      <p:grpSpPr>
        <a:xfrm>
          <a:off x="0" y="0"/>
          <a:ext cx="0" cy="0"/>
          <a:chOff x="0" y="0"/>
          <a:chExt cx="0" cy="0"/>
        </a:xfrm>
      </p:grpSpPr>
      <p:pic>
        <p:nvPicPr>
          <p:cNvPr id="14" name="Google Shape;14;p171" descr="World strategy.png"/>
          <p:cNvPicPr preferRelativeResize="0"/>
          <p:nvPr/>
        </p:nvPicPr>
        <p:blipFill rotWithShape="1">
          <a:blip r:embed="rId2">
            <a:alphaModFix/>
          </a:blip>
          <a:srcRect b="14485"/>
          <a:stretch/>
        </p:blipFill>
        <p:spPr>
          <a:xfrm>
            <a:off x="0" y="0"/>
            <a:ext cx="9144000" cy="5867400"/>
          </a:xfrm>
          <a:prstGeom prst="rect">
            <a:avLst/>
          </a:prstGeom>
          <a:noFill/>
          <a:ln>
            <a:noFill/>
          </a:ln>
        </p:spPr>
      </p:pic>
      <p:pic>
        <p:nvPicPr>
          <p:cNvPr id="15" name="Google Shape;15;p171"/>
          <p:cNvPicPr preferRelativeResize="0"/>
          <p:nvPr/>
        </p:nvPicPr>
        <p:blipFill rotWithShape="1">
          <a:blip r:embed="rId3">
            <a:alphaModFix/>
          </a:blip>
          <a:srcRect/>
          <a:stretch/>
        </p:blipFill>
        <p:spPr>
          <a:xfrm>
            <a:off x="228600" y="6026552"/>
            <a:ext cx="2333625" cy="526648"/>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8_Title and Content" type="obj">
  <p:cSld name="OBJECT">
    <p:spTree>
      <p:nvGrpSpPr>
        <p:cNvPr id="1" name="Shape 51"/>
        <p:cNvGrpSpPr/>
        <p:nvPr/>
      </p:nvGrpSpPr>
      <p:grpSpPr>
        <a:xfrm>
          <a:off x="0" y="0"/>
          <a:ext cx="0" cy="0"/>
          <a:chOff x="0" y="0"/>
          <a:chExt cx="0" cy="0"/>
        </a:xfrm>
      </p:grpSpPr>
      <p:sp>
        <p:nvSpPr>
          <p:cNvPr id="52" name="Google Shape;52;p181"/>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sz="28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181"/>
          <p:cNvSpPr txBox="1">
            <a:spLocks noGrp="1"/>
          </p:cNvSpPr>
          <p:nvPr>
            <p:ph type="body" idx="1"/>
          </p:nvPr>
        </p:nvSpPr>
        <p:spPr>
          <a:xfrm>
            <a:off x="533401" y="1384302"/>
            <a:ext cx="8200231" cy="4760913"/>
          </a:xfrm>
          <a:prstGeom prst="rect">
            <a:avLst/>
          </a:prstGeom>
          <a:noFill/>
          <a:ln>
            <a:noFill/>
          </a:ln>
        </p:spPr>
        <p:txBody>
          <a:bodyPr spcFirstLastPara="1" wrap="square" lIns="91425" tIns="45700" rIns="91425" bIns="45700" anchor="t" anchorCtr="0">
            <a:noAutofit/>
          </a:bodyPr>
          <a:lstStyle>
            <a:lvl1pPr marL="457200" lvl="0" indent="-304800" algn="l">
              <a:lnSpc>
                <a:spcPct val="100000"/>
              </a:lnSpc>
              <a:spcBef>
                <a:spcPts val="400"/>
              </a:spcBef>
              <a:spcAft>
                <a:spcPts val="0"/>
              </a:spcAft>
              <a:buSzPts val="1200"/>
              <a:buChar char="■"/>
              <a:defRPr sz="2000"/>
            </a:lvl1pPr>
            <a:lvl2pPr marL="914400" lvl="1" indent="-291465" algn="l">
              <a:lnSpc>
                <a:spcPct val="100000"/>
              </a:lnSpc>
              <a:spcBef>
                <a:spcPts val="360"/>
              </a:spcBef>
              <a:spcAft>
                <a:spcPts val="0"/>
              </a:spcAft>
              <a:buSzPts val="990"/>
              <a:buChar char="■"/>
              <a:defRPr sz="1800"/>
            </a:lvl2pPr>
            <a:lvl3pPr marL="1371600" lvl="2" indent="-279400" algn="l">
              <a:lnSpc>
                <a:spcPct val="100000"/>
              </a:lnSpc>
              <a:spcBef>
                <a:spcPts val="320"/>
              </a:spcBef>
              <a:spcAft>
                <a:spcPts val="0"/>
              </a:spcAft>
              <a:buSzPts val="800"/>
              <a:buChar char="■"/>
              <a:defRPr sz="1600"/>
            </a:lvl3pPr>
            <a:lvl4pPr marL="1828800" lvl="3" indent="-277494" algn="l">
              <a:lnSpc>
                <a:spcPct val="100000"/>
              </a:lnSpc>
              <a:spcBef>
                <a:spcPts val="280"/>
              </a:spcBef>
              <a:spcAft>
                <a:spcPts val="0"/>
              </a:spcAft>
              <a:buSzPts val="770"/>
              <a:buChar char="■"/>
              <a:defRPr sz="1400"/>
            </a:lvl4pPr>
            <a:lvl5pPr marL="2286000" lvl="4" indent="-273050" algn="l">
              <a:lnSpc>
                <a:spcPct val="100000"/>
              </a:lnSpc>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54"/>
        <p:cNvGrpSpPr/>
        <p:nvPr/>
      </p:nvGrpSpPr>
      <p:grpSpPr>
        <a:xfrm>
          <a:off x="0" y="0"/>
          <a:ext cx="0" cy="0"/>
          <a:chOff x="0" y="0"/>
          <a:chExt cx="0" cy="0"/>
        </a:xfrm>
      </p:grpSpPr>
      <p:sp>
        <p:nvSpPr>
          <p:cNvPr id="55" name="Google Shape;55;p182"/>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Table">
  <p:cSld name="Title and Table">
    <p:spTree>
      <p:nvGrpSpPr>
        <p:cNvPr id="1" name="Shape 56"/>
        <p:cNvGrpSpPr/>
        <p:nvPr/>
      </p:nvGrpSpPr>
      <p:grpSpPr>
        <a:xfrm>
          <a:off x="0" y="0"/>
          <a:ext cx="0" cy="0"/>
          <a:chOff x="0" y="0"/>
          <a:chExt cx="0" cy="0"/>
        </a:xfrm>
      </p:grpSpPr>
      <p:sp>
        <p:nvSpPr>
          <p:cNvPr id="57" name="Google Shape;57;p183"/>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4_Title and Content">
  <p:cSld name="14_Title and Content">
    <p:spTree>
      <p:nvGrpSpPr>
        <p:cNvPr id="1" name="Shape 58"/>
        <p:cNvGrpSpPr/>
        <p:nvPr/>
      </p:nvGrpSpPr>
      <p:grpSpPr>
        <a:xfrm>
          <a:off x="0" y="0"/>
          <a:ext cx="0" cy="0"/>
          <a:chOff x="0" y="0"/>
          <a:chExt cx="0" cy="0"/>
        </a:xfrm>
      </p:grpSpPr>
      <p:sp>
        <p:nvSpPr>
          <p:cNvPr id="59" name="Google Shape;59;p184"/>
          <p:cNvSpPr txBox="1">
            <a:spLocks noGrp="1"/>
          </p:cNvSpPr>
          <p:nvPr>
            <p:ph type="body" idx="1"/>
          </p:nvPr>
        </p:nvSpPr>
        <p:spPr>
          <a:xfrm>
            <a:off x="533400" y="1371602"/>
            <a:ext cx="6172200" cy="4760913"/>
          </a:xfrm>
          <a:prstGeom prst="rect">
            <a:avLst/>
          </a:prstGeom>
          <a:noFill/>
          <a:ln>
            <a:noFill/>
          </a:ln>
        </p:spPr>
        <p:txBody>
          <a:bodyPr spcFirstLastPara="1" wrap="square" lIns="91425" tIns="45700" rIns="91425" bIns="45700" anchor="t" anchorCtr="0">
            <a:noAutofit/>
          </a:bodyPr>
          <a:lstStyle>
            <a:lvl1pPr marL="457200" lvl="0" indent="-304800" algn="l">
              <a:lnSpc>
                <a:spcPct val="100000"/>
              </a:lnSpc>
              <a:spcBef>
                <a:spcPts val="400"/>
              </a:spcBef>
              <a:spcAft>
                <a:spcPts val="0"/>
              </a:spcAft>
              <a:buSzPts val="1200"/>
              <a:buChar char="■"/>
              <a:defRPr sz="2000"/>
            </a:lvl1pPr>
            <a:lvl2pPr marL="914400" lvl="1" indent="-298450" algn="l">
              <a:lnSpc>
                <a:spcPct val="100000"/>
              </a:lnSpc>
              <a:spcBef>
                <a:spcPts val="400"/>
              </a:spcBef>
              <a:spcAft>
                <a:spcPts val="0"/>
              </a:spcAft>
              <a:buSzPts val="1100"/>
              <a:buChar char="■"/>
              <a:defRPr sz="2000"/>
            </a:lvl2pPr>
            <a:lvl3pPr marL="1371600" lvl="2" indent="-279400" algn="l">
              <a:lnSpc>
                <a:spcPct val="100000"/>
              </a:lnSpc>
              <a:spcBef>
                <a:spcPts val="320"/>
              </a:spcBef>
              <a:spcAft>
                <a:spcPts val="0"/>
              </a:spcAft>
              <a:buSzPts val="800"/>
              <a:buChar char="■"/>
              <a:defRPr sz="1600"/>
            </a:lvl3pPr>
            <a:lvl4pPr marL="1828800" lvl="3" indent="-277494" algn="l">
              <a:lnSpc>
                <a:spcPct val="100000"/>
              </a:lnSpc>
              <a:spcBef>
                <a:spcPts val="280"/>
              </a:spcBef>
              <a:spcAft>
                <a:spcPts val="0"/>
              </a:spcAft>
              <a:buSzPts val="770"/>
              <a:buChar char="■"/>
              <a:defRPr sz="1400"/>
            </a:lvl4pPr>
            <a:lvl5pPr marL="2286000" lvl="4" indent="-273050" algn="l">
              <a:lnSpc>
                <a:spcPct val="100000"/>
              </a:lnSpc>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0" name="Google Shape;60;p184"/>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23_Title and Content">
  <p:cSld name="23_Title and Content">
    <p:spTree>
      <p:nvGrpSpPr>
        <p:cNvPr id="1" name="Shape 61"/>
        <p:cNvGrpSpPr/>
        <p:nvPr/>
      </p:nvGrpSpPr>
      <p:grpSpPr>
        <a:xfrm>
          <a:off x="0" y="0"/>
          <a:ext cx="0" cy="0"/>
          <a:chOff x="0" y="0"/>
          <a:chExt cx="0" cy="0"/>
        </a:xfrm>
      </p:grpSpPr>
      <p:sp>
        <p:nvSpPr>
          <p:cNvPr id="62" name="Google Shape;62;p185"/>
          <p:cNvSpPr txBox="1">
            <a:spLocks noGrp="1"/>
          </p:cNvSpPr>
          <p:nvPr>
            <p:ph type="body" idx="1"/>
          </p:nvPr>
        </p:nvSpPr>
        <p:spPr>
          <a:xfrm>
            <a:off x="457201" y="1371600"/>
            <a:ext cx="8200231" cy="5105400"/>
          </a:xfrm>
          <a:prstGeom prst="rect">
            <a:avLst/>
          </a:prstGeom>
          <a:noFill/>
          <a:ln>
            <a:noFill/>
          </a:ln>
        </p:spPr>
        <p:txBody>
          <a:bodyPr spcFirstLastPara="1" wrap="square" lIns="91425" tIns="45700" rIns="91425" bIns="45700" anchor="t" anchorCtr="0">
            <a:noAutofit/>
          </a:bodyPr>
          <a:lstStyle>
            <a:lvl1pPr marL="457200" lvl="0" indent="-304800" algn="l">
              <a:lnSpc>
                <a:spcPct val="100000"/>
              </a:lnSpc>
              <a:spcBef>
                <a:spcPts val="400"/>
              </a:spcBef>
              <a:spcAft>
                <a:spcPts val="0"/>
              </a:spcAft>
              <a:buSzPts val="1200"/>
              <a:buChar char="■"/>
              <a:defRPr sz="2000"/>
            </a:lvl1pPr>
            <a:lvl2pPr marL="914400" lvl="1" indent="-291465" algn="l">
              <a:lnSpc>
                <a:spcPct val="100000"/>
              </a:lnSpc>
              <a:spcBef>
                <a:spcPts val="360"/>
              </a:spcBef>
              <a:spcAft>
                <a:spcPts val="0"/>
              </a:spcAft>
              <a:buSzPts val="990"/>
              <a:buChar char="■"/>
              <a:defRPr sz="1800"/>
            </a:lvl2pPr>
            <a:lvl3pPr marL="1371600" lvl="2" indent="-273050" algn="l">
              <a:lnSpc>
                <a:spcPct val="100000"/>
              </a:lnSpc>
              <a:spcBef>
                <a:spcPts val="280"/>
              </a:spcBef>
              <a:spcAft>
                <a:spcPts val="0"/>
              </a:spcAft>
              <a:buSzPts val="700"/>
              <a:buChar char="■"/>
              <a:defRPr sz="1400"/>
            </a:lvl3pPr>
            <a:lvl4pPr marL="1828800" lvl="3" indent="-291464" algn="l">
              <a:lnSpc>
                <a:spcPct val="100000"/>
              </a:lnSpc>
              <a:spcBef>
                <a:spcPts val="360"/>
              </a:spcBef>
              <a:spcAft>
                <a:spcPts val="0"/>
              </a:spcAft>
              <a:buSzPts val="990"/>
              <a:buChar char="■"/>
              <a:defRPr sz="1800"/>
            </a:lvl4pPr>
            <a:lvl5pPr marL="2286000" lvl="4" indent="-285750" algn="l">
              <a:lnSpc>
                <a:spcPct val="100000"/>
              </a:lnSpc>
              <a:spcBef>
                <a:spcPts val="360"/>
              </a:spcBef>
              <a:spcAft>
                <a:spcPts val="0"/>
              </a:spcAft>
              <a:buSzPts val="900"/>
              <a:buChar char="■"/>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 name="Google Shape;63;p185"/>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64"/>
        <p:cNvGrpSpPr/>
        <p:nvPr/>
      </p:nvGrpSpPr>
      <p:grpSpPr>
        <a:xfrm>
          <a:off x="0" y="0"/>
          <a:ext cx="0" cy="0"/>
          <a:chOff x="0" y="0"/>
          <a:chExt cx="0" cy="0"/>
        </a:xfrm>
      </p:grpSpPr>
      <p:sp>
        <p:nvSpPr>
          <p:cNvPr id="65" name="Google Shape;65;p186"/>
          <p:cNvSpPr txBox="1">
            <a:spLocks noGrp="1"/>
          </p:cNvSpPr>
          <p:nvPr>
            <p:ph type="body" idx="1"/>
          </p:nvPr>
        </p:nvSpPr>
        <p:spPr>
          <a:xfrm>
            <a:off x="486570" y="1447800"/>
            <a:ext cx="8200231" cy="4953000"/>
          </a:xfrm>
          <a:prstGeom prst="rect">
            <a:avLst/>
          </a:prstGeom>
          <a:noFill/>
          <a:ln>
            <a:noFill/>
          </a:ln>
        </p:spPr>
        <p:txBody>
          <a:bodyPr spcFirstLastPara="1" wrap="square" lIns="91425" tIns="45700" rIns="91425" bIns="45700" anchor="t" anchorCtr="0">
            <a:noAutofit/>
          </a:bodyPr>
          <a:lstStyle>
            <a:lvl1pPr marL="457200" lvl="0" indent="-304800" algn="l">
              <a:lnSpc>
                <a:spcPct val="100000"/>
              </a:lnSpc>
              <a:spcBef>
                <a:spcPts val="400"/>
              </a:spcBef>
              <a:spcAft>
                <a:spcPts val="0"/>
              </a:spcAft>
              <a:buSzPts val="1200"/>
              <a:buChar char="■"/>
              <a:defRPr sz="2000"/>
            </a:lvl1pPr>
            <a:lvl2pPr marL="914400" lvl="1" indent="-298450" algn="l">
              <a:lnSpc>
                <a:spcPct val="100000"/>
              </a:lnSpc>
              <a:spcBef>
                <a:spcPts val="400"/>
              </a:spcBef>
              <a:spcAft>
                <a:spcPts val="0"/>
              </a:spcAft>
              <a:buSzPts val="1100"/>
              <a:buChar char="■"/>
              <a:defRPr sz="2000"/>
            </a:lvl2pPr>
            <a:lvl3pPr marL="1371600" lvl="2" indent="-279400" algn="l">
              <a:lnSpc>
                <a:spcPct val="100000"/>
              </a:lnSpc>
              <a:spcBef>
                <a:spcPts val="320"/>
              </a:spcBef>
              <a:spcAft>
                <a:spcPts val="0"/>
              </a:spcAft>
              <a:buSzPts val="800"/>
              <a:buChar char="■"/>
              <a:defRPr sz="1600"/>
            </a:lvl3pPr>
            <a:lvl4pPr marL="1828800" lvl="3" indent="-277494" algn="l">
              <a:lnSpc>
                <a:spcPct val="100000"/>
              </a:lnSpc>
              <a:spcBef>
                <a:spcPts val="280"/>
              </a:spcBef>
              <a:spcAft>
                <a:spcPts val="0"/>
              </a:spcAft>
              <a:buSzPts val="770"/>
              <a:buChar char="■"/>
              <a:defRPr sz="1400"/>
            </a:lvl4pPr>
            <a:lvl5pPr marL="2286000" lvl="4" indent="-273050" algn="l">
              <a:lnSpc>
                <a:spcPct val="100000"/>
              </a:lnSpc>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 name="Google Shape;66;p186"/>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3_Two Content">
  <p:cSld name="3_Two Content">
    <p:spTree>
      <p:nvGrpSpPr>
        <p:cNvPr id="1" name="Shape 67"/>
        <p:cNvGrpSpPr/>
        <p:nvPr/>
      </p:nvGrpSpPr>
      <p:grpSpPr>
        <a:xfrm>
          <a:off x="0" y="0"/>
          <a:ext cx="0" cy="0"/>
          <a:chOff x="0" y="0"/>
          <a:chExt cx="0" cy="0"/>
        </a:xfrm>
      </p:grpSpPr>
      <p:sp>
        <p:nvSpPr>
          <p:cNvPr id="68" name="Google Shape;68;p187"/>
          <p:cNvSpPr txBox="1">
            <a:spLocks noGrp="1"/>
          </p:cNvSpPr>
          <p:nvPr>
            <p:ph type="body" idx="1"/>
          </p:nvPr>
        </p:nvSpPr>
        <p:spPr>
          <a:xfrm>
            <a:off x="533400" y="1143000"/>
            <a:ext cx="3962400" cy="4760913"/>
          </a:xfrm>
          <a:prstGeom prst="rect">
            <a:avLst/>
          </a:prstGeom>
          <a:noFill/>
          <a:ln>
            <a:noFill/>
          </a:ln>
        </p:spPr>
        <p:txBody>
          <a:bodyPr spcFirstLastPara="1" wrap="square" lIns="91425" tIns="45700" rIns="91425" bIns="45700" anchor="t" anchorCtr="0">
            <a:noAutofit/>
          </a:bodyPr>
          <a:lstStyle>
            <a:lvl1pPr marL="457200" lvl="0" indent="-297180" algn="l">
              <a:lnSpc>
                <a:spcPct val="100000"/>
              </a:lnSpc>
              <a:spcBef>
                <a:spcPts val="360"/>
              </a:spcBef>
              <a:spcAft>
                <a:spcPts val="0"/>
              </a:spcAft>
              <a:buSzPts val="1080"/>
              <a:buChar char="■"/>
              <a:defRPr sz="1800"/>
            </a:lvl1pPr>
            <a:lvl2pPr marL="914400" lvl="1" indent="-284480" algn="l">
              <a:lnSpc>
                <a:spcPct val="100000"/>
              </a:lnSpc>
              <a:spcBef>
                <a:spcPts val="320"/>
              </a:spcBef>
              <a:spcAft>
                <a:spcPts val="0"/>
              </a:spcAft>
              <a:buSzPts val="880"/>
              <a:buChar char="■"/>
              <a:defRPr sz="1600"/>
            </a:lvl2pPr>
            <a:lvl3pPr marL="1371600" lvl="2" indent="-279400" algn="l">
              <a:lnSpc>
                <a:spcPct val="100000"/>
              </a:lnSpc>
              <a:spcBef>
                <a:spcPts val="320"/>
              </a:spcBef>
              <a:spcAft>
                <a:spcPts val="0"/>
              </a:spcAft>
              <a:buSzPts val="800"/>
              <a:buChar char="■"/>
              <a:defRPr sz="1600"/>
            </a:lvl3pPr>
            <a:lvl4pPr marL="1828800" lvl="3" indent="-277494" algn="l">
              <a:lnSpc>
                <a:spcPct val="100000"/>
              </a:lnSpc>
              <a:spcBef>
                <a:spcPts val="280"/>
              </a:spcBef>
              <a:spcAft>
                <a:spcPts val="0"/>
              </a:spcAft>
              <a:buSzPts val="770"/>
              <a:buChar char="■"/>
              <a:defRPr sz="1400"/>
            </a:lvl4pPr>
            <a:lvl5pPr marL="2286000" lvl="4" indent="-273050" algn="l">
              <a:lnSpc>
                <a:spcPct val="100000"/>
              </a:lnSpc>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p187"/>
          <p:cNvSpPr txBox="1">
            <a:spLocks noGrp="1"/>
          </p:cNvSpPr>
          <p:nvPr>
            <p:ph type="body" idx="2"/>
          </p:nvPr>
        </p:nvSpPr>
        <p:spPr>
          <a:xfrm>
            <a:off x="4953001" y="1143000"/>
            <a:ext cx="3863975" cy="4760913"/>
          </a:xfrm>
          <a:prstGeom prst="rect">
            <a:avLst/>
          </a:prstGeom>
          <a:noFill/>
          <a:ln>
            <a:noFill/>
          </a:ln>
        </p:spPr>
        <p:txBody>
          <a:bodyPr spcFirstLastPara="1" wrap="square" lIns="91425" tIns="45700" rIns="91425" bIns="45700" anchor="t" anchorCtr="0">
            <a:noAutofit/>
          </a:bodyPr>
          <a:lstStyle>
            <a:lvl1pPr marL="457200" lvl="0" indent="-297180" algn="l">
              <a:lnSpc>
                <a:spcPct val="100000"/>
              </a:lnSpc>
              <a:spcBef>
                <a:spcPts val="360"/>
              </a:spcBef>
              <a:spcAft>
                <a:spcPts val="0"/>
              </a:spcAft>
              <a:buSzPts val="1080"/>
              <a:buChar char="■"/>
              <a:defRPr sz="1800"/>
            </a:lvl1pPr>
            <a:lvl2pPr marL="914400" lvl="1" indent="-284480" algn="l">
              <a:lnSpc>
                <a:spcPct val="100000"/>
              </a:lnSpc>
              <a:spcBef>
                <a:spcPts val="320"/>
              </a:spcBef>
              <a:spcAft>
                <a:spcPts val="0"/>
              </a:spcAft>
              <a:buSzPts val="880"/>
              <a:buChar char="■"/>
              <a:defRPr sz="1600"/>
            </a:lvl2pPr>
            <a:lvl3pPr marL="1371600" lvl="2" indent="-279400" algn="l">
              <a:lnSpc>
                <a:spcPct val="100000"/>
              </a:lnSpc>
              <a:spcBef>
                <a:spcPts val="320"/>
              </a:spcBef>
              <a:spcAft>
                <a:spcPts val="0"/>
              </a:spcAft>
              <a:buSzPts val="800"/>
              <a:buChar char="■"/>
              <a:defRPr sz="1600"/>
            </a:lvl3pPr>
            <a:lvl4pPr marL="1828800" lvl="3" indent="-277494" algn="l">
              <a:lnSpc>
                <a:spcPct val="100000"/>
              </a:lnSpc>
              <a:spcBef>
                <a:spcPts val="280"/>
              </a:spcBef>
              <a:spcAft>
                <a:spcPts val="0"/>
              </a:spcAft>
              <a:buSzPts val="770"/>
              <a:buChar char="■"/>
              <a:defRPr sz="1400"/>
            </a:lvl4pPr>
            <a:lvl5pPr marL="2286000" lvl="4" indent="-273050" algn="l">
              <a:lnSpc>
                <a:spcPct val="100000"/>
              </a:lnSpc>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0" name="Google Shape;70;p187"/>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71"/>
        <p:cNvGrpSpPr/>
        <p:nvPr/>
      </p:nvGrpSpPr>
      <p:grpSpPr>
        <a:xfrm>
          <a:off x="0" y="0"/>
          <a:ext cx="0" cy="0"/>
          <a:chOff x="0" y="0"/>
          <a:chExt cx="0" cy="0"/>
        </a:xfrm>
      </p:grpSpPr>
      <p:sp>
        <p:nvSpPr>
          <p:cNvPr id="72" name="Google Shape;72;p188"/>
          <p:cNvSpPr txBox="1">
            <a:spLocks noGrp="1"/>
          </p:cNvSpPr>
          <p:nvPr>
            <p:ph type="body" idx="1"/>
          </p:nvPr>
        </p:nvSpPr>
        <p:spPr>
          <a:xfrm>
            <a:off x="533401" y="1352550"/>
            <a:ext cx="4837112" cy="5105400"/>
          </a:xfrm>
          <a:prstGeom prst="rect">
            <a:avLst/>
          </a:prstGeom>
          <a:noFill/>
          <a:ln>
            <a:noFill/>
          </a:ln>
        </p:spPr>
        <p:txBody>
          <a:bodyPr spcFirstLastPara="1" wrap="square" lIns="91425" tIns="45700" rIns="91425" bIns="45700" anchor="t" anchorCtr="0">
            <a:noAutofit/>
          </a:bodyPr>
          <a:lstStyle>
            <a:lvl1pPr marL="457200" lvl="0" indent="-289560" algn="l">
              <a:lnSpc>
                <a:spcPct val="100000"/>
              </a:lnSpc>
              <a:spcBef>
                <a:spcPts val="320"/>
              </a:spcBef>
              <a:spcAft>
                <a:spcPts val="0"/>
              </a:spcAft>
              <a:buSzPts val="960"/>
              <a:buChar char="■"/>
              <a:defRPr sz="1600"/>
            </a:lvl1pPr>
            <a:lvl2pPr marL="914400" lvl="1" indent="-284480" algn="l">
              <a:lnSpc>
                <a:spcPct val="100000"/>
              </a:lnSpc>
              <a:spcBef>
                <a:spcPts val="320"/>
              </a:spcBef>
              <a:spcAft>
                <a:spcPts val="0"/>
              </a:spcAft>
              <a:buSzPts val="880"/>
              <a:buChar char="■"/>
              <a:defRPr sz="1600"/>
            </a:lvl2pPr>
            <a:lvl3pPr marL="1371600" lvl="2" indent="-292100" algn="l">
              <a:lnSpc>
                <a:spcPct val="100000"/>
              </a:lnSpc>
              <a:spcBef>
                <a:spcPts val="400"/>
              </a:spcBef>
              <a:spcAft>
                <a:spcPts val="0"/>
              </a:spcAft>
              <a:buSzPts val="1000"/>
              <a:buChar char="■"/>
              <a:defRPr sz="2000"/>
            </a:lvl3pPr>
            <a:lvl4pPr marL="1828800" lvl="3" indent="-291464" algn="l">
              <a:lnSpc>
                <a:spcPct val="100000"/>
              </a:lnSpc>
              <a:spcBef>
                <a:spcPts val="360"/>
              </a:spcBef>
              <a:spcAft>
                <a:spcPts val="0"/>
              </a:spcAft>
              <a:buSzPts val="990"/>
              <a:buChar char="■"/>
              <a:defRPr sz="1800"/>
            </a:lvl4pPr>
            <a:lvl5pPr marL="2286000" lvl="4" indent="-285750" algn="l">
              <a:lnSpc>
                <a:spcPct val="100000"/>
              </a:lnSpc>
              <a:spcBef>
                <a:spcPts val="360"/>
              </a:spcBef>
              <a:spcAft>
                <a:spcPts val="0"/>
              </a:spcAft>
              <a:buSzPts val="900"/>
              <a:buChar char="■"/>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3" name="Google Shape;73;p188"/>
          <p:cNvSpPr txBox="1">
            <a:spLocks noGrp="1"/>
          </p:cNvSpPr>
          <p:nvPr>
            <p:ph type="body" idx="2"/>
          </p:nvPr>
        </p:nvSpPr>
        <p:spPr>
          <a:xfrm>
            <a:off x="6172200" y="1371600"/>
            <a:ext cx="2782888" cy="5105400"/>
          </a:xfrm>
          <a:prstGeom prst="rect">
            <a:avLst/>
          </a:prstGeom>
          <a:noFill/>
          <a:ln>
            <a:noFill/>
          </a:ln>
        </p:spPr>
        <p:txBody>
          <a:bodyPr spcFirstLastPara="1" wrap="square" lIns="91425" tIns="45700" rIns="91425" bIns="45700" anchor="t" anchorCtr="0">
            <a:noAutofit/>
          </a:bodyPr>
          <a:lstStyle>
            <a:lvl1pPr marL="457200" lvl="0" indent="-320040" algn="l">
              <a:lnSpc>
                <a:spcPct val="100000"/>
              </a:lnSpc>
              <a:spcBef>
                <a:spcPts val="480"/>
              </a:spcBef>
              <a:spcAft>
                <a:spcPts val="0"/>
              </a:spcAft>
              <a:buSzPts val="1440"/>
              <a:buChar char="■"/>
              <a:defRPr sz="2400"/>
            </a:lvl1pPr>
            <a:lvl2pPr marL="914400" lvl="1" indent="-298450" algn="l">
              <a:lnSpc>
                <a:spcPct val="100000"/>
              </a:lnSpc>
              <a:spcBef>
                <a:spcPts val="400"/>
              </a:spcBef>
              <a:spcAft>
                <a:spcPts val="0"/>
              </a:spcAft>
              <a:buSzPts val="1100"/>
              <a:buChar char="■"/>
              <a:defRPr sz="2000"/>
            </a:lvl2pPr>
            <a:lvl3pPr marL="1371600" lvl="2" indent="-292100" algn="l">
              <a:lnSpc>
                <a:spcPct val="100000"/>
              </a:lnSpc>
              <a:spcBef>
                <a:spcPts val="400"/>
              </a:spcBef>
              <a:spcAft>
                <a:spcPts val="0"/>
              </a:spcAft>
              <a:buSzPts val="1000"/>
              <a:buChar char="■"/>
              <a:defRPr sz="2000"/>
            </a:lvl3pPr>
            <a:lvl4pPr marL="1828800" lvl="3" indent="-291464" algn="l">
              <a:lnSpc>
                <a:spcPct val="100000"/>
              </a:lnSpc>
              <a:spcBef>
                <a:spcPts val="360"/>
              </a:spcBef>
              <a:spcAft>
                <a:spcPts val="0"/>
              </a:spcAft>
              <a:buSzPts val="990"/>
              <a:buChar char="■"/>
              <a:defRPr sz="1800"/>
            </a:lvl4pPr>
            <a:lvl5pPr marL="2286000" lvl="4" indent="-285750" algn="l">
              <a:lnSpc>
                <a:spcPct val="100000"/>
              </a:lnSpc>
              <a:spcBef>
                <a:spcPts val="360"/>
              </a:spcBef>
              <a:spcAft>
                <a:spcPts val="0"/>
              </a:spcAft>
              <a:buSzPts val="900"/>
              <a:buChar char="■"/>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4" name="Google Shape;74;p18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75"/>
        <p:cNvGrpSpPr/>
        <p:nvPr/>
      </p:nvGrpSpPr>
      <p:grpSpPr>
        <a:xfrm>
          <a:off x="0" y="0"/>
          <a:ext cx="0" cy="0"/>
          <a:chOff x="0" y="0"/>
          <a:chExt cx="0" cy="0"/>
        </a:xfrm>
      </p:grpSpPr>
      <p:sp>
        <p:nvSpPr>
          <p:cNvPr id="76" name="Google Shape;76;p189"/>
          <p:cNvSpPr txBox="1">
            <a:spLocks noGrp="1"/>
          </p:cNvSpPr>
          <p:nvPr>
            <p:ph type="body" idx="1"/>
          </p:nvPr>
        </p:nvSpPr>
        <p:spPr>
          <a:xfrm>
            <a:off x="457200" y="1295402"/>
            <a:ext cx="3961648" cy="535065"/>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400"/>
              </a:spcBef>
              <a:spcAft>
                <a:spcPts val="0"/>
              </a:spcAft>
              <a:buSzPts val="1200"/>
              <a:buNone/>
              <a:defRPr sz="2000" b="1"/>
            </a:lvl1pPr>
            <a:lvl2pPr marL="914400" lvl="1" indent="-228600" algn="l">
              <a:lnSpc>
                <a:spcPct val="100000"/>
              </a:lnSpc>
              <a:spcBef>
                <a:spcPts val="400"/>
              </a:spcBef>
              <a:spcAft>
                <a:spcPts val="0"/>
              </a:spcAft>
              <a:buSzPts val="1100"/>
              <a:buNone/>
              <a:defRPr sz="2000" b="1"/>
            </a:lvl2pPr>
            <a:lvl3pPr marL="1371600" lvl="2" indent="-228600" algn="l">
              <a:lnSpc>
                <a:spcPct val="100000"/>
              </a:lnSpc>
              <a:spcBef>
                <a:spcPts val="360"/>
              </a:spcBef>
              <a:spcAft>
                <a:spcPts val="0"/>
              </a:spcAft>
              <a:buSzPts val="900"/>
              <a:buNone/>
              <a:defRPr sz="1800" b="1"/>
            </a:lvl3pPr>
            <a:lvl4pPr marL="1828800" lvl="3" indent="-228600" algn="l">
              <a:lnSpc>
                <a:spcPct val="100000"/>
              </a:lnSpc>
              <a:spcBef>
                <a:spcPts val="320"/>
              </a:spcBef>
              <a:spcAft>
                <a:spcPts val="0"/>
              </a:spcAft>
              <a:buSzPts val="880"/>
              <a:buNone/>
              <a:defRPr sz="1600" b="1"/>
            </a:lvl4pPr>
            <a:lvl5pPr marL="2286000" lvl="4" indent="-228600" algn="l">
              <a:lnSpc>
                <a:spcPct val="100000"/>
              </a:lnSpc>
              <a:spcBef>
                <a:spcPts val="320"/>
              </a:spcBef>
              <a:spcAft>
                <a:spcPts val="0"/>
              </a:spcAft>
              <a:buSzPts val="8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77" name="Google Shape;77;p189"/>
          <p:cNvSpPr txBox="1">
            <a:spLocks noGrp="1"/>
          </p:cNvSpPr>
          <p:nvPr>
            <p:ph type="body" idx="2"/>
          </p:nvPr>
        </p:nvSpPr>
        <p:spPr>
          <a:xfrm>
            <a:off x="473909" y="1878013"/>
            <a:ext cx="3962400" cy="4446589"/>
          </a:xfrm>
          <a:prstGeom prst="rect">
            <a:avLst/>
          </a:prstGeom>
          <a:noFill/>
          <a:ln>
            <a:noFill/>
          </a:ln>
        </p:spPr>
        <p:txBody>
          <a:bodyPr spcFirstLastPara="1" wrap="square" lIns="91425" tIns="45700" rIns="91425" bIns="45700" anchor="t" anchorCtr="0">
            <a:noAutofit/>
          </a:bodyPr>
          <a:lstStyle>
            <a:lvl1pPr marL="457200" lvl="0" indent="-312420" algn="l">
              <a:lnSpc>
                <a:spcPct val="100000"/>
              </a:lnSpc>
              <a:spcBef>
                <a:spcPts val="440"/>
              </a:spcBef>
              <a:spcAft>
                <a:spcPts val="0"/>
              </a:spcAft>
              <a:buSzPts val="1320"/>
              <a:buChar char="■"/>
              <a:defRPr sz="2200"/>
            </a:lvl1pPr>
            <a:lvl2pPr marL="914400" lvl="1" indent="-298450" algn="l">
              <a:lnSpc>
                <a:spcPct val="100000"/>
              </a:lnSpc>
              <a:spcBef>
                <a:spcPts val="400"/>
              </a:spcBef>
              <a:spcAft>
                <a:spcPts val="0"/>
              </a:spcAft>
              <a:buSzPts val="1100"/>
              <a:buChar char="■"/>
              <a:defRPr sz="2000"/>
            </a:lvl2pPr>
            <a:lvl3pPr marL="1371600" lvl="2" indent="-292100" algn="l">
              <a:lnSpc>
                <a:spcPct val="100000"/>
              </a:lnSpc>
              <a:spcBef>
                <a:spcPts val="400"/>
              </a:spcBef>
              <a:spcAft>
                <a:spcPts val="0"/>
              </a:spcAft>
              <a:buSzPts val="1000"/>
              <a:buChar char="■"/>
              <a:defRPr sz="2000"/>
            </a:lvl3pPr>
            <a:lvl4pPr marL="1828800" lvl="3" indent="-291464" algn="l">
              <a:lnSpc>
                <a:spcPct val="100000"/>
              </a:lnSpc>
              <a:spcBef>
                <a:spcPts val="360"/>
              </a:spcBef>
              <a:spcAft>
                <a:spcPts val="0"/>
              </a:spcAft>
              <a:buSzPts val="990"/>
              <a:buChar char="■"/>
              <a:defRPr sz="1800"/>
            </a:lvl4pPr>
            <a:lvl5pPr marL="2286000" lvl="4" indent="-285750" algn="l">
              <a:lnSpc>
                <a:spcPct val="100000"/>
              </a:lnSpc>
              <a:spcBef>
                <a:spcPts val="360"/>
              </a:spcBef>
              <a:spcAft>
                <a:spcPts val="0"/>
              </a:spcAft>
              <a:buSzPts val="900"/>
              <a:buChar char="■"/>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8" name="Google Shape;78;p189"/>
          <p:cNvSpPr txBox="1">
            <a:spLocks noGrp="1"/>
          </p:cNvSpPr>
          <p:nvPr>
            <p:ph type="body" idx="3"/>
          </p:nvPr>
        </p:nvSpPr>
        <p:spPr>
          <a:xfrm>
            <a:off x="4741862" y="1295402"/>
            <a:ext cx="3944343" cy="535065"/>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400"/>
              </a:spcBef>
              <a:spcAft>
                <a:spcPts val="0"/>
              </a:spcAft>
              <a:buSzPts val="1200"/>
              <a:buNone/>
              <a:defRPr sz="2000" b="1"/>
            </a:lvl1pPr>
            <a:lvl2pPr marL="914400" lvl="1" indent="-228600" algn="l">
              <a:lnSpc>
                <a:spcPct val="100000"/>
              </a:lnSpc>
              <a:spcBef>
                <a:spcPts val="400"/>
              </a:spcBef>
              <a:spcAft>
                <a:spcPts val="0"/>
              </a:spcAft>
              <a:buSzPts val="1100"/>
              <a:buNone/>
              <a:defRPr sz="2000" b="1"/>
            </a:lvl2pPr>
            <a:lvl3pPr marL="1371600" lvl="2" indent="-228600" algn="l">
              <a:lnSpc>
                <a:spcPct val="100000"/>
              </a:lnSpc>
              <a:spcBef>
                <a:spcPts val="360"/>
              </a:spcBef>
              <a:spcAft>
                <a:spcPts val="0"/>
              </a:spcAft>
              <a:buSzPts val="900"/>
              <a:buNone/>
              <a:defRPr sz="1800" b="1"/>
            </a:lvl3pPr>
            <a:lvl4pPr marL="1828800" lvl="3" indent="-228600" algn="l">
              <a:lnSpc>
                <a:spcPct val="100000"/>
              </a:lnSpc>
              <a:spcBef>
                <a:spcPts val="320"/>
              </a:spcBef>
              <a:spcAft>
                <a:spcPts val="0"/>
              </a:spcAft>
              <a:buSzPts val="880"/>
              <a:buNone/>
              <a:defRPr sz="1600" b="1"/>
            </a:lvl4pPr>
            <a:lvl5pPr marL="2286000" lvl="4" indent="-228600" algn="l">
              <a:lnSpc>
                <a:spcPct val="100000"/>
              </a:lnSpc>
              <a:spcBef>
                <a:spcPts val="320"/>
              </a:spcBef>
              <a:spcAft>
                <a:spcPts val="0"/>
              </a:spcAft>
              <a:buSzPts val="8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79" name="Google Shape;79;p189"/>
          <p:cNvSpPr txBox="1">
            <a:spLocks noGrp="1"/>
          </p:cNvSpPr>
          <p:nvPr>
            <p:ph type="body" idx="4"/>
          </p:nvPr>
        </p:nvSpPr>
        <p:spPr>
          <a:xfrm>
            <a:off x="4724400" y="1801811"/>
            <a:ext cx="3962400" cy="4446589"/>
          </a:xfrm>
          <a:prstGeom prst="rect">
            <a:avLst/>
          </a:prstGeom>
          <a:noFill/>
          <a:ln>
            <a:noFill/>
          </a:ln>
        </p:spPr>
        <p:txBody>
          <a:bodyPr spcFirstLastPara="1" wrap="square" lIns="91425" tIns="45700" rIns="91425" bIns="45700" anchor="t" anchorCtr="0">
            <a:noAutofit/>
          </a:bodyPr>
          <a:lstStyle>
            <a:lvl1pPr marL="457200" lvl="0" indent="-312420" algn="l">
              <a:lnSpc>
                <a:spcPct val="100000"/>
              </a:lnSpc>
              <a:spcBef>
                <a:spcPts val="440"/>
              </a:spcBef>
              <a:spcAft>
                <a:spcPts val="0"/>
              </a:spcAft>
              <a:buSzPts val="1320"/>
              <a:buChar char="■"/>
              <a:defRPr sz="2200"/>
            </a:lvl1pPr>
            <a:lvl2pPr marL="914400" lvl="1" indent="-298450" algn="l">
              <a:lnSpc>
                <a:spcPct val="100000"/>
              </a:lnSpc>
              <a:spcBef>
                <a:spcPts val="400"/>
              </a:spcBef>
              <a:spcAft>
                <a:spcPts val="0"/>
              </a:spcAft>
              <a:buSzPts val="1100"/>
              <a:buChar char="■"/>
              <a:defRPr sz="2000"/>
            </a:lvl2pPr>
            <a:lvl3pPr marL="1371600" lvl="2" indent="-292100" algn="l">
              <a:lnSpc>
                <a:spcPct val="100000"/>
              </a:lnSpc>
              <a:spcBef>
                <a:spcPts val="400"/>
              </a:spcBef>
              <a:spcAft>
                <a:spcPts val="0"/>
              </a:spcAft>
              <a:buSzPts val="1000"/>
              <a:buChar char="■"/>
              <a:defRPr sz="2000"/>
            </a:lvl3pPr>
            <a:lvl4pPr marL="1828800" lvl="3" indent="-291464" algn="l">
              <a:lnSpc>
                <a:spcPct val="100000"/>
              </a:lnSpc>
              <a:spcBef>
                <a:spcPts val="360"/>
              </a:spcBef>
              <a:spcAft>
                <a:spcPts val="0"/>
              </a:spcAft>
              <a:buSzPts val="990"/>
              <a:buChar char="■"/>
              <a:defRPr sz="1800"/>
            </a:lvl4pPr>
            <a:lvl5pPr marL="2286000" lvl="4" indent="-285750" algn="l">
              <a:lnSpc>
                <a:spcPct val="100000"/>
              </a:lnSpc>
              <a:spcBef>
                <a:spcPts val="360"/>
              </a:spcBef>
              <a:spcAft>
                <a:spcPts val="0"/>
              </a:spcAft>
              <a:buSzPts val="900"/>
              <a:buChar char="■"/>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0" name="Google Shape;80;p189"/>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Content over Text" type="objOverTx">
  <p:cSld name="OBJECT_OVER_TEXT">
    <p:spTree>
      <p:nvGrpSpPr>
        <p:cNvPr id="1" name="Shape 81"/>
        <p:cNvGrpSpPr/>
        <p:nvPr/>
      </p:nvGrpSpPr>
      <p:grpSpPr>
        <a:xfrm>
          <a:off x="0" y="0"/>
          <a:ext cx="0" cy="0"/>
          <a:chOff x="0" y="0"/>
          <a:chExt cx="0" cy="0"/>
        </a:xfrm>
      </p:grpSpPr>
      <p:sp>
        <p:nvSpPr>
          <p:cNvPr id="82" name="Google Shape;82;p190"/>
          <p:cNvSpPr txBox="1">
            <a:spLocks noGrp="1"/>
          </p:cNvSpPr>
          <p:nvPr>
            <p:ph type="title"/>
          </p:nvPr>
        </p:nvSpPr>
        <p:spPr>
          <a:xfrm>
            <a:off x="1182688" y="19050"/>
            <a:ext cx="7772400" cy="990600"/>
          </a:xfrm>
          <a:prstGeom prst="rect">
            <a:avLst/>
          </a:prstGeom>
          <a:solidFill>
            <a:schemeClr val="lt1"/>
          </a:solid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190"/>
          <p:cNvSpPr txBox="1">
            <a:spLocks noGrp="1"/>
          </p:cNvSpPr>
          <p:nvPr>
            <p:ph type="body" idx="1"/>
          </p:nvPr>
        </p:nvSpPr>
        <p:spPr>
          <a:xfrm>
            <a:off x="1182688" y="1371600"/>
            <a:ext cx="7772400" cy="2303463"/>
          </a:xfrm>
          <a:prstGeom prst="rect">
            <a:avLst/>
          </a:prstGeom>
          <a:noFill/>
          <a:ln>
            <a:noFill/>
          </a:ln>
        </p:spPr>
        <p:txBody>
          <a:bodyPr spcFirstLastPara="1" wrap="square" lIns="91425" tIns="45700" rIns="91425" bIns="45700" anchor="t" anchorCtr="0">
            <a:noAutofit/>
          </a:bodyPr>
          <a:lstStyle>
            <a:lvl1pPr marL="457200" lvl="0" indent="-297180" algn="l">
              <a:lnSpc>
                <a:spcPct val="100000"/>
              </a:lnSpc>
              <a:spcBef>
                <a:spcPts val="360"/>
              </a:spcBef>
              <a:spcAft>
                <a:spcPts val="0"/>
              </a:spcAft>
              <a:buSzPts val="1080"/>
              <a:buChar char="■"/>
              <a:defRPr/>
            </a:lvl1pPr>
            <a:lvl2pPr marL="914400" lvl="1" indent="-291465" algn="l">
              <a:lnSpc>
                <a:spcPct val="100000"/>
              </a:lnSpc>
              <a:spcBef>
                <a:spcPts val="360"/>
              </a:spcBef>
              <a:spcAft>
                <a:spcPts val="0"/>
              </a:spcAft>
              <a:buSzPts val="990"/>
              <a:buChar char="■"/>
              <a:defRPr/>
            </a:lvl2pPr>
            <a:lvl3pPr marL="1371600" lvl="2" indent="-285750" algn="l">
              <a:lnSpc>
                <a:spcPct val="100000"/>
              </a:lnSpc>
              <a:spcBef>
                <a:spcPts val="360"/>
              </a:spcBef>
              <a:spcAft>
                <a:spcPts val="0"/>
              </a:spcAft>
              <a:buSzPts val="900"/>
              <a:buChar char="■"/>
              <a:defRPr/>
            </a:lvl3pPr>
            <a:lvl4pPr marL="1828800" lvl="3" indent="-291464" algn="l">
              <a:lnSpc>
                <a:spcPct val="100000"/>
              </a:lnSpc>
              <a:spcBef>
                <a:spcPts val="360"/>
              </a:spcBef>
              <a:spcAft>
                <a:spcPts val="0"/>
              </a:spcAft>
              <a:buSzPts val="990"/>
              <a:buChar char="■"/>
              <a:defRPr/>
            </a:lvl4pPr>
            <a:lvl5pPr marL="2286000" lvl="4" indent="-285750" algn="l">
              <a:lnSpc>
                <a:spcPct val="100000"/>
              </a:lnSpc>
              <a:spcBef>
                <a:spcPts val="36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4" name="Google Shape;84;p190"/>
          <p:cNvSpPr txBox="1">
            <a:spLocks noGrp="1"/>
          </p:cNvSpPr>
          <p:nvPr>
            <p:ph type="body" idx="2"/>
          </p:nvPr>
        </p:nvSpPr>
        <p:spPr>
          <a:xfrm>
            <a:off x="1182688" y="4171950"/>
            <a:ext cx="7772400" cy="2305050"/>
          </a:xfrm>
          <a:prstGeom prst="rect">
            <a:avLst/>
          </a:prstGeom>
          <a:noFill/>
          <a:ln>
            <a:noFill/>
          </a:ln>
        </p:spPr>
        <p:txBody>
          <a:bodyPr spcFirstLastPara="1" wrap="square" lIns="91425" tIns="45700" rIns="91425" bIns="45700" anchor="t" anchorCtr="0">
            <a:noAutofit/>
          </a:bodyPr>
          <a:lstStyle>
            <a:lvl1pPr marL="457200" lvl="0" indent="-297180" algn="l">
              <a:lnSpc>
                <a:spcPct val="100000"/>
              </a:lnSpc>
              <a:spcBef>
                <a:spcPts val="360"/>
              </a:spcBef>
              <a:spcAft>
                <a:spcPts val="0"/>
              </a:spcAft>
              <a:buSzPts val="1080"/>
              <a:buChar char="■"/>
              <a:defRPr/>
            </a:lvl1pPr>
            <a:lvl2pPr marL="914400" lvl="1" indent="-291465" algn="l">
              <a:lnSpc>
                <a:spcPct val="100000"/>
              </a:lnSpc>
              <a:spcBef>
                <a:spcPts val="360"/>
              </a:spcBef>
              <a:spcAft>
                <a:spcPts val="0"/>
              </a:spcAft>
              <a:buSzPts val="990"/>
              <a:buChar char="■"/>
              <a:defRPr/>
            </a:lvl2pPr>
            <a:lvl3pPr marL="1371600" lvl="2" indent="-285750" algn="l">
              <a:lnSpc>
                <a:spcPct val="100000"/>
              </a:lnSpc>
              <a:spcBef>
                <a:spcPts val="360"/>
              </a:spcBef>
              <a:spcAft>
                <a:spcPts val="0"/>
              </a:spcAft>
              <a:buSzPts val="900"/>
              <a:buChar char="■"/>
              <a:defRPr/>
            </a:lvl3pPr>
            <a:lvl4pPr marL="1828800" lvl="3" indent="-291464" algn="l">
              <a:lnSpc>
                <a:spcPct val="100000"/>
              </a:lnSpc>
              <a:spcBef>
                <a:spcPts val="360"/>
              </a:spcBef>
              <a:spcAft>
                <a:spcPts val="0"/>
              </a:spcAft>
              <a:buSzPts val="990"/>
              <a:buChar char="■"/>
              <a:defRPr/>
            </a:lvl4pPr>
            <a:lvl5pPr marL="2286000" lvl="4" indent="-285750" algn="l">
              <a:lnSpc>
                <a:spcPct val="100000"/>
              </a:lnSpc>
              <a:spcBef>
                <a:spcPts val="36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5" name="Google Shape;85;p190"/>
          <p:cNvSpPr txBox="1">
            <a:spLocks noGrp="1"/>
          </p:cNvSpPr>
          <p:nvPr>
            <p:ph type="ftr" idx="11"/>
          </p:nvPr>
        </p:nvSpPr>
        <p:spPr>
          <a:xfrm>
            <a:off x="3352800" y="6400800"/>
            <a:ext cx="28956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1pPr>
            <a:lvl2pPr marR="0" lvl="1"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2pPr>
            <a:lvl3pPr marR="0" lvl="2"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3pPr>
            <a:lvl4pPr marR="0" lvl="3"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4pPr>
            <a:lvl5pPr marR="0" lvl="4"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5pPr>
            <a:lvl6pPr marR="0" lvl="5"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6pPr>
            <a:lvl7pPr marR="0" lvl="6"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7pPr>
            <a:lvl8pPr marR="0" lvl="7"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8pPr>
            <a:lvl9pPr marR="0" lvl="8"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9pPr>
          </a:lstStyle>
          <a:p>
            <a:endParaRPr/>
          </a:p>
        </p:txBody>
      </p:sp>
      <p:sp>
        <p:nvSpPr>
          <p:cNvPr id="86" name="Google Shape;86;p190"/>
          <p:cNvSpPr txBox="1">
            <a:spLocks noGrp="1"/>
          </p:cNvSpPr>
          <p:nvPr>
            <p:ph type="sldNum" idx="12"/>
          </p:nvPr>
        </p:nvSpPr>
        <p:spPr>
          <a:xfrm>
            <a:off x="7239000" y="0"/>
            <a:ext cx="1905000" cy="304800"/>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2400"/>
              <a:buFont typeface="Arial"/>
              <a:buNone/>
              <a:defRPr sz="2400" b="0" i="0" u="none" strike="noStrike" cap="none">
                <a:solidFill>
                  <a:schemeClr val="dk1"/>
                </a:solidFill>
                <a:latin typeface="Tahoma"/>
                <a:ea typeface="Tahoma"/>
                <a:cs typeface="Tahoma"/>
                <a:sym typeface="Tahoma"/>
              </a:defRPr>
            </a:lvl1pPr>
            <a:lvl2pPr marL="0" marR="0" lvl="1" indent="0" algn="l" rtl="0">
              <a:lnSpc>
                <a:spcPct val="100000"/>
              </a:lnSpc>
              <a:spcBef>
                <a:spcPts val="0"/>
              </a:spcBef>
              <a:spcAft>
                <a:spcPts val="0"/>
              </a:spcAft>
              <a:buClr>
                <a:srgbClr val="000000"/>
              </a:buClr>
              <a:buSzPts val="2400"/>
              <a:buFont typeface="Arial"/>
              <a:buNone/>
              <a:defRPr sz="2400" b="0" i="0" u="none" strike="noStrike" cap="none">
                <a:solidFill>
                  <a:schemeClr val="dk1"/>
                </a:solidFill>
                <a:latin typeface="Tahoma"/>
                <a:ea typeface="Tahoma"/>
                <a:cs typeface="Tahoma"/>
                <a:sym typeface="Tahoma"/>
              </a:defRPr>
            </a:lvl2pPr>
            <a:lvl3pPr marL="0" marR="0" lvl="2" indent="0" algn="l" rtl="0">
              <a:lnSpc>
                <a:spcPct val="100000"/>
              </a:lnSpc>
              <a:spcBef>
                <a:spcPts val="0"/>
              </a:spcBef>
              <a:spcAft>
                <a:spcPts val="0"/>
              </a:spcAft>
              <a:buClr>
                <a:srgbClr val="000000"/>
              </a:buClr>
              <a:buSzPts val="2400"/>
              <a:buFont typeface="Arial"/>
              <a:buNone/>
              <a:defRPr sz="2400" b="0" i="0" u="none" strike="noStrike" cap="none">
                <a:solidFill>
                  <a:schemeClr val="dk1"/>
                </a:solidFill>
                <a:latin typeface="Tahoma"/>
                <a:ea typeface="Tahoma"/>
                <a:cs typeface="Tahoma"/>
                <a:sym typeface="Tahoma"/>
              </a:defRPr>
            </a:lvl3pPr>
            <a:lvl4pPr marL="0" marR="0" lvl="3" indent="0" algn="l" rtl="0">
              <a:lnSpc>
                <a:spcPct val="100000"/>
              </a:lnSpc>
              <a:spcBef>
                <a:spcPts val="0"/>
              </a:spcBef>
              <a:spcAft>
                <a:spcPts val="0"/>
              </a:spcAft>
              <a:buClr>
                <a:srgbClr val="000000"/>
              </a:buClr>
              <a:buSzPts val="2400"/>
              <a:buFont typeface="Arial"/>
              <a:buNone/>
              <a:defRPr sz="2400" b="0" i="0" u="none" strike="noStrike" cap="none">
                <a:solidFill>
                  <a:schemeClr val="dk1"/>
                </a:solidFill>
                <a:latin typeface="Tahoma"/>
                <a:ea typeface="Tahoma"/>
                <a:cs typeface="Tahoma"/>
                <a:sym typeface="Tahoma"/>
              </a:defRPr>
            </a:lvl4pPr>
            <a:lvl5pPr marL="0" marR="0" lvl="4" indent="0" algn="l" rtl="0">
              <a:lnSpc>
                <a:spcPct val="100000"/>
              </a:lnSpc>
              <a:spcBef>
                <a:spcPts val="0"/>
              </a:spcBef>
              <a:spcAft>
                <a:spcPts val="0"/>
              </a:spcAft>
              <a:buClr>
                <a:srgbClr val="000000"/>
              </a:buClr>
              <a:buSzPts val="2400"/>
              <a:buFont typeface="Arial"/>
              <a:buNone/>
              <a:defRPr sz="2400" b="0" i="0" u="none" strike="noStrike" cap="none">
                <a:solidFill>
                  <a:schemeClr val="dk1"/>
                </a:solidFill>
                <a:latin typeface="Tahoma"/>
                <a:ea typeface="Tahoma"/>
                <a:cs typeface="Tahoma"/>
                <a:sym typeface="Tahoma"/>
              </a:defRPr>
            </a:lvl5pPr>
            <a:lvl6pPr marL="0" marR="0" lvl="5" indent="0" algn="l" rtl="0">
              <a:lnSpc>
                <a:spcPct val="100000"/>
              </a:lnSpc>
              <a:spcBef>
                <a:spcPts val="0"/>
              </a:spcBef>
              <a:spcAft>
                <a:spcPts val="0"/>
              </a:spcAft>
              <a:buClr>
                <a:srgbClr val="000000"/>
              </a:buClr>
              <a:buSzPts val="2400"/>
              <a:buFont typeface="Arial"/>
              <a:buNone/>
              <a:defRPr sz="2400" b="0" i="0" u="none" strike="noStrike" cap="none">
                <a:solidFill>
                  <a:schemeClr val="dk1"/>
                </a:solidFill>
                <a:latin typeface="Tahoma"/>
                <a:ea typeface="Tahoma"/>
                <a:cs typeface="Tahoma"/>
                <a:sym typeface="Tahoma"/>
              </a:defRPr>
            </a:lvl6pPr>
            <a:lvl7pPr marL="0" marR="0" lvl="6" indent="0" algn="l" rtl="0">
              <a:lnSpc>
                <a:spcPct val="100000"/>
              </a:lnSpc>
              <a:spcBef>
                <a:spcPts val="0"/>
              </a:spcBef>
              <a:spcAft>
                <a:spcPts val="0"/>
              </a:spcAft>
              <a:buClr>
                <a:srgbClr val="000000"/>
              </a:buClr>
              <a:buSzPts val="2400"/>
              <a:buFont typeface="Arial"/>
              <a:buNone/>
              <a:defRPr sz="2400" b="0" i="0" u="none" strike="noStrike" cap="none">
                <a:solidFill>
                  <a:schemeClr val="dk1"/>
                </a:solidFill>
                <a:latin typeface="Tahoma"/>
                <a:ea typeface="Tahoma"/>
                <a:cs typeface="Tahoma"/>
                <a:sym typeface="Tahoma"/>
              </a:defRPr>
            </a:lvl7pPr>
            <a:lvl8pPr marL="0" marR="0" lvl="7" indent="0" algn="l" rtl="0">
              <a:lnSpc>
                <a:spcPct val="100000"/>
              </a:lnSpc>
              <a:spcBef>
                <a:spcPts val="0"/>
              </a:spcBef>
              <a:spcAft>
                <a:spcPts val="0"/>
              </a:spcAft>
              <a:buClr>
                <a:srgbClr val="000000"/>
              </a:buClr>
              <a:buSzPts val="2400"/>
              <a:buFont typeface="Arial"/>
              <a:buNone/>
              <a:defRPr sz="2400" b="0" i="0" u="none" strike="noStrike" cap="none">
                <a:solidFill>
                  <a:schemeClr val="dk1"/>
                </a:solidFill>
                <a:latin typeface="Tahoma"/>
                <a:ea typeface="Tahoma"/>
                <a:cs typeface="Tahoma"/>
                <a:sym typeface="Tahoma"/>
              </a:defRPr>
            </a:lvl8pPr>
            <a:lvl9pPr marL="0" marR="0" lvl="8" indent="0" algn="l" rtl="0">
              <a:lnSpc>
                <a:spcPct val="100000"/>
              </a:lnSpc>
              <a:spcBef>
                <a:spcPts val="0"/>
              </a:spcBef>
              <a:spcAft>
                <a:spcPts val="0"/>
              </a:spcAft>
              <a:buClr>
                <a:srgbClr val="000000"/>
              </a:buClr>
              <a:buSzPts val="2400"/>
              <a:buFont typeface="Arial"/>
              <a:buNone/>
              <a:defRPr sz="2400" b="0" i="0" u="none" strike="noStrike" cap="none">
                <a:solidFill>
                  <a:schemeClr val="dk1"/>
                </a:solidFill>
                <a:latin typeface="Tahoma"/>
                <a:ea typeface="Tahoma"/>
                <a:cs typeface="Tahoma"/>
                <a:sym typeface="Tahoma"/>
              </a:defRPr>
            </a:lvl9pPr>
          </a:lstStyle>
          <a:p>
            <a:pPr marL="0" lvl="0" indent="0" algn="l" rtl="0">
              <a:spcBef>
                <a:spcPts val="0"/>
              </a:spcBef>
              <a:spcAft>
                <a:spcPts val="0"/>
              </a:spcAft>
              <a:buNone/>
            </a:pP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2_Title Slide">
  <p:cSld name="2_Title Slide">
    <p:bg>
      <p:bgPr>
        <a:solidFill>
          <a:schemeClr val="lt1"/>
        </a:solidFill>
        <a:effectLst/>
      </p:bgPr>
    </p:bg>
    <p:spTree>
      <p:nvGrpSpPr>
        <p:cNvPr id="1" name="Shape 16"/>
        <p:cNvGrpSpPr/>
        <p:nvPr/>
      </p:nvGrpSpPr>
      <p:grpSpPr>
        <a:xfrm>
          <a:off x="0" y="0"/>
          <a:ext cx="0" cy="0"/>
          <a:chOff x="0" y="0"/>
          <a:chExt cx="0" cy="0"/>
        </a:xfrm>
      </p:grpSpPr>
      <p:pic>
        <p:nvPicPr>
          <p:cNvPr id="17" name="Google Shape;17;p178"/>
          <p:cNvPicPr preferRelativeResize="0"/>
          <p:nvPr/>
        </p:nvPicPr>
        <p:blipFill rotWithShape="1">
          <a:blip r:embed="rId2">
            <a:alphaModFix/>
          </a:blip>
          <a:srcRect/>
          <a:stretch/>
        </p:blipFill>
        <p:spPr>
          <a:xfrm>
            <a:off x="152400" y="381000"/>
            <a:ext cx="2333625" cy="526648"/>
          </a:xfrm>
          <a:prstGeom prst="rect">
            <a:avLst/>
          </a:prstGeom>
          <a:noFill/>
          <a:ln>
            <a:noFill/>
          </a:ln>
        </p:spPr>
      </p:pic>
      <p:sp>
        <p:nvSpPr>
          <p:cNvPr id="18" name="Google Shape;18;p178"/>
          <p:cNvSpPr txBox="1">
            <a:spLocks noGrp="1"/>
          </p:cNvSpPr>
          <p:nvPr>
            <p:ph type="title"/>
          </p:nvPr>
        </p:nvSpPr>
        <p:spPr>
          <a:xfrm>
            <a:off x="2667000" y="266700"/>
            <a:ext cx="4868862" cy="64094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2800" b="0" i="0" u="none" strike="noStrike" cap="none">
                <a:solidFill>
                  <a:srgbClr val="C00000"/>
                </a:solidFill>
                <a:latin typeface="Tahoma"/>
                <a:ea typeface="Tahoma"/>
                <a:cs typeface="Tahoma"/>
                <a:sym typeface="Tahoma"/>
              </a:defRPr>
            </a:lvl1pPr>
            <a:lvl2pPr marR="0" lvl="1" algn="l" rtl="0">
              <a:lnSpc>
                <a:spcPct val="100000"/>
              </a:lnSpc>
              <a:spcBef>
                <a:spcPts val="0"/>
              </a:spcBef>
              <a:spcAft>
                <a:spcPts val="0"/>
              </a:spcAft>
              <a:buClr>
                <a:srgbClr val="000000"/>
              </a:buClr>
              <a:buSzPts val="1400"/>
              <a:buFont typeface="Arial"/>
              <a:buNone/>
              <a:defRPr sz="2400" b="0" i="0" u="none" strike="noStrike" cap="none">
                <a:solidFill>
                  <a:srgbClr val="C00000"/>
                </a:solidFill>
                <a:latin typeface="Tahoma"/>
                <a:ea typeface="Tahoma"/>
                <a:cs typeface="Tahoma"/>
                <a:sym typeface="Tahoma"/>
              </a:defRPr>
            </a:lvl2pPr>
            <a:lvl3pPr marR="0" lvl="2" algn="l" rtl="0">
              <a:lnSpc>
                <a:spcPct val="100000"/>
              </a:lnSpc>
              <a:spcBef>
                <a:spcPts val="0"/>
              </a:spcBef>
              <a:spcAft>
                <a:spcPts val="0"/>
              </a:spcAft>
              <a:buClr>
                <a:srgbClr val="000000"/>
              </a:buClr>
              <a:buSzPts val="1400"/>
              <a:buFont typeface="Arial"/>
              <a:buNone/>
              <a:defRPr sz="2400" b="0" i="0" u="none" strike="noStrike" cap="none">
                <a:solidFill>
                  <a:srgbClr val="C00000"/>
                </a:solidFill>
                <a:latin typeface="Tahoma"/>
                <a:ea typeface="Tahoma"/>
                <a:cs typeface="Tahoma"/>
                <a:sym typeface="Tahoma"/>
              </a:defRPr>
            </a:lvl3pPr>
            <a:lvl4pPr marR="0" lvl="3" algn="l" rtl="0">
              <a:lnSpc>
                <a:spcPct val="100000"/>
              </a:lnSpc>
              <a:spcBef>
                <a:spcPts val="0"/>
              </a:spcBef>
              <a:spcAft>
                <a:spcPts val="0"/>
              </a:spcAft>
              <a:buClr>
                <a:srgbClr val="000000"/>
              </a:buClr>
              <a:buSzPts val="1400"/>
              <a:buFont typeface="Arial"/>
              <a:buNone/>
              <a:defRPr sz="2400" b="0" i="0" u="none" strike="noStrike" cap="none">
                <a:solidFill>
                  <a:srgbClr val="C00000"/>
                </a:solidFill>
                <a:latin typeface="Tahoma"/>
                <a:ea typeface="Tahoma"/>
                <a:cs typeface="Tahoma"/>
                <a:sym typeface="Tahoma"/>
              </a:defRPr>
            </a:lvl4pPr>
            <a:lvl5pPr marR="0" lvl="4" algn="l" rtl="0">
              <a:lnSpc>
                <a:spcPct val="100000"/>
              </a:lnSpc>
              <a:spcBef>
                <a:spcPts val="0"/>
              </a:spcBef>
              <a:spcAft>
                <a:spcPts val="0"/>
              </a:spcAft>
              <a:buClr>
                <a:srgbClr val="000000"/>
              </a:buClr>
              <a:buSzPts val="1400"/>
              <a:buFont typeface="Arial"/>
              <a:buNone/>
              <a:defRPr sz="2400" b="0" i="0" u="none" strike="noStrike" cap="none">
                <a:solidFill>
                  <a:srgbClr val="C00000"/>
                </a:solidFill>
                <a:latin typeface="Tahoma"/>
                <a:ea typeface="Tahoma"/>
                <a:cs typeface="Tahoma"/>
                <a:sym typeface="Tahoma"/>
              </a:defRPr>
            </a:lvl5pPr>
            <a:lvl6pPr marR="0" lvl="5" algn="l"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Tahoma"/>
                <a:ea typeface="Tahoma"/>
                <a:cs typeface="Tahoma"/>
                <a:sym typeface="Tahoma"/>
              </a:defRPr>
            </a:lvl6pPr>
            <a:lvl7pPr marR="0" lvl="6" algn="l"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Tahoma"/>
                <a:ea typeface="Tahoma"/>
                <a:cs typeface="Tahoma"/>
                <a:sym typeface="Tahoma"/>
              </a:defRPr>
            </a:lvl7pPr>
            <a:lvl8pPr marR="0" lvl="7" algn="l"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Tahoma"/>
                <a:ea typeface="Tahoma"/>
                <a:cs typeface="Tahoma"/>
                <a:sym typeface="Tahoma"/>
              </a:defRPr>
            </a:lvl8pPr>
            <a:lvl9pPr marR="0" lvl="8" algn="l"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Tahoma"/>
                <a:ea typeface="Tahoma"/>
                <a:cs typeface="Tahoma"/>
                <a:sym typeface="Tahoma"/>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19_Title and Content">
  <p:cSld name="19_Title and Content">
    <p:spTree>
      <p:nvGrpSpPr>
        <p:cNvPr id="1" name="Shape 87"/>
        <p:cNvGrpSpPr/>
        <p:nvPr/>
      </p:nvGrpSpPr>
      <p:grpSpPr>
        <a:xfrm>
          <a:off x="0" y="0"/>
          <a:ext cx="0" cy="0"/>
          <a:chOff x="0" y="0"/>
          <a:chExt cx="0" cy="0"/>
        </a:xfrm>
      </p:grpSpPr>
      <p:sp>
        <p:nvSpPr>
          <p:cNvPr id="88" name="Google Shape;88;p191"/>
          <p:cNvSpPr txBox="1">
            <a:spLocks noGrp="1"/>
          </p:cNvSpPr>
          <p:nvPr>
            <p:ph type="body" idx="1"/>
          </p:nvPr>
        </p:nvSpPr>
        <p:spPr>
          <a:xfrm>
            <a:off x="533401" y="1384302"/>
            <a:ext cx="8200231" cy="4760913"/>
          </a:xfrm>
          <a:prstGeom prst="rect">
            <a:avLst/>
          </a:prstGeom>
          <a:noFill/>
          <a:ln>
            <a:noFill/>
          </a:ln>
        </p:spPr>
        <p:txBody>
          <a:bodyPr spcFirstLastPara="1" wrap="square" lIns="91425" tIns="45700" rIns="91425" bIns="45700" anchor="t" anchorCtr="0">
            <a:noAutofit/>
          </a:bodyPr>
          <a:lstStyle>
            <a:lvl1pPr marL="457200" lvl="0" indent="-297180" algn="l">
              <a:lnSpc>
                <a:spcPct val="100000"/>
              </a:lnSpc>
              <a:spcBef>
                <a:spcPts val="360"/>
              </a:spcBef>
              <a:spcAft>
                <a:spcPts val="0"/>
              </a:spcAft>
              <a:buSzPts val="1080"/>
              <a:buChar char="■"/>
              <a:defRPr sz="1800"/>
            </a:lvl1pPr>
            <a:lvl2pPr marL="914400" lvl="1" indent="-284480" algn="l">
              <a:lnSpc>
                <a:spcPct val="100000"/>
              </a:lnSpc>
              <a:spcBef>
                <a:spcPts val="320"/>
              </a:spcBef>
              <a:spcAft>
                <a:spcPts val="0"/>
              </a:spcAft>
              <a:buSzPts val="880"/>
              <a:buChar char="■"/>
              <a:defRPr sz="1600"/>
            </a:lvl2pPr>
            <a:lvl3pPr marL="1371600" lvl="2" indent="-266700" algn="l">
              <a:lnSpc>
                <a:spcPct val="100000"/>
              </a:lnSpc>
              <a:spcBef>
                <a:spcPts val="240"/>
              </a:spcBef>
              <a:spcAft>
                <a:spcPts val="0"/>
              </a:spcAft>
              <a:buSzPts val="600"/>
              <a:buChar char="■"/>
              <a:defRPr sz="1200"/>
            </a:lvl3pPr>
            <a:lvl4pPr marL="1828800" lvl="3" indent="-267017" algn="l">
              <a:lnSpc>
                <a:spcPct val="100000"/>
              </a:lnSpc>
              <a:spcBef>
                <a:spcPts val="220"/>
              </a:spcBef>
              <a:spcAft>
                <a:spcPts val="0"/>
              </a:spcAft>
              <a:buSzPts val="605"/>
              <a:buChar char="■"/>
              <a:defRPr sz="1100"/>
            </a:lvl4pPr>
            <a:lvl5pPr marL="2286000" lvl="4" indent="-263525" algn="l">
              <a:lnSpc>
                <a:spcPct val="100000"/>
              </a:lnSpc>
              <a:spcBef>
                <a:spcPts val="220"/>
              </a:spcBef>
              <a:spcAft>
                <a:spcPts val="0"/>
              </a:spcAft>
              <a:buSzPts val="550"/>
              <a:buChar char="■"/>
              <a:defRPr sz="11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9" name="Google Shape;89;p191"/>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7_Two Content">
  <p:cSld name="7_Two Content">
    <p:spTree>
      <p:nvGrpSpPr>
        <p:cNvPr id="1" name="Shape 90"/>
        <p:cNvGrpSpPr/>
        <p:nvPr/>
      </p:nvGrpSpPr>
      <p:grpSpPr>
        <a:xfrm>
          <a:off x="0" y="0"/>
          <a:ext cx="0" cy="0"/>
          <a:chOff x="0" y="0"/>
          <a:chExt cx="0" cy="0"/>
        </a:xfrm>
      </p:grpSpPr>
      <p:sp>
        <p:nvSpPr>
          <p:cNvPr id="91" name="Google Shape;91;p192"/>
          <p:cNvSpPr txBox="1">
            <a:spLocks noGrp="1"/>
          </p:cNvSpPr>
          <p:nvPr>
            <p:ph type="body" idx="1"/>
          </p:nvPr>
        </p:nvSpPr>
        <p:spPr>
          <a:xfrm>
            <a:off x="533401" y="1352550"/>
            <a:ext cx="4837112" cy="5105400"/>
          </a:xfrm>
          <a:prstGeom prst="rect">
            <a:avLst/>
          </a:prstGeom>
          <a:noFill/>
          <a:ln>
            <a:noFill/>
          </a:ln>
        </p:spPr>
        <p:txBody>
          <a:bodyPr spcFirstLastPara="1" wrap="square" lIns="91425" tIns="45700" rIns="91425" bIns="45700" anchor="t" anchorCtr="0">
            <a:noAutofit/>
          </a:bodyPr>
          <a:lstStyle>
            <a:lvl1pPr marL="457200" lvl="0" indent="-304800" algn="l">
              <a:lnSpc>
                <a:spcPct val="100000"/>
              </a:lnSpc>
              <a:spcBef>
                <a:spcPts val="400"/>
              </a:spcBef>
              <a:spcAft>
                <a:spcPts val="0"/>
              </a:spcAft>
              <a:buSzPts val="1200"/>
              <a:buChar char="■"/>
              <a:defRPr sz="2000"/>
            </a:lvl1pPr>
            <a:lvl2pPr marL="914400" lvl="1" indent="-298450" algn="l">
              <a:lnSpc>
                <a:spcPct val="100000"/>
              </a:lnSpc>
              <a:spcBef>
                <a:spcPts val="400"/>
              </a:spcBef>
              <a:spcAft>
                <a:spcPts val="0"/>
              </a:spcAft>
              <a:buSzPts val="1100"/>
              <a:buChar char="■"/>
              <a:defRPr sz="2000"/>
            </a:lvl2pPr>
            <a:lvl3pPr marL="1371600" lvl="2" indent="-317500" algn="l">
              <a:lnSpc>
                <a:spcPct val="100000"/>
              </a:lnSpc>
              <a:spcBef>
                <a:spcPts val="560"/>
              </a:spcBef>
              <a:spcAft>
                <a:spcPts val="0"/>
              </a:spcAft>
              <a:buSzPts val="1400"/>
              <a:buChar char="■"/>
              <a:defRPr sz="2800"/>
            </a:lvl3pPr>
            <a:lvl4pPr marL="1828800" lvl="3" indent="-312419" algn="l">
              <a:lnSpc>
                <a:spcPct val="100000"/>
              </a:lnSpc>
              <a:spcBef>
                <a:spcPts val="480"/>
              </a:spcBef>
              <a:spcAft>
                <a:spcPts val="0"/>
              </a:spcAft>
              <a:buSzPts val="1320"/>
              <a:buChar char="■"/>
              <a:defRPr sz="2400"/>
            </a:lvl4pPr>
            <a:lvl5pPr marL="2286000" lvl="4" indent="-304800" algn="l">
              <a:lnSpc>
                <a:spcPct val="100000"/>
              </a:lnSpc>
              <a:spcBef>
                <a:spcPts val="480"/>
              </a:spcBef>
              <a:spcAft>
                <a:spcPts val="0"/>
              </a:spcAft>
              <a:buSzPts val="1200"/>
              <a:buChar char="■"/>
              <a:defRPr sz="2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2" name="Google Shape;92;p192"/>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2_Title and Content">
  <p:cSld name="2_Title and Content">
    <p:spTree>
      <p:nvGrpSpPr>
        <p:cNvPr id="1" name="Shape 93"/>
        <p:cNvGrpSpPr/>
        <p:nvPr/>
      </p:nvGrpSpPr>
      <p:grpSpPr>
        <a:xfrm>
          <a:off x="0" y="0"/>
          <a:ext cx="0" cy="0"/>
          <a:chOff x="0" y="0"/>
          <a:chExt cx="0" cy="0"/>
        </a:xfrm>
      </p:grpSpPr>
      <p:sp>
        <p:nvSpPr>
          <p:cNvPr id="94" name="Google Shape;94;p193"/>
          <p:cNvSpPr txBox="1">
            <a:spLocks noGrp="1"/>
          </p:cNvSpPr>
          <p:nvPr>
            <p:ph type="body" idx="1"/>
          </p:nvPr>
        </p:nvSpPr>
        <p:spPr>
          <a:xfrm>
            <a:off x="533400" y="1219200"/>
            <a:ext cx="4876800" cy="5257800"/>
          </a:xfrm>
          <a:prstGeom prst="rect">
            <a:avLst/>
          </a:prstGeom>
          <a:noFill/>
          <a:ln>
            <a:noFill/>
          </a:ln>
        </p:spPr>
        <p:txBody>
          <a:bodyPr spcFirstLastPara="1" wrap="square" lIns="91425" tIns="45700" rIns="91425" bIns="45700" anchor="t" anchorCtr="0">
            <a:noAutofit/>
          </a:bodyPr>
          <a:lstStyle>
            <a:lvl1pPr marL="457200" lvl="0" indent="-304800" algn="l">
              <a:lnSpc>
                <a:spcPct val="100000"/>
              </a:lnSpc>
              <a:spcBef>
                <a:spcPts val="400"/>
              </a:spcBef>
              <a:spcAft>
                <a:spcPts val="0"/>
              </a:spcAft>
              <a:buSzPts val="1200"/>
              <a:buChar char="■"/>
              <a:defRPr sz="2000"/>
            </a:lvl1pPr>
            <a:lvl2pPr marL="914400" lvl="1" indent="-291465" algn="l">
              <a:lnSpc>
                <a:spcPct val="100000"/>
              </a:lnSpc>
              <a:spcBef>
                <a:spcPts val="360"/>
              </a:spcBef>
              <a:spcAft>
                <a:spcPts val="0"/>
              </a:spcAft>
              <a:buSzPts val="990"/>
              <a:buChar char="■"/>
              <a:defRPr sz="1800"/>
            </a:lvl2pPr>
            <a:lvl3pPr marL="1371600" lvl="2" indent="-273050" algn="l">
              <a:lnSpc>
                <a:spcPct val="100000"/>
              </a:lnSpc>
              <a:spcBef>
                <a:spcPts val="280"/>
              </a:spcBef>
              <a:spcAft>
                <a:spcPts val="0"/>
              </a:spcAft>
              <a:buSzPts val="700"/>
              <a:buChar char="■"/>
              <a:defRPr sz="1400"/>
            </a:lvl3pPr>
            <a:lvl4pPr marL="1828800" lvl="3" indent="-270510" algn="l">
              <a:lnSpc>
                <a:spcPct val="100000"/>
              </a:lnSpc>
              <a:spcBef>
                <a:spcPts val="240"/>
              </a:spcBef>
              <a:spcAft>
                <a:spcPts val="0"/>
              </a:spcAft>
              <a:buSzPts val="660"/>
              <a:buChar char="■"/>
              <a:defRPr sz="1200"/>
            </a:lvl4pPr>
            <a:lvl5pPr marL="2286000" lvl="4" indent="-266700" algn="l">
              <a:lnSpc>
                <a:spcPct val="100000"/>
              </a:lnSpc>
              <a:spcBef>
                <a:spcPts val="240"/>
              </a:spcBef>
              <a:spcAft>
                <a:spcPts val="0"/>
              </a:spcAft>
              <a:buSzPts val="600"/>
              <a:buChar char="■"/>
              <a:defRPr sz="12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5" name="Google Shape;95;p193"/>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20_Title and Content">
  <p:cSld name="20_Title and Content">
    <p:spTree>
      <p:nvGrpSpPr>
        <p:cNvPr id="1" name="Shape 96"/>
        <p:cNvGrpSpPr/>
        <p:nvPr/>
      </p:nvGrpSpPr>
      <p:grpSpPr>
        <a:xfrm>
          <a:off x="0" y="0"/>
          <a:ext cx="0" cy="0"/>
          <a:chOff x="0" y="0"/>
          <a:chExt cx="0" cy="0"/>
        </a:xfrm>
      </p:grpSpPr>
      <p:sp>
        <p:nvSpPr>
          <p:cNvPr id="97" name="Google Shape;97;p194"/>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sz="28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8" name="Google Shape;98;p194"/>
          <p:cNvSpPr txBox="1">
            <a:spLocks noGrp="1"/>
          </p:cNvSpPr>
          <p:nvPr>
            <p:ph type="body" idx="1"/>
          </p:nvPr>
        </p:nvSpPr>
        <p:spPr>
          <a:xfrm>
            <a:off x="533401" y="2590800"/>
            <a:ext cx="8200231" cy="3554415"/>
          </a:xfrm>
          <a:prstGeom prst="rect">
            <a:avLst/>
          </a:prstGeom>
          <a:noFill/>
          <a:ln>
            <a:noFill/>
          </a:ln>
        </p:spPr>
        <p:txBody>
          <a:bodyPr spcFirstLastPara="1" wrap="square" lIns="91425" tIns="45700" rIns="91425" bIns="45700" anchor="t" anchorCtr="0">
            <a:noAutofit/>
          </a:bodyPr>
          <a:lstStyle>
            <a:lvl1pPr marL="457200" lvl="0" indent="-304800" algn="l">
              <a:lnSpc>
                <a:spcPct val="100000"/>
              </a:lnSpc>
              <a:spcBef>
                <a:spcPts val="400"/>
              </a:spcBef>
              <a:spcAft>
                <a:spcPts val="0"/>
              </a:spcAft>
              <a:buSzPts val="1200"/>
              <a:buChar char="■"/>
              <a:defRPr sz="2000"/>
            </a:lvl1pPr>
            <a:lvl2pPr marL="914400" lvl="1" indent="-291465" algn="l">
              <a:lnSpc>
                <a:spcPct val="100000"/>
              </a:lnSpc>
              <a:spcBef>
                <a:spcPts val="360"/>
              </a:spcBef>
              <a:spcAft>
                <a:spcPts val="0"/>
              </a:spcAft>
              <a:buSzPts val="990"/>
              <a:buChar char="■"/>
              <a:defRPr sz="1800"/>
            </a:lvl2pPr>
            <a:lvl3pPr marL="1371600" lvl="2" indent="-279400" algn="l">
              <a:lnSpc>
                <a:spcPct val="100000"/>
              </a:lnSpc>
              <a:spcBef>
                <a:spcPts val="320"/>
              </a:spcBef>
              <a:spcAft>
                <a:spcPts val="0"/>
              </a:spcAft>
              <a:buSzPts val="800"/>
              <a:buChar char="■"/>
              <a:defRPr sz="1600"/>
            </a:lvl3pPr>
            <a:lvl4pPr marL="1828800" lvl="3" indent="-277494" algn="l">
              <a:lnSpc>
                <a:spcPct val="100000"/>
              </a:lnSpc>
              <a:spcBef>
                <a:spcPts val="280"/>
              </a:spcBef>
              <a:spcAft>
                <a:spcPts val="0"/>
              </a:spcAft>
              <a:buSzPts val="770"/>
              <a:buChar char="■"/>
              <a:defRPr sz="1400"/>
            </a:lvl4pPr>
            <a:lvl5pPr marL="2286000" lvl="4" indent="-273050" algn="l">
              <a:lnSpc>
                <a:spcPct val="100000"/>
              </a:lnSpc>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11_Title and Content">
  <p:cSld name="11_Title and Content">
    <p:spTree>
      <p:nvGrpSpPr>
        <p:cNvPr id="1" name="Shape 99"/>
        <p:cNvGrpSpPr/>
        <p:nvPr/>
      </p:nvGrpSpPr>
      <p:grpSpPr>
        <a:xfrm>
          <a:off x="0" y="0"/>
          <a:ext cx="0" cy="0"/>
          <a:chOff x="0" y="0"/>
          <a:chExt cx="0" cy="0"/>
        </a:xfrm>
      </p:grpSpPr>
      <p:sp>
        <p:nvSpPr>
          <p:cNvPr id="100" name="Google Shape;100;p196"/>
          <p:cNvSpPr txBox="1">
            <a:spLocks noGrp="1"/>
          </p:cNvSpPr>
          <p:nvPr>
            <p:ph type="body" idx="1"/>
          </p:nvPr>
        </p:nvSpPr>
        <p:spPr>
          <a:xfrm>
            <a:off x="533400" y="1371602"/>
            <a:ext cx="5867400" cy="4760913"/>
          </a:xfrm>
          <a:prstGeom prst="rect">
            <a:avLst/>
          </a:prstGeom>
          <a:noFill/>
          <a:ln>
            <a:noFill/>
          </a:ln>
        </p:spPr>
        <p:txBody>
          <a:bodyPr spcFirstLastPara="1" wrap="square" lIns="91425" tIns="45700" rIns="91425" bIns="45700" anchor="t" anchorCtr="0">
            <a:noAutofit/>
          </a:bodyPr>
          <a:lstStyle>
            <a:lvl1pPr marL="457200" lvl="0" indent="-304800" algn="l">
              <a:lnSpc>
                <a:spcPct val="100000"/>
              </a:lnSpc>
              <a:spcBef>
                <a:spcPts val="400"/>
              </a:spcBef>
              <a:spcAft>
                <a:spcPts val="0"/>
              </a:spcAft>
              <a:buSzPts val="1200"/>
              <a:buChar char="■"/>
              <a:defRPr sz="2000"/>
            </a:lvl1pPr>
            <a:lvl2pPr marL="914400" lvl="1" indent="-298450" algn="l">
              <a:lnSpc>
                <a:spcPct val="100000"/>
              </a:lnSpc>
              <a:spcBef>
                <a:spcPts val="400"/>
              </a:spcBef>
              <a:spcAft>
                <a:spcPts val="0"/>
              </a:spcAft>
              <a:buSzPts val="1100"/>
              <a:buChar char="■"/>
              <a:defRPr sz="2000"/>
            </a:lvl2pPr>
            <a:lvl3pPr marL="1371600" lvl="2" indent="-292100" algn="l">
              <a:lnSpc>
                <a:spcPct val="100000"/>
              </a:lnSpc>
              <a:spcBef>
                <a:spcPts val="400"/>
              </a:spcBef>
              <a:spcAft>
                <a:spcPts val="0"/>
              </a:spcAft>
              <a:buSzPts val="1000"/>
              <a:buChar char="■"/>
              <a:defRPr sz="2000"/>
            </a:lvl3pPr>
            <a:lvl4pPr marL="1828800" lvl="3" indent="-291464" algn="l">
              <a:lnSpc>
                <a:spcPct val="100000"/>
              </a:lnSpc>
              <a:spcBef>
                <a:spcPts val="360"/>
              </a:spcBef>
              <a:spcAft>
                <a:spcPts val="0"/>
              </a:spcAft>
              <a:buSzPts val="990"/>
              <a:buChar char="■"/>
              <a:defRPr sz="1800"/>
            </a:lvl4pPr>
            <a:lvl5pPr marL="2286000" lvl="4" indent="-285750" algn="l">
              <a:lnSpc>
                <a:spcPct val="100000"/>
              </a:lnSpc>
              <a:spcBef>
                <a:spcPts val="360"/>
              </a:spcBef>
              <a:spcAft>
                <a:spcPts val="0"/>
              </a:spcAft>
              <a:buSzPts val="900"/>
              <a:buChar char="■"/>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1" name="Google Shape;101;p196"/>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6_Title and Content">
  <p:cSld name="6_Title and Content">
    <p:spTree>
      <p:nvGrpSpPr>
        <p:cNvPr id="1" name="Shape 102"/>
        <p:cNvGrpSpPr/>
        <p:nvPr/>
      </p:nvGrpSpPr>
      <p:grpSpPr>
        <a:xfrm>
          <a:off x="0" y="0"/>
          <a:ext cx="0" cy="0"/>
          <a:chOff x="0" y="0"/>
          <a:chExt cx="0" cy="0"/>
        </a:xfrm>
      </p:grpSpPr>
      <p:sp>
        <p:nvSpPr>
          <p:cNvPr id="103" name="Google Shape;103;p197"/>
          <p:cNvSpPr txBox="1">
            <a:spLocks noGrp="1"/>
          </p:cNvSpPr>
          <p:nvPr>
            <p:ph type="body" idx="1"/>
          </p:nvPr>
        </p:nvSpPr>
        <p:spPr>
          <a:xfrm>
            <a:off x="685801" y="4114802"/>
            <a:ext cx="7902575" cy="2017713"/>
          </a:xfrm>
          <a:prstGeom prst="rect">
            <a:avLst/>
          </a:prstGeom>
          <a:noFill/>
          <a:ln>
            <a:noFill/>
          </a:ln>
        </p:spPr>
        <p:txBody>
          <a:bodyPr spcFirstLastPara="1" wrap="square" lIns="91425" tIns="45700" rIns="91425" bIns="45700" anchor="t" anchorCtr="0">
            <a:noAutofit/>
          </a:bodyPr>
          <a:lstStyle>
            <a:lvl1pPr marL="457200" lvl="0" indent="-297180" algn="l">
              <a:lnSpc>
                <a:spcPct val="100000"/>
              </a:lnSpc>
              <a:spcBef>
                <a:spcPts val="360"/>
              </a:spcBef>
              <a:spcAft>
                <a:spcPts val="0"/>
              </a:spcAft>
              <a:buSzPts val="1080"/>
              <a:buChar char="■"/>
              <a:defRPr sz="1800"/>
            </a:lvl1pPr>
            <a:lvl2pPr marL="914400" lvl="1" indent="-291465" algn="l">
              <a:lnSpc>
                <a:spcPct val="100000"/>
              </a:lnSpc>
              <a:spcBef>
                <a:spcPts val="360"/>
              </a:spcBef>
              <a:spcAft>
                <a:spcPts val="0"/>
              </a:spcAft>
              <a:buSzPts val="990"/>
              <a:buChar char="■"/>
              <a:defRPr sz="1800"/>
            </a:lvl2pPr>
            <a:lvl3pPr marL="1371600" lvl="2" indent="-285750" algn="l">
              <a:lnSpc>
                <a:spcPct val="100000"/>
              </a:lnSpc>
              <a:spcBef>
                <a:spcPts val="360"/>
              </a:spcBef>
              <a:spcAft>
                <a:spcPts val="0"/>
              </a:spcAft>
              <a:buSzPts val="900"/>
              <a:buChar char="■"/>
              <a:defRPr sz="1800"/>
            </a:lvl3pPr>
            <a:lvl4pPr marL="1828800" lvl="3" indent="-284480" algn="l">
              <a:lnSpc>
                <a:spcPct val="100000"/>
              </a:lnSpc>
              <a:spcBef>
                <a:spcPts val="320"/>
              </a:spcBef>
              <a:spcAft>
                <a:spcPts val="0"/>
              </a:spcAft>
              <a:buSzPts val="880"/>
              <a:buChar char="■"/>
              <a:defRPr sz="1600"/>
            </a:lvl4pPr>
            <a:lvl5pPr marL="2286000" lvl="4" indent="-279400" algn="l">
              <a:lnSpc>
                <a:spcPct val="100000"/>
              </a:lnSpc>
              <a:spcBef>
                <a:spcPts val="320"/>
              </a:spcBef>
              <a:spcAft>
                <a:spcPts val="0"/>
              </a:spcAft>
              <a:buSzPts val="800"/>
              <a:buChar char="■"/>
              <a:defRPr sz="16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4" name="Google Shape;104;p197"/>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7_Title and Content">
  <p:cSld name="7_Title and Content">
    <p:spTree>
      <p:nvGrpSpPr>
        <p:cNvPr id="1" name="Shape 105"/>
        <p:cNvGrpSpPr/>
        <p:nvPr/>
      </p:nvGrpSpPr>
      <p:grpSpPr>
        <a:xfrm>
          <a:off x="0" y="0"/>
          <a:ext cx="0" cy="0"/>
          <a:chOff x="0" y="0"/>
          <a:chExt cx="0" cy="0"/>
        </a:xfrm>
      </p:grpSpPr>
      <p:sp>
        <p:nvSpPr>
          <p:cNvPr id="106" name="Google Shape;106;p198"/>
          <p:cNvSpPr txBox="1">
            <a:spLocks noGrp="1"/>
          </p:cNvSpPr>
          <p:nvPr>
            <p:ph type="body" idx="1"/>
          </p:nvPr>
        </p:nvSpPr>
        <p:spPr>
          <a:xfrm>
            <a:off x="533401" y="1300164"/>
            <a:ext cx="3236912" cy="4760913"/>
          </a:xfrm>
          <a:prstGeom prst="rect">
            <a:avLst/>
          </a:prstGeom>
          <a:noFill/>
          <a:ln>
            <a:noFill/>
          </a:ln>
        </p:spPr>
        <p:txBody>
          <a:bodyPr spcFirstLastPara="1" wrap="square" lIns="91425" tIns="45700" rIns="91425" bIns="45700" anchor="t" anchorCtr="0">
            <a:noAutofit/>
          </a:bodyPr>
          <a:lstStyle>
            <a:lvl1pPr marL="457200" lvl="0" indent="-320040" algn="l">
              <a:lnSpc>
                <a:spcPct val="100000"/>
              </a:lnSpc>
              <a:spcBef>
                <a:spcPts val="480"/>
              </a:spcBef>
              <a:spcAft>
                <a:spcPts val="0"/>
              </a:spcAft>
              <a:buSzPts val="1440"/>
              <a:buChar char="■"/>
              <a:defRPr sz="2400"/>
            </a:lvl1pPr>
            <a:lvl2pPr marL="914400" lvl="1" indent="-312419" algn="l">
              <a:lnSpc>
                <a:spcPct val="100000"/>
              </a:lnSpc>
              <a:spcBef>
                <a:spcPts val="480"/>
              </a:spcBef>
              <a:spcAft>
                <a:spcPts val="0"/>
              </a:spcAft>
              <a:buSzPts val="1320"/>
              <a:buChar char="■"/>
              <a:defRPr sz="2400"/>
            </a:lvl2pPr>
            <a:lvl3pPr marL="1371600" lvl="2" indent="-285750" algn="l">
              <a:lnSpc>
                <a:spcPct val="100000"/>
              </a:lnSpc>
              <a:spcBef>
                <a:spcPts val="360"/>
              </a:spcBef>
              <a:spcAft>
                <a:spcPts val="0"/>
              </a:spcAft>
              <a:buSzPts val="900"/>
              <a:buChar char="■"/>
              <a:defRPr/>
            </a:lvl3pPr>
            <a:lvl4pPr marL="1828800" lvl="3" indent="-291464" algn="l">
              <a:lnSpc>
                <a:spcPct val="100000"/>
              </a:lnSpc>
              <a:spcBef>
                <a:spcPts val="360"/>
              </a:spcBef>
              <a:spcAft>
                <a:spcPts val="0"/>
              </a:spcAft>
              <a:buSzPts val="990"/>
              <a:buChar char="■"/>
              <a:defRPr/>
            </a:lvl4pPr>
            <a:lvl5pPr marL="2286000" lvl="4" indent="-285750" algn="l">
              <a:lnSpc>
                <a:spcPct val="100000"/>
              </a:lnSpc>
              <a:spcBef>
                <a:spcPts val="36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7" name="Google Shape;107;p19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10_Title and Content">
  <p:cSld name="10_Title and Content">
    <p:spTree>
      <p:nvGrpSpPr>
        <p:cNvPr id="1" name="Shape 108"/>
        <p:cNvGrpSpPr/>
        <p:nvPr/>
      </p:nvGrpSpPr>
      <p:grpSpPr>
        <a:xfrm>
          <a:off x="0" y="0"/>
          <a:ext cx="0" cy="0"/>
          <a:chOff x="0" y="0"/>
          <a:chExt cx="0" cy="0"/>
        </a:xfrm>
      </p:grpSpPr>
      <p:sp>
        <p:nvSpPr>
          <p:cNvPr id="109" name="Google Shape;109;p199"/>
          <p:cNvSpPr txBox="1">
            <a:spLocks noGrp="1"/>
          </p:cNvSpPr>
          <p:nvPr>
            <p:ph type="body" idx="1"/>
          </p:nvPr>
        </p:nvSpPr>
        <p:spPr>
          <a:xfrm>
            <a:off x="533400" y="1371602"/>
            <a:ext cx="3581400" cy="4760913"/>
          </a:xfrm>
          <a:prstGeom prst="rect">
            <a:avLst/>
          </a:prstGeom>
          <a:noFill/>
          <a:ln>
            <a:noFill/>
          </a:ln>
        </p:spPr>
        <p:txBody>
          <a:bodyPr spcFirstLastPara="1" wrap="square" lIns="91425" tIns="45700" rIns="91425" bIns="45700" anchor="t" anchorCtr="0">
            <a:noAutofit/>
          </a:bodyPr>
          <a:lstStyle>
            <a:lvl1pPr marL="457200" lvl="0" indent="-304800" algn="l">
              <a:lnSpc>
                <a:spcPct val="100000"/>
              </a:lnSpc>
              <a:spcBef>
                <a:spcPts val="400"/>
              </a:spcBef>
              <a:spcAft>
                <a:spcPts val="0"/>
              </a:spcAft>
              <a:buSzPts val="1200"/>
              <a:buChar char="■"/>
              <a:defRPr sz="2000"/>
            </a:lvl1pPr>
            <a:lvl2pPr marL="914400" lvl="1" indent="-291465" algn="l">
              <a:lnSpc>
                <a:spcPct val="100000"/>
              </a:lnSpc>
              <a:spcBef>
                <a:spcPts val="360"/>
              </a:spcBef>
              <a:spcAft>
                <a:spcPts val="0"/>
              </a:spcAft>
              <a:buSzPts val="990"/>
              <a:buChar char="■"/>
              <a:defRPr sz="1800"/>
            </a:lvl2pPr>
            <a:lvl3pPr marL="1371600" lvl="2" indent="-285750" algn="l">
              <a:lnSpc>
                <a:spcPct val="100000"/>
              </a:lnSpc>
              <a:spcBef>
                <a:spcPts val="360"/>
              </a:spcBef>
              <a:spcAft>
                <a:spcPts val="0"/>
              </a:spcAft>
              <a:buSzPts val="900"/>
              <a:buChar char="■"/>
              <a:defRPr sz="1800"/>
            </a:lvl3pPr>
            <a:lvl4pPr marL="1828800" lvl="3" indent="-291464" algn="l">
              <a:lnSpc>
                <a:spcPct val="100000"/>
              </a:lnSpc>
              <a:spcBef>
                <a:spcPts val="360"/>
              </a:spcBef>
              <a:spcAft>
                <a:spcPts val="0"/>
              </a:spcAft>
              <a:buSzPts val="990"/>
              <a:buChar char="■"/>
              <a:defRPr/>
            </a:lvl4pPr>
            <a:lvl5pPr marL="2286000" lvl="4" indent="-285750" algn="l">
              <a:lnSpc>
                <a:spcPct val="100000"/>
              </a:lnSpc>
              <a:spcBef>
                <a:spcPts val="36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0" name="Google Shape;110;p199"/>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18_Title and Content">
  <p:cSld name="18_Title and Content">
    <p:spTree>
      <p:nvGrpSpPr>
        <p:cNvPr id="1" name="Shape 111"/>
        <p:cNvGrpSpPr/>
        <p:nvPr/>
      </p:nvGrpSpPr>
      <p:grpSpPr>
        <a:xfrm>
          <a:off x="0" y="0"/>
          <a:ext cx="0" cy="0"/>
          <a:chOff x="0" y="0"/>
          <a:chExt cx="0" cy="0"/>
        </a:xfrm>
      </p:grpSpPr>
      <p:sp>
        <p:nvSpPr>
          <p:cNvPr id="112" name="Google Shape;112;p200"/>
          <p:cNvSpPr txBox="1">
            <a:spLocks noGrp="1"/>
          </p:cNvSpPr>
          <p:nvPr>
            <p:ph type="body" idx="1"/>
          </p:nvPr>
        </p:nvSpPr>
        <p:spPr>
          <a:xfrm>
            <a:off x="533400" y="1371602"/>
            <a:ext cx="2590800" cy="4760913"/>
          </a:xfrm>
          <a:prstGeom prst="rect">
            <a:avLst/>
          </a:prstGeom>
          <a:noFill/>
          <a:ln>
            <a:noFill/>
          </a:ln>
        </p:spPr>
        <p:txBody>
          <a:bodyPr spcFirstLastPara="1" wrap="square" lIns="91425" tIns="45700" rIns="91425" bIns="45700" anchor="t" anchorCtr="0">
            <a:noAutofit/>
          </a:bodyPr>
          <a:lstStyle>
            <a:lvl1pPr marL="457200" lvl="0" indent="-297180" algn="l">
              <a:lnSpc>
                <a:spcPct val="100000"/>
              </a:lnSpc>
              <a:spcBef>
                <a:spcPts val="360"/>
              </a:spcBef>
              <a:spcAft>
                <a:spcPts val="0"/>
              </a:spcAft>
              <a:buSzPts val="1080"/>
              <a:buChar char="■"/>
              <a:defRPr sz="1800"/>
            </a:lvl1pPr>
            <a:lvl2pPr marL="914400" lvl="1" indent="-284480" algn="l">
              <a:lnSpc>
                <a:spcPct val="100000"/>
              </a:lnSpc>
              <a:spcBef>
                <a:spcPts val="320"/>
              </a:spcBef>
              <a:spcAft>
                <a:spcPts val="0"/>
              </a:spcAft>
              <a:buSzPts val="880"/>
              <a:buChar char="■"/>
              <a:defRPr sz="1600"/>
            </a:lvl2pPr>
            <a:lvl3pPr marL="1371600" lvl="2" indent="-273050" algn="l">
              <a:lnSpc>
                <a:spcPct val="100000"/>
              </a:lnSpc>
              <a:spcBef>
                <a:spcPts val="280"/>
              </a:spcBef>
              <a:spcAft>
                <a:spcPts val="0"/>
              </a:spcAft>
              <a:buSzPts val="700"/>
              <a:buChar char="■"/>
              <a:defRPr sz="1400"/>
            </a:lvl3pPr>
            <a:lvl4pPr marL="1828800" lvl="3" indent="-270510" algn="l">
              <a:lnSpc>
                <a:spcPct val="100000"/>
              </a:lnSpc>
              <a:spcBef>
                <a:spcPts val="240"/>
              </a:spcBef>
              <a:spcAft>
                <a:spcPts val="0"/>
              </a:spcAft>
              <a:buSzPts val="660"/>
              <a:buChar char="■"/>
              <a:defRPr sz="1200"/>
            </a:lvl4pPr>
            <a:lvl5pPr marL="2286000" lvl="4" indent="-266700" algn="l">
              <a:lnSpc>
                <a:spcPct val="100000"/>
              </a:lnSpc>
              <a:spcBef>
                <a:spcPts val="240"/>
              </a:spcBef>
              <a:spcAft>
                <a:spcPts val="0"/>
              </a:spcAft>
              <a:buSzPts val="600"/>
              <a:buChar char="■"/>
              <a:defRPr sz="12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3" name="Google Shape;113;p200"/>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22_Title and Content">
  <p:cSld name="22_Title and Content">
    <p:spTree>
      <p:nvGrpSpPr>
        <p:cNvPr id="1" name="Shape 114"/>
        <p:cNvGrpSpPr/>
        <p:nvPr/>
      </p:nvGrpSpPr>
      <p:grpSpPr>
        <a:xfrm>
          <a:off x="0" y="0"/>
          <a:ext cx="0" cy="0"/>
          <a:chOff x="0" y="0"/>
          <a:chExt cx="0" cy="0"/>
        </a:xfrm>
      </p:grpSpPr>
      <p:sp>
        <p:nvSpPr>
          <p:cNvPr id="115" name="Google Shape;115;p201"/>
          <p:cNvSpPr txBox="1">
            <a:spLocks noGrp="1"/>
          </p:cNvSpPr>
          <p:nvPr>
            <p:ph type="body" idx="1"/>
          </p:nvPr>
        </p:nvSpPr>
        <p:spPr>
          <a:xfrm>
            <a:off x="6400800" y="1371600"/>
            <a:ext cx="2590800" cy="4760913"/>
          </a:xfrm>
          <a:prstGeom prst="rect">
            <a:avLst/>
          </a:prstGeom>
          <a:noFill/>
          <a:ln>
            <a:noFill/>
          </a:ln>
        </p:spPr>
        <p:txBody>
          <a:bodyPr spcFirstLastPara="1" wrap="square" lIns="91425" tIns="45700" rIns="91425" bIns="45700" anchor="t" anchorCtr="0">
            <a:noAutofit/>
          </a:bodyPr>
          <a:lstStyle>
            <a:lvl1pPr marL="457200" lvl="0" indent="-289560" algn="l">
              <a:lnSpc>
                <a:spcPct val="100000"/>
              </a:lnSpc>
              <a:spcBef>
                <a:spcPts val="320"/>
              </a:spcBef>
              <a:spcAft>
                <a:spcPts val="0"/>
              </a:spcAft>
              <a:buSzPts val="960"/>
              <a:buChar char="■"/>
              <a:defRPr sz="1600"/>
            </a:lvl1pPr>
            <a:lvl2pPr marL="914400" lvl="1" indent="-284480" algn="l">
              <a:lnSpc>
                <a:spcPct val="100000"/>
              </a:lnSpc>
              <a:spcBef>
                <a:spcPts val="320"/>
              </a:spcBef>
              <a:spcAft>
                <a:spcPts val="0"/>
              </a:spcAft>
              <a:buSzPts val="880"/>
              <a:buChar char="■"/>
              <a:defRPr sz="1600"/>
            </a:lvl2pPr>
            <a:lvl3pPr marL="1371600" lvl="2" indent="-273050" algn="l">
              <a:lnSpc>
                <a:spcPct val="100000"/>
              </a:lnSpc>
              <a:spcBef>
                <a:spcPts val="280"/>
              </a:spcBef>
              <a:spcAft>
                <a:spcPts val="0"/>
              </a:spcAft>
              <a:buSzPts val="700"/>
              <a:buChar char="■"/>
              <a:defRPr sz="1400"/>
            </a:lvl3pPr>
            <a:lvl4pPr marL="1828800" lvl="3" indent="-270510" algn="l">
              <a:lnSpc>
                <a:spcPct val="100000"/>
              </a:lnSpc>
              <a:spcBef>
                <a:spcPts val="240"/>
              </a:spcBef>
              <a:spcAft>
                <a:spcPts val="0"/>
              </a:spcAft>
              <a:buSzPts val="660"/>
              <a:buChar char="■"/>
              <a:defRPr sz="1200"/>
            </a:lvl4pPr>
            <a:lvl5pPr marL="2286000" lvl="4" indent="-266700" algn="l">
              <a:lnSpc>
                <a:spcPct val="100000"/>
              </a:lnSpc>
              <a:spcBef>
                <a:spcPts val="240"/>
              </a:spcBef>
              <a:spcAft>
                <a:spcPts val="0"/>
              </a:spcAft>
              <a:buSzPts val="600"/>
              <a:buChar char="■"/>
              <a:defRPr sz="12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6" name="Google Shape;116;p201"/>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p:cSld name="Title Slide">
    <p:bg>
      <p:bgPr>
        <a:solidFill>
          <a:schemeClr val="lt1"/>
        </a:solidFill>
        <a:effectLst/>
      </p:bgPr>
    </p:bg>
    <p:spTree>
      <p:nvGrpSpPr>
        <p:cNvPr id="1" name="Shape 19"/>
        <p:cNvGrpSpPr/>
        <p:nvPr/>
      </p:nvGrpSpPr>
      <p:grpSpPr>
        <a:xfrm>
          <a:off x="0" y="0"/>
          <a:ext cx="0" cy="0"/>
          <a:chOff x="0" y="0"/>
          <a:chExt cx="0" cy="0"/>
        </a:xfrm>
      </p:grpSpPr>
      <p:pic>
        <p:nvPicPr>
          <p:cNvPr id="20" name="Google Shape;20;p229" descr="World strategy.png"/>
          <p:cNvPicPr preferRelativeResize="0"/>
          <p:nvPr/>
        </p:nvPicPr>
        <p:blipFill rotWithShape="1">
          <a:blip r:embed="rId2">
            <a:alphaModFix/>
          </a:blip>
          <a:srcRect b="14485"/>
          <a:stretch/>
        </p:blipFill>
        <p:spPr>
          <a:xfrm>
            <a:off x="0" y="0"/>
            <a:ext cx="9144000" cy="5867400"/>
          </a:xfrm>
          <a:prstGeom prst="rect">
            <a:avLst/>
          </a:prstGeom>
          <a:noFill/>
          <a:ln>
            <a:noFill/>
          </a:ln>
        </p:spPr>
      </p:pic>
      <p:pic>
        <p:nvPicPr>
          <p:cNvPr id="21" name="Google Shape;21;p229"/>
          <p:cNvPicPr preferRelativeResize="0"/>
          <p:nvPr/>
        </p:nvPicPr>
        <p:blipFill rotWithShape="1">
          <a:blip r:embed="rId3">
            <a:alphaModFix/>
          </a:blip>
          <a:srcRect/>
          <a:stretch/>
        </p:blipFill>
        <p:spPr>
          <a:xfrm>
            <a:off x="228600" y="6026552"/>
            <a:ext cx="2333625" cy="526648"/>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16_Title and Content">
  <p:cSld name="16_Title and Content">
    <p:spTree>
      <p:nvGrpSpPr>
        <p:cNvPr id="1" name="Shape 117"/>
        <p:cNvGrpSpPr/>
        <p:nvPr/>
      </p:nvGrpSpPr>
      <p:grpSpPr>
        <a:xfrm>
          <a:off x="0" y="0"/>
          <a:ext cx="0" cy="0"/>
          <a:chOff x="0" y="0"/>
          <a:chExt cx="0" cy="0"/>
        </a:xfrm>
      </p:grpSpPr>
      <p:sp>
        <p:nvSpPr>
          <p:cNvPr id="118" name="Google Shape;118;p202"/>
          <p:cNvSpPr txBox="1">
            <a:spLocks noGrp="1"/>
          </p:cNvSpPr>
          <p:nvPr>
            <p:ph type="body" idx="1"/>
          </p:nvPr>
        </p:nvSpPr>
        <p:spPr>
          <a:xfrm>
            <a:off x="533400" y="1295400"/>
            <a:ext cx="5943600" cy="5105400"/>
          </a:xfrm>
          <a:prstGeom prst="rect">
            <a:avLst/>
          </a:prstGeom>
          <a:noFill/>
          <a:ln>
            <a:noFill/>
          </a:ln>
        </p:spPr>
        <p:txBody>
          <a:bodyPr spcFirstLastPara="1" wrap="square" lIns="91425" tIns="45700" rIns="91425" bIns="45700" anchor="t" anchorCtr="0">
            <a:noAutofit/>
          </a:bodyPr>
          <a:lstStyle>
            <a:lvl1pPr marL="457200" lvl="0" indent="-304800" algn="l">
              <a:lnSpc>
                <a:spcPct val="100000"/>
              </a:lnSpc>
              <a:spcBef>
                <a:spcPts val="400"/>
              </a:spcBef>
              <a:spcAft>
                <a:spcPts val="0"/>
              </a:spcAft>
              <a:buSzPts val="1200"/>
              <a:buChar char="■"/>
              <a:defRPr sz="2000"/>
            </a:lvl1pPr>
            <a:lvl2pPr marL="914400" lvl="1" indent="-291465" algn="l">
              <a:lnSpc>
                <a:spcPct val="100000"/>
              </a:lnSpc>
              <a:spcBef>
                <a:spcPts val="360"/>
              </a:spcBef>
              <a:spcAft>
                <a:spcPts val="0"/>
              </a:spcAft>
              <a:buSzPts val="990"/>
              <a:buChar char="■"/>
              <a:defRPr sz="1800"/>
            </a:lvl2pPr>
            <a:lvl3pPr marL="1371600" lvl="2" indent="-273050" algn="l">
              <a:lnSpc>
                <a:spcPct val="100000"/>
              </a:lnSpc>
              <a:spcBef>
                <a:spcPts val="280"/>
              </a:spcBef>
              <a:spcAft>
                <a:spcPts val="0"/>
              </a:spcAft>
              <a:buSzPts val="700"/>
              <a:buChar char="■"/>
              <a:defRPr sz="1400"/>
            </a:lvl3pPr>
            <a:lvl4pPr marL="1828800" lvl="3" indent="-270510" algn="l">
              <a:lnSpc>
                <a:spcPct val="100000"/>
              </a:lnSpc>
              <a:spcBef>
                <a:spcPts val="240"/>
              </a:spcBef>
              <a:spcAft>
                <a:spcPts val="0"/>
              </a:spcAft>
              <a:buSzPts val="660"/>
              <a:buChar char="■"/>
              <a:defRPr sz="1200"/>
            </a:lvl4pPr>
            <a:lvl5pPr marL="2286000" lvl="4" indent="-266700" algn="l">
              <a:lnSpc>
                <a:spcPct val="100000"/>
              </a:lnSpc>
              <a:spcBef>
                <a:spcPts val="240"/>
              </a:spcBef>
              <a:spcAft>
                <a:spcPts val="0"/>
              </a:spcAft>
              <a:buSzPts val="600"/>
              <a:buChar char="■"/>
              <a:defRPr sz="12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9" name="Google Shape;119;p202"/>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17_Title and Content">
  <p:cSld name="17_Title and Content">
    <p:spTree>
      <p:nvGrpSpPr>
        <p:cNvPr id="1" name="Shape 120"/>
        <p:cNvGrpSpPr/>
        <p:nvPr/>
      </p:nvGrpSpPr>
      <p:grpSpPr>
        <a:xfrm>
          <a:off x="0" y="0"/>
          <a:ext cx="0" cy="0"/>
          <a:chOff x="0" y="0"/>
          <a:chExt cx="0" cy="0"/>
        </a:xfrm>
      </p:grpSpPr>
      <p:sp>
        <p:nvSpPr>
          <p:cNvPr id="121" name="Google Shape;121;p203"/>
          <p:cNvSpPr txBox="1">
            <a:spLocks noGrp="1"/>
          </p:cNvSpPr>
          <p:nvPr>
            <p:ph type="body" idx="1"/>
          </p:nvPr>
        </p:nvSpPr>
        <p:spPr>
          <a:xfrm>
            <a:off x="533400" y="1295400"/>
            <a:ext cx="6934200" cy="5105400"/>
          </a:xfrm>
          <a:prstGeom prst="rect">
            <a:avLst/>
          </a:prstGeom>
          <a:noFill/>
          <a:ln>
            <a:noFill/>
          </a:ln>
        </p:spPr>
        <p:txBody>
          <a:bodyPr spcFirstLastPara="1" wrap="square" lIns="91425" tIns="45700" rIns="91425" bIns="45700" anchor="t" anchorCtr="0">
            <a:noAutofit/>
          </a:bodyPr>
          <a:lstStyle>
            <a:lvl1pPr marL="457200" lvl="0" indent="-297180" algn="l">
              <a:lnSpc>
                <a:spcPct val="100000"/>
              </a:lnSpc>
              <a:spcBef>
                <a:spcPts val="360"/>
              </a:spcBef>
              <a:spcAft>
                <a:spcPts val="0"/>
              </a:spcAft>
              <a:buSzPts val="1080"/>
              <a:buChar char="■"/>
              <a:defRPr sz="1800"/>
            </a:lvl1pPr>
            <a:lvl2pPr marL="914400" lvl="1" indent="-284480" algn="l">
              <a:lnSpc>
                <a:spcPct val="100000"/>
              </a:lnSpc>
              <a:spcBef>
                <a:spcPts val="320"/>
              </a:spcBef>
              <a:spcAft>
                <a:spcPts val="0"/>
              </a:spcAft>
              <a:buSzPts val="880"/>
              <a:buChar char="■"/>
              <a:defRPr sz="1600"/>
            </a:lvl2pPr>
            <a:lvl3pPr marL="1371600" lvl="2" indent="-273050" algn="l">
              <a:lnSpc>
                <a:spcPct val="100000"/>
              </a:lnSpc>
              <a:spcBef>
                <a:spcPts val="280"/>
              </a:spcBef>
              <a:spcAft>
                <a:spcPts val="0"/>
              </a:spcAft>
              <a:buSzPts val="700"/>
              <a:buChar char="■"/>
              <a:defRPr sz="1400"/>
            </a:lvl3pPr>
            <a:lvl4pPr marL="1828800" lvl="3" indent="-270510" algn="l">
              <a:lnSpc>
                <a:spcPct val="100000"/>
              </a:lnSpc>
              <a:spcBef>
                <a:spcPts val="240"/>
              </a:spcBef>
              <a:spcAft>
                <a:spcPts val="0"/>
              </a:spcAft>
              <a:buSzPts val="660"/>
              <a:buChar char="■"/>
              <a:defRPr sz="1200"/>
            </a:lvl4pPr>
            <a:lvl5pPr marL="2286000" lvl="4" indent="-266700" algn="l">
              <a:lnSpc>
                <a:spcPct val="100000"/>
              </a:lnSpc>
              <a:spcBef>
                <a:spcPts val="240"/>
              </a:spcBef>
              <a:spcAft>
                <a:spcPts val="0"/>
              </a:spcAft>
              <a:buSzPts val="600"/>
              <a:buChar char="■"/>
              <a:defRPr sz="12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2" name="Google Shape;122;p203"/>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5_Title and Content">
  <p:cSld name="5_Title and Content">
    <p:spTree>
      <p:nvGrpSpPr>
        <p:cNvPr id="1" name="Shape 123"/>
        <p:cNvGrpSpPr/>
        <p:nvPr/>
      </p:nvGrpSpPr>
      <p:grpSpPr>
        <a:xfrm>
          <a:off x="0" y="0"/>
          <a:ext cx="0" cy="0"/>
          <a:chOff x="0" y="0"/>
          <a:chExt cx="0" cy="0"/>
        </a:xfrm>
      </p:grpSpPr>
      <p:sp>
        <p:nvSpPr>
          <p:cNvPr id="124" name="Google Shape;124;p204"/>
          <p:cNvSpPr txBox="1">
            <a:spLocks noGrp="1"/>
          </p:cNvSpPr>
          <p:nvPr>
            <p:ph type="body" idx="1"/>
          </p:nvPr>
        </p:nvSpPr>
        <p:spPr>
          <a:xfrm>
            <a:off x="533401" y="1384302"/>
            <a:ext cx="8200231" cy="4760913"/>
          </a:xfrm>
          <a:prstGeom prst="rect">
            <a:avLst/>
          </a:prstGeom>
          <a:noFill/>
          <a:ln>
            <a:noFill/>
          </a:ln>
        </p:spPr>
        <p:txBody>
          <a:bodyPr spcFirstLastPara="1" wrap="square" lIns="91425" tIns="45700" rIns="91425" bIns="45700" anchor="t" anchorCtr="0">
            <a:noAutofit/>
          </a:bodyPr>
          <a:lstStyle>
            <a:lvl1pPr marL="457200" lvl="0" indent="-297180" algn="l">
              <a:lnSpc>
                <a:spcPct val="100000"/>
              </a:lnSpc>
              <a:spcBef>
                <a:spcPts val="360"/>
              </a:spcBef>
              <a:spcAft>
                <a:spcPts val="0"/>
              </a:spcAft>
              <a:buSzPts val="1080"/>
              <a:buChar char="■"/>
              <a:defRPr sz="1800"/>
            </a:lvl1pPr>
            <a:lvl2pPr marL="914400" lvl="1" indent="-284480" algn="l">
              <a:lnSpc>
                <a:spcPct val="100000"/>
              </a:lnSpc>
              <a:spcBef>
                <a:spcPts val="320"/>
              </a:spcBef>
              <a:spcAft>
                <a:spcPts val="0"/>
              </a:spcAft>
              <a:buSzPts val="880"/>
              <a:buChar char="■"/>
              <a:defRPr sz="1600"/>
            </a:lvl2pPr>
            <a:lvl3pPr marL="1371600" lvl="2" indent="-266700" algn="l">
              <a:lnSpc>
                <a:spcPct val="100000"/>
              </a:lnSpc>
              <a:spcBef>
                <a:spcPts val="240"/>
              </a:spcBef>
              <a:spcAft>
                <a:spcPts val="0"/>
              </a:spcAft>
              <a:buSzPts val="600"/>
              <a:buChar char="■"/>
              <a:defRPr sz="1200"/>
            </a:lvl3pPr>
            <a:lvl4pPr marL="1828800" lvl="3" indent="-267017" algn="l">
              <a:lnSpc>
                <a:spcPct val="100000"/>
              </a:lnSpc>
              <a:spcBef>
                <a:spcPts val="220"/>
              </a:spcBef>
              <a:spcAft>
                <a:spcPts val="0"/>
              </a:spcAft>
              <a:buSzPts val="605"/>
              <a:buChar char="■"/>
              <a:defRPr sz="1100"/>
            </a:lvl4pPr>
            <a:lvl5pPr marL="2286000" lvl="4" indent="-263525" algn="l">
              <a:lnSpc>
                <a:spcPct val="100000"/>
              </a:lnSpc>
              <a:spcBef>
                <a:spcPts val="220"/>
              </a:spcBef>
              <a:spcAft>
                <a:spcPts val="0"/>
              </a:spcAft>
              <a:buSzPts val="550"/>
              <a:buChar char="■"/>
              <a:defRPr sz="11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5" name="Google Shape;125;p204"/>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126" name="Google Shape;126;p204" descr="File:Book Hexagonal Icon.svg"/>
          <p:cNvPicPr preferRelativeResize="0"/>
          <p:nvPr/>
        </p:nvPicPr>
        <p:blipFill rotWithShape="1">
          <a:blip r:embed="rId2">
            <a:alphaModFix/>
          </a:blip>
          <a:srcRect/>
          <a:stretch/>
        </p:blipFill>
        <p:spPr>
          <a:xfrm>
            <a:off x="7891943" y="6267370"/>
            <a:ext cx="762000" cy="590630"/>
          </a:xfrm>
          <a:prstGeom prst="rect">
            <a:avLst/>
          </a:prstGeom>
          <a:noFill/>
          <a:ln>
            <a:noFill/>
          </a:ln>
          <a:effectLst>
            <a:outerShdw blurRad="292100" dist="139700" dir="2700000" algn="tl" rotWithShape="0">
              <a:srgbClr val="333333">
                <a:alpha val="64313"/>
              </a:srgbClr>
            </a:outerShdw>
          </a:effectLst>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21_Title and Content">
  <p:cSld name="21_Title and Content">
    <p:spTree>
      <p:nvGrpSpPr>
        <p:cNvPr id="1" name="Shape 127"/>
        <p:cNvGrpSpPr/>
        <p:nvPr/>
      </p:nvGrpSpPr>
      <p:grpSpPr>
        <a:xfrm>
          <a:off x="0" y="0"/>
          <a:ext cx="0" cy="0"/>
          <a:chOff x="0" y="0"/>
          <a:chExt cx="0" cy="0"/>
        </a:xfrm>
      </p:grpSpPr>
      <p:sp>
        <p:nvSpPr>
          <p:cNvPr id="128" name="Google Shape;128;p205"/>
          <p:cNvSpPr txBox="1">
            <a:spLocks noGrp="1"/>
          </p:cNvSpPr>
          <p:nvPr>
            <p:ph type="body" idx="1"/>
          </p:nvPr>
        </p:nvSpPr>
        <p:spPr>
          <a:xfrm>
            <a:off x="533401" y="1384302"/>
            <a:ext cx="8200231" cy="4760913"/>
          </a:xfrm>
          <a:prstGeom prst="rect">
            <a:avLst/>
          </a:prstGeom>
          <a:noFill/>
          <a:ln>
            <a:noFill/>
          </a:ln>
        </p:spPr>
        <p:txBody>
          <a:bodyPr spcFirstLastPara="1" wrap="square" lIns="91425" tIns="45700" rIns="91425" bIns="45700" anchor="t" anchorCtr="0">
            <a:noAutofit/>
          </a:bodyPr>
          <a:lstStyle>
            <a:lvl1pPr marL="457200" lvl="0" indent="-320040" algn="l">
              <a:lnSpc>
                <a:spcPct val="100000"/>
              </a:lnSpc>
              <a:spcBef>
                <a:spcPts val="480"/>
              </a:spcBef>
              <a:spcAft>
                <a:spcPts val="0"/>
              </a:spcAft>
              <a:buSzPts val="1440"/>
              <a:buChar char="■"/>
              <a:defRPr sz="2400"/>
            </a:lvl1pPr>
            <a:lvl2pPr marL="914400" lvl="1" indent="-298450" algn="l">
              <a:lnSpc>
                <a:spcPct val="100000"/>
              </a:lnSpc>
              <a:spcBef>
                <a:spcPts val="400"/>
              </a:spcBef>
              <a:spcAft>
                <a:spcPts val="0"/>
              </a:spcAft>
              <a:buSzPts val="1100"/>
              <a:buChar char="■"/>
              <a:defRPr sz="2000"/>
            </a:lvl2pPr>
            <a:lvl3pPr marL="1371600" lvl="2" indent="-279400" algn="l">
              <a:lnSpc>
                <a:spcPct val="100000"/>
              </a:lnSpc>
              <a:spcBef>
                <a:spcPts val="320"/>
              </a:spcBef>
              <a:spcAft>
                <a:spcPts val="0"/>
              </a:spcAft>
              <a:buSzPts val="800"/>
              <a:buChar char="■"/>
              <a:defRPr sz="1600"/>
            </a:lvl3pPr>
            <a:lvl4pPr marL="1828800" lvl="3" indent="-277494" algn="l">
              <a:lnSpc>
                <a:spcPct val="100000"/>
              </a:lnSpc>
              <a:spcBef>
                <a:spcPts val="280"/>
              </a:spcBef>
              <a:spcAft>
                <a:spcPts val="0"/>
              </a:spcAft>
              <a:buSzPts val="770"/>
              <a:buChar char="■"/>
              <a:defRPr sz="1400"/>
            </a:lvl4pPr>
            <a:lvl5pPr marL="2286000" lvl="4" indent="-273050" algn="l">
              <a:lnSpc>
                <a:spcPct val="100000"/>
              </a:lnSpc>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9" name="Google Shape;129;p205"/>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130" name="Google Shape;130;p205" descr="File:Book Hexagonal Icon.svg"/>
          <p:cNvPicPr preferRelativeResize="0"/>
          <p:nvPr/>
        </p:nvPicPr>
        <p:blipFill rotWithShape="1">
          <a:blip r:embed="rId2">
            <a:alphaModFix/>
          </a:blip>
          <a:srcRect/>
          <a:stretch/>
        </p:blipFill>
        <p:spPr>
          <a:xfrm>
            <a:off x="7891943" y="6267370"/>
            <a:ext cx="762000" cy="590630"/>
          </a:xfrm>
          <a:prstGeom prst="rect">
            <a:avLst/>
          </a:prstGeom>
          <a:noFill/>
          <a:ln>
            <a:noFill/>
          </a:ln>
          <a:effectLst>
            <a:outerShdw blurRad="292100" dist="139700" dir="2700000" algn="tl" rotWithShape="0">
              <a:srgbClr val="333333">
                <a:alpha val="64313"/>
              </a:srgbClr>
            </a:outerShdw>
          </a:effectLst>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13_Title and Content">
  <p:cSld name="13_Title and Content">
    <p:spTree>
      <p:nvGrpSpPr>
        <p:cNvPr id="1" name="Shape 131"/>
        <p:cNvGrpSpPr/>
        <p:nvPr/>
      </p:nvGrpSpPr>
      <p:grpSpPr>
        <a:xfrm>
          <a:off x="0" y="0"/>
          <a:ext cx="0" cy="0"/>
          <a:chOff x="0" y="0"/>
          <a:chExt cx="0" cy="0"/>
        </a:xfrm>
      </p:grpSpPr>
      <p:sp>
        <p:nvSpPr>
          <p:cNvPr id="132" name="Google Shape;132;p206"/>
          <p:cNvSpPr txBox="1">
            <a:spLocks noGrp="1"/>
          </p:cNvSpPr>
          <p:nvPr>
            <p:ph type="body" idx="1"/>
          </p:nvPr>
        </p:nvSpPr>
        <p:spPr>
          <a:xfrm>
            <a:off x="533401" y="1384302"/>
            <a:ext cx="8200231" cy="4760913"/>
          </a:xfrm>
          <a:prstGeom prst="rect">
            <a:avLst/>
          </a:prstGeom>
          <a:noFill/>
          <a:ln>
            <a:noFill/>
          </a:ln>
        </p:spPr>
        <p:txBody>
          <a:bodyPr spcFirstLastPara="1" wrap="square" lIns="91425" tIns="45700" rIns="91425" bIns="45700" anchor="t" anchorCtr="0">
            <a:noAutofit/>
          </a:bodyPr>
          <a:lstStyle>
            <a:lvl1pPr marL="457200" lvl="0" indent="-281940" algn="l">
              <a:lnSpc>
                <a:spcPct val="100000"/>
              </a:lnSpc>
              <a:spcBef>
                <a:spcPts val="280"/>
              </a:spcBef>
              <a:spcAft>
                <a:spcPts val="0"/>
              </a:spcAft>
              <a:buSzPts val="840"/>
              <a:buChar char="■"/>
              <a:defRPr sz="1400"/>
            </a:lvl1pPr>
            <a:lvl2pPr marL="914400" lvl="1" indent="-277494" algn="l">
              <a:lnSpc>
                <a:spcPct val="100000"/>
              </a:lnSpc>
              <a:spcBef>
                <a:spcPts val="280"/>
              </a:spcBef>
              <a:spcAft>
                <a:spcPts val="0"/>
              </a:spcAft>
              <a:buSzPts val="770"/>
              <a:buChar char="■"/>
              <a:defRPr sz="1400"/>
            </a:lvl2pPr>
            <a:lvl3pPr marL="1371600" lvl="2" indent="-266700" algn="l">
              <a:lnSpc>
                <a:spcPct val="100000"/>
              </a:lnSpc>
              <a:spcBef>
                <a:spcPts val="240"/>
              </a:spcBef>
              <a:spcAft>
                <a:spcPts val="0"/>
              </a:spcAft>
              <a:buSzPts val="600"/>
              <a:buChar char="■"/>
              <a:defRPr sz="1200"/>
            </a:lvl3pPr>
            <a:lvl4pPr marL="1828800" lvl="3" indent="-267017" algn="l">
              <a:lnSpc>
                <a:spcPct val="100000"/>
              </a:lnSpc>
              <a:spcBef>
                <a:spcPts val="220"/>
              </a:spcBef>
              <a:spcAft>
                <a:spcPts val="0"/>
              </a:spcAft>
              <a:buSzPts val="605"/>
              <a:buChar char="■"/>
              <a:defRPr sz="1100"/>
            </a:lvl4pPr>
            <a:lvl5pPr marL="2286000" lvl="4" indent="-263525" algn="l">
              <a:lnSpc>
                <a:spcPct val="100000"/>
              </a:lnSpc>
              <a:spcBef>
                <a:spcPts val="220"/>
              </a:spcBef>
              <a:spcAft>
                <a:spcPts val="0"/>
              </a:spcAft>
              <a:buSzPts val="550"/>
              <a:buChar char="■"/>
              <a:defRPr sz="11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3" name="Google Shape;133;p206"/>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134" name="Google Shape;134;p206" descr="File:Book Hexagonal Icon.svg"/>
          <p:cNvPicPr preferRelativeResize="0"/>
          <p:nvPr/>
        </p:nvPicPr>
        <p:blipFill rotWithShape="1">
          <a:blip r:embed="rId2">
            <a:alphaModFix/>
          </a:blip>
          <a:srcRect/>
          <a:stretch/>
        </p:blipFill>
        <p:spPr>
          <a:xfrm>
            <a:off x="7891943" y="6267370"/>
            <a:ext cx="762000" cy="590630"/>
          </a:xfrm>
          <a:prstGeom prst="rect">
            <a:avLst/>
          </a:prstGeom>
          <a:noFill/>
          <a:ln>
            <a:noFill/>
          </a:ln>
          <a:effectLst>
            <a:outerShdw blurRad="292100" dist="139700" dir="2700000" algn="tl" rotWithShape="0">
              <a:srgbClr val="333333">
                <a:alpha val="64313"/>
              </a:srgbClr>
            </a:outerShdw>
          </a:effectLst>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12_Title and Content">
  <p:cSld name="12_Title and Content">
    <p:spTree>
      <p:nvGrpSpPr>
        <p:cNvPr id="1" name="Shape 135"/>
        <p:cNvGrpSpPr/>
        <p:nvPr/>
      </p:nvGrpSpPr>
      <p:grpSpPr>
        <a:xfrm>
          <a:off x="0" y="0"/>
          <a:ext cx="0" cy="0"/>
          <a:chOff x="0" y="0"/>
          <a:chExt cx="0" cy="0"/>
        </a:xfrm>
      </p:grpSpPr>
      <p:sp>
        <p:nvSpPr>
          <p:cNvPr id="136" name="Google Shape;136;p207"/>
          <p:cNvSpPr txBox="1">
            <a:spLocks noGrp="1"/>
          </p:cNvSpPr>
          <p:nvPr>
            <p:ph type="body" idx="1"/>
          </p:nvPr>
        </p:nvSpPr>
        <p:spPr>
          <a:xfrm>
            <a:off x="533401" y="1219200"/>
            <a:ext cx="8200231" cy="4760913"/>
          </a:xfrm>
          <a:prstGeom prst="rect">
            <a:avLst/>
          </a:prstGeom>
          <a:noFill/>
          <a:ln>
            <a:noFill/>
          </a:ln>
        </p:spPr>
        <p:txBody>
          <a:bodyPr spcFirstLastPara="1" wrap="square" lIns="91425" tIns="45700" rIns="91425" bIns="45700" anchor="t" anchorCtr="0">
            <a:noAutofit/>
          </a:bodyPr>
          <a:lstStyle>
            <a:lvl1pPr marL="457200" lvl="0" indent="-281940" algn="l">
              <a:lnSpc>
                <a:spcPct val="100000"/>
              </a:lnSpc>
              <a:spcBef>
                <a:spcPts val="280"/>
              </a:spcBef>
              <a:spcAft>
                <a:spcPts val="0"/>
              </a:spcAft>
              <a:buSzPts val="840"/>
              <a:buChar char="■"/>
              <a:defRPr sz="1400"/>
            </a:lvl1pPr>
            <a:lvl2pPr marL="914400" lvl="1" indent="-277494" algn="l">
              <a:lnSpc>
                <a:spcPct val="100000"/>
              </a:lnSpc>
              <a:spcBef>
                <a:spcPts val="280"/>
              </a:spcBef>
              <a:spcAft>
                <a:spcPts val="0"/>
              </a:spcAft>
              <a:buSzPts val="770"/>
              <a:buChar char="■"/>
              <a:defRPr sz="1400"/>
            </a:lvl2pPr>
            <a:lvl3pPr marL="1371600" lvl="2" indent="-273050" algn="l">
              <a:lnSpc>
                <a:spcPct val="100000"/>
              </a:lnSpc>
              <a:spcBef>
                <a:spcPts val="280"/>
              </a:spcBef>
              <a:spcAft>
                <a:spcPts val="0"/>
              </a:spcAft>
              <a:buSzPts val="700"/>
              <a:buChar char="■"/>
              <a:defRPr sz="1400"/>
            </a:lvl3pPr>
            <a:lvl4pPr marL="1828800" lvl="3" indent="-277494" algn="l">
              <a:lnSpc>
                <a:spcPct val="100000"/>
              </a:lnSpc>
              <a:spcBef>
                <a:spcPts val="280"/>
              </a:spcBef>
              <a:spcAft>
                <a:spcPts val="0"/>
              </a:spcAft>
              <a:buSzPts val="770"/>
              <a:buChar char="■"/>
              <a:defRPr sz="1400"/>
            </a:lvl4pPr>
            <a:lvl5pPr marL="2286000" lvl="4" indent="-273050" algn="l">
              <a:lnSpc>
                <a:spcPct val="100000"/>
              </a:lnSpc>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7" name="Google Shape;137;p207"/>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4_Title and Content">
  <p:cSld name="4_Title and Content">
    <p:spTree>
      <p:nvGrpSpPr>
        <p:cNvPr id="1" name="Shape 138"/>
        <p:cNvGrpSpPr/>
        <p:nvPr/>
      </p:nvGrpSpPr>
      <p:grpSpPr>
        <a:xfrm>
          <a:off x="0" y="0"/>
          <a:ext cx="0" cy="0"/>
          <a:chOff x="0" y="0"/>
          <a:chExt cx="0" cy="0"/>
        </a:xfrm>
      </p:grpSpPr>
      <p:sp>
        <p:nvSpPr>
          <p:cNvPr id="139" name="Google Shape;139;p20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sz="28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0" name="Google Shape;140;p208"/>
          <p:cNvSpPr txBox="1">
            <a:spLocks noGrp="1"/>
          </p:cNvSpPr>
          <p:nvPr>
            <p:ph type="body" idx="1"/>
          </p:nvPr>
        </p:nvSpPr>
        <p:spPr>
          <a:xfrm>
            <a:off x="617538" y="1384300"/>
            <a:ext cx="8199437" cy="4760913"/>
          </a:xfrm>
          <a:prstGeom prst="rect">
            <a:avLst/>
          </a:prstGeom>
          <a:noFill/>
          <a:ln>
            <a:noFill/>
          </a:ln>
        </p:spPr>
        <p:txBody>
          <a:bodyPr spcFirstLastPara="1" wrap="square" lIns="91425" tIns="45700" rIns="91425" bIns="45700" anchor="t" anchorCtr="0">
            <a:noAutofit/>
          </a:bodyPr>
          <a:lstStyle>
            <a:lvl1pPr marL="457200" lvl="0" indent="-304800" algn="l">
              <a:lnSpc>
                <a:spcPct val="100000"/>
              </a:lnSpc>
              <a:spcBef>
                <a:spcPts val="400"/>
              </a:spcBef>
              <a:spcAft>
                <a:spcPts val="0"/>
              </a:spcAft>
              <a:buSzPts val="1200"/>
              <a:buChar char="■"/>
              <a:defRPr sz="2000"/>
            </a:lvl1pPr>
            <a:lvl2pPr marL="914400" lvl="1" indent="-291465" algn="l">
              <a:lnSpc>
                <a:spcPct val="100000"/>
              </a:lnSpc>
              <a:spcBef>
                <a:spcPts val="360"/>
              </a:spcBef>
              <a:spcAft>
                <a:spcPts val="0"/>
              </a:spcAft>
              <a:buSzPts val="990"/>
              <a:buChar char="■"/>
              <a:defRPr sz="1800"/>
            </a:lvl2pPr>
            <a:lvl3pPr marL="1371600" lvl="2" indent="-273050" algn="l">
              <a:lnSpc>
                <a:spcPct val="100000"/>
              </a:lnSpc>
              <a:spcBef>
                <a:spcPts val="280"/>
              </a:spcBef>
              <a:spcAft>
                <a:spcPts val="0"/>
              </a:spcAft>
              <a:buSzPts val="700"/>
              <a:buChar char="■"/>
              <a:defRPr sz="1400"/>
            </a:lvl3pPr>
            <a:lvl4pPr marL="1828800" lvl="3" indent="-291464" algn="l">
              <a:lnSpc>
                <a:spcPct val="100000"/>
              </a:lnSpc>
              <a:spcBef>
                <a:spcPts val="360"/>
              </a:spcBef>
              <a:spcAft>
                <a:spcPts val="0"/>
              </a:spcAft>
              <a:buSzPts val="990"/>
              <a:buChar char="■"/>
              <a:defRPr/>
            </a:lvl4pPr>
            <a:lvl5pPr marL="2286000" lvl="4" indent="-285750" algn="l">
              <a:lnSpc>
                <a:spcPct val="100000"/>
              </a:lnSpc>
              <a:spcBef>
                <a:spcPts val="36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10_Two Content">
  <p:cSld name="10_Two Content">
    <p:spTree>
      <p:nvGrpSpPr>
        <p:cNvPr id="1" name="Shape 141"/>
        <p:cNvGrpSpPr/>
        <p:nvPr/>
      </p:nvGrpSpPr>
      <p:grpSpPr>
        <a:xfrm>
          <a:off x="0" y="0"/>
          <a:ext cx="0" cy="0"/>
          <a:chOff x="0" y="0"/>
          <a:chExt cx="0" cy="0"/>
        </a:xfrm>
      </p:grpSpPr>
      <p:sp>
        <p:nvSpPr>
          <p:cNvPr id="142" name="Google Shape;142;p209"/>
          <p:cNvSpPr txBox="1">
            <a:spLocks noGrp="1"/>
          </p:cNvSpPr>
          <p:nvPr>
            <p:ph type="body" idx="1"/>
          </p:nvPr>
        </p:nvSpPr>
        <p:spPr>
          <a:xfrm>
            <a:off x="457200" y="1143000"/>
            <a:ext cx="3581400" cy="4760913"/>
          </a:xfrm>
          <a:prstGeom prst="rect">
            <a:avLst/>
          </a:prstGeom>
          <a:noFill/>
          <a:ln>
            <a:noFill/>
          </a:ln>
        </p:spPr>
        <p:txBody>
          <a:bodyPr spcFirstLastPara="1" wrap="square" lIns="91425" tIns="45700" rIns="91425" bIns="45700" anchor="t" anchorCtr="0">
            <a:noAutofit/>
          </a:bodyPr>
          <a:lstStyle>
            <a:lvl1pPr marL="457200" lvl="0" indent="-297180" algn="l">
              <a:lnSpc>
                <a:spcPct val="100000"/>
              </a:lnSpc>
              <a:spcBef>
                <a:spcPts val="360"/>
              </a:spcBef>
              <a:spcAft>
                <a:spcPts val="0"/>
              </a:spcAft>
              <a:buSzPts val="1080"/>
              <a:buChar char="■"/>
              <a:defRPr sz="1800"/>
            </a:lvl1pPr>
            <a:lvl2pPr marL="914400" lvl="1" indent="-284480" algn="l">
              <a:lnSpc>
                <a:spcPct val="100000"/>
              </a:lnSpc>
              <a:spcBef>
                <a:spcPts val="320"/>
              </a:spcBef>
              <a:spcAft>
                <a:spcPts val="0"/>
              </a:spcAft>
              <a:buSzPts val="880"/>
              <a:buChar char="■"/>
              <a:defRPr sz="1600"/>
            </a:lvl2pPr>
            <a:lvl3pPr marL="1371600" lvl="2" indent="-279400" algn="l">
              <a:lnSpc>
                <a:spcPct val="100000"/>
              </a:lnSpc>
              <a:spcBef>
                <a:spcPts val="320"/>
              </a:spcBef>
              <a:spcAft>
                <a:spcPts val="0"/>
              </a:spcAft>
              <a:buSzPts val="800"/>
              <a:buChar char="■"/>
              <a:defRPr sz="1600"/>
            </a:lvl3pPr>
            <a:lvl4pPr marL="1828800" lvl="3" indent="-277494" algn="l">
              <a:lnSpc>
                <a:spcPct val="100000"/>
              </a:lnSpc>
              <a:spcBef>
                <a:spcPts val="280"/>
              </a:spcBef>
              <a:spcAft>
                <a:spcPts val="0"/>
              </a:spcAft>
              <a:buSzPts val="770"/>
              <a:buChar char="■"/>
              <a:defRPr sz="1400"/>
            </a:lvl4pPr>
            <a:lvl5pPr marL="2286000" lvl="4" indent="-273050" algn="l">
              <a:lnSpc>
                <a:spcPct val="100000"/>
              </a:lnSpc>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3" name="Google Shape;143;p209"/>
          <p:cNvSpPr txBox="1">
            <a:spLocks noGrp="1"/>
          </p:cNvSpPr>
          <p:nvPr>
            <p:ph type="body" idx="2"/>
          </p:nvPr>
        </p:nvSpPr>
        <p:spPr>
          <a:xfrm>
            <a:off x="4191000" y="1143000"/>
            <a:ext cx="4625977" cy="4760913"/>
          </a:xfrm>
          <a:prstGeom prst="rect">
            <a:avLst/>
          </a:prstGeom>
          <a:noFill/>
          <a:ln>
            <a:noFill/>
          </a:ln>
        </p:spPr>
        <p:txBody>
          <a:bodyPr spcFirstLastPara="1" wrap="square" lIns="91425" tIns="45700" rIns="91425" bIns="45700" anchor="t" anchorCtr="0">
            <a:noAutofit/>
          </a:bodyPr>
          <a:lstStyle>
            <a:lvl1pPr marL="457200" lvl="0" indent="-297180" algn="l">
              <a:lnSpc>
                <a:spcPct val="100000"/>
              </a:lnSpc>
              <a:spcBef>
                <a:spcPts val="360"/>
              </a:spcBef>
              <a:spcAft>
                <a:spcPts val="0"/>
              </a:spcAft>
              <a:buSzPts val="1080"/>
              <a:buChar char="■"/>
              <a:defRPr sz="1800"/>
            </a:lvl1pPr>
            <a:lvl2pPr marL="914400" lvl="1" indent="-284480" algn="l">
              <a:lnSpc>
                <a:spcPct val="100000"/>
              </a:lnSpc>
              <a:spcBef>
                <a:spcPts val="320"/>
              </a:spcBef>
              <a:spcAft>
                <a:spcPts val="0"/>
              </a:spcAft>
              <a:buSzPts val="880"/>
              <a:buChar char="■"/>
              <a:defRPr sz="1600"/>
            </a:lvl2pPr>
            <a:lvl3pPr marL="1371600" lvl="2" indent="-279400" algn="l">
              <a:lnSpc>
                <a:spcPct val="100000"/>
              </a:lnSpc>
              <a:spcBef>
                <a:spcPts val="320"/>
              </a:spcBef>
              <a:spcAft>
                <a:spcPts val="0"/>
              </a:spcAft>
              <a:buSzPts val="800"/>
              <a:buChar char="■"/>
              <a:defRPr sz="1600"/>
            </a:lvl3pPr>
            <a:lvl4pPr marL="1828800" lvl="3" indent="-277494" algn="l">
              <a:lnSpc>
                <a:spcPct val="100000"/>
              </a:lnSpc>
              <a:spcBef>
                <a:spcPts val="280"/>
              </a:spcBef>
              <a:spcAft>
                <a:spcPts val="0"/>
              </a:spcAft>
              <a:buSzPts val="770"/>
              <a:buChar char="■"/>
              <a:defRPr sz="1400"/>
            </a:lvl4pPr>
            <a:lvl5pPr marL="2286000" lvl="4" indent="-273050" algn="l">
              <a:lnSpc>
                <a:spcPct val="100000"/>
              </a:lnSpc>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4" name="Google Shape;144;p209"/>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5_Two Content">
  <p:cSld name="5_Two Content">
    <p:spTree>
      <p:nvGrpSpPr>
        <p:cNvPr id="1" name="Shape 145"/>
        <p:cNvGrpSpPr/>
        <p:nvPr/>
      </p:nvGrpSpPr>
      <p:grpSpPr>
        <a:xfrm>
          <a:off x="0" y="0"/>
          <a:ext cx="0" cy="0"/>
          <a:chOff x="0" y="0"/>
          <a:chExt cx="0" cy="0"/>
        </a:xfrm>
      </p:grpSpPr>
      <p:sp>
        <p:nvSpPr>
          <p:cNvPr id="146" name="Google Shape;146;p210"/>
          <p:cNvSpPr txBox="1">
            <a:spLocks noGrp="1"/>
          </p:cNvSpPr>
          <p:nvPr>
            <p:ph type="body" idx="1"/>
          </p:nvPr>
        </p:nvSpPr>
        <p:spPr>
          <a:xfrm>
            <a:off x="533400" y="1373539"/>
            <a:ext cx="5029200" cy="4760913"/>
          </a:xfrm>
          <a:prstGeom prst="rect">
            <a:avLst/>
          </a:prstGeom>
          <a:noFill/>
          <a:ln>
            <a:noFill/>
          </a:ln>
        </p:spPr>
        <p:txBody>
          <a:bodyPr spcFirstLastPara="1" wrap="square" lIns="91425" tIns="45700" rIns="91425" bIns="45700" anchor="t" anchorCtr="0">
            <a:noAutofit/>
          </a:bodyPr>
          <a:lstStyle>
            <a:lvl1pPr marL="457200" lvl="0" indent="-304800" algn="l">
              <a:lnSpc>
                <a:spcPct val="100000"/>
              </a:lnSpc>
              <a:spcBef>
                <a:spcPts val="400"/>
              </a:spcBef>
              <a:spcAft>
                <a:spcPts val="0"/>
              </a:spcAft>
              <a:buSzPts val="1200"/>
              <a:buChar char="■"/>
              <a:defRPr sz="2000"/>
            </a:lvl1pPr>
            <a:lvl2pPr marL="914400" lvl="1" indent="-291465" algn="l">
              <a:lnSpc>
                <a:spcPct val="100000"/>
              </a:lnSpc>
              <a:spcBef>
                <a:spcPts val="360"/>
              </a:spcBef>
              <a:spcAft>
                <a:spcPts val="0"/>
              </a:spcAft>
              <a:buSzPts val="990"/>
              <a:buChar char="■"/>
              <a:defRPr sz="1800"/>
            </a:lvl2pPr>
            <a:lvl3pPr marL="1371600" lvl="2" indent="-279400" algn="l">
              <a:lnSpc>
                <a:spcPct val="100000"/>
              </a:lnSpc>
              <a:spcBef>
                <a:spcPts val="320"/>
              </a:spcBef>
              <a:spcAft>
                <a:spcPts val="0"/>
              </a:spcAft>
              <a:buSzPts val="800"/>
              <a:buChar char="■"/>
              <a:defRPr sz="1600"/>
            </a:lvl3pPr>
            <a:lvl4pPr marL="1828800" lvl="3" indent="-277494" algn="l">
              <a:lnSpc>
                <a:spcPct val="100000"/>
              </a:lnSpc>
              <a:spcBef>
                <a:spcPts val="280"/>
              </a:spcBef>
              <a:spcAft>
                <a:spcPts val="0"/>
              </a:spcAft>
              <a:buSzPts val="770"/>
              <a:buChar char="■"/>
              <a:defRPr sz="1400"/>
            </a:lvl4pPr>
            <a:lvl5pPr marL="2286000" lvl="4" indent="-273050" algn="l">
              <a:lnSpc>
                <a:spcPct val="100000"/>
              </a:lnSpc>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7" name="Google Shape;147;p210"/>
          <p:cNvSpPr txBox="1">
            <a:spLocks noGrp="1"/>
          </p:cNvSpPr>
          <p:nvPr>
            <p:ph type="body" idx="2"/>
          </p:nvPr>
        </p:nvSpPr>
        <p:spPr>
          <a:xfrm>
            <a:off x="5943601" y="1373538"/>
            <a:ext cx="2873375" cy="4760913"/>
          </a:xfrm>
          <a:prstGeom prst="rect">
            <a:avLst/>
          </a:prstGeom>
          <a:noFill/>
          <a:ln>
            <a:noFill/>
          </a:ln>
        </p:spPr>
        <p:txBody>
          <a:bodyPr spcFirstLastPara="1" wrap="square" lIns="91425" tIns="45700" rIns="91425" bIns="45700" anchor="t" anchorCtr="0">
            <a:noAutofit/>
          </a:bodyPr>
          <a:lstStyle>
            <a:lvl1pPr marL="457200" lvl="0" indent="-297180" algn="l">
              <a:lnSpc>
                <a:spcPct val="100000"/>
              </a:lnSpc>
              <a:spcBef>
                <a:spcPts val="360"/>
              </a:spcBef>
              <a:spcAft>
                <a:spcPts val="0"/>
              </a:spcAft>
              <a:buSzPts val="1080"/>
              <a:buChar char="■"/>
              <a:defRPr sz="1800"/>
            </a:lvl1pPr>
            <a:lvl2pPr marL="914400" lvl="1" indent="-284480" algn="l">
              <a:lnSpc>
                <a:spcPct val="100000"/>
              </a:lnSpc>
              <a:spcBef>
                <a:spcPts val="320"/>
              </a:spcBef>
              <a:spcAft>
                <a:spcPts val="0"/>
              </a:spcAft>
              <a:buSzPts val="880"/>
              <a:buChar char="■"/>
              <a:defRPr sz="1600"/>
            </a:lvl2pPr>
            <a:lvl3pPr marL="1371600" lvl="2" indent="-279400" algn="l">
              <a:lnSpc>
                <a:spcPct val="100000"/>
              </a:lnSpc>
              <a:spcBef>
                <a:spcPts val="320"/>
              </a:spcBef>
              <a:spcAft>
                <a:spcPts val="0"/>
              </a:spcAft>
              <a:buSzPts val="800"/>
              <a:buChar char="■"/>
              <a:defRPr sz="1600"/>
            </a:lvl3pPr>
            <a:lvl4pPr marL="1828800" lvl="3" indent="-277494" algn="l">
              <a:lnSpc>
                <a:spcPct val="100000"/>
              </a:lnSpc>
              <a:spcBef>
                <a:spcPts val="280"/>
              </a:spcBef>
              <a:spcAft>
                <a:spcPts val="0"/>
              </a:spcAft>
              <a:buSzPts val="770"/>
              <a:buChar char="■"/>
              <a:defRPr sz="1400"/>
            </a:lvl4pPr>
            <a:lvl5pPr marL="2286000" lvl="4" indent="-273050" algn="l">
              <a:lnSpc>
                <a:spcPct val="100000"/>
              </a:lnSpc>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8" name="Google Shape;148;p210"/>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6_Two Content">
  <p:cSld name="6_Two Content">
    <p:spTree>
      <p:nvGrpSpPr>
        <p:cNvPr id="1" name="Shape 149"/>
        <p:cNvGrpSpPr/>
        <p:nvPr/>
      </p:nvGrpSpPr>
      <p:grpSpPr>
        <a:xfrm>
          <a:off x="0" y="0"/>
          <a:ext cx="0" cy="0"/>
          <a:chOff x="0" y="0"/>
          <a:chExt cx="0" cy="0"/>
        </a:xfrm>
      </p:grpSpPr>
      <p:sp>
        <p:nvSpPr>
          <p:cNvPr id="150" name="Google Shape;150;p211"/>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sz="28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1" name="Google Shape;151;p211"/>
          <p:cNvSpPr txBox="1">
            <a:spLocks noGrp="1"/>
          </p:cNvSpPr>
          <p:nvPr>
            <p:ph type="body" idx="1"/>
          </p:nvPr>
        </p:nvSpPr>
        <p:spPr>
          <a:xfrm>
            <a:off x="533400" y="1371600"/>
            <a:ext cx="4114800" cy="4953000"/>
          </a:xfrm>
          <a:prstGeom prst="rect">
            <a:avLst/>
          </a:prstGeom>
          <a:noFill/>
          <a:ln>
            <a:noFill/>
          </a:ln>
        </p:spPr>
        <p:txBody>
          <a:bodyPr spcFirstLastPara="1" wrap="square" lIns="91425" tIns="45700" rIns="91425" bIns="45700" anchor="t" anchorCtr="0">
            <a:noAutofit/>
          </a:bodyPr>
          <a:lstStyle>
            <a:lvl1pPr marL="457200" lvl="0" indent="-304800" algn="l">
              <a:lnSpc>
                <a:spcPct val="100000"/>
              </a:lnSpc>
              <a:spcBef>
                <a:spcPts val="400"/>
              </a:spcBef>
              <a:spcAft>
                <a:spcPts val="0"/>
              </a:spcAft>
              <a:buSzPts val="1200"/>
              <a:buChar char="■"/>
              <a:defRPr sz="2000"/>
            </a:lvl1pPr>
            <a:lvl2pPr marL="914400" lvl="1" indent="-298450" algn="l">
              <a:lnSpc>
                <a:spcPct val="100000"/>
              </a:lnSpc>
              <a:spcBef>
                <a:spcPts val="400"/>
              </a:spcBef>
              <a:spcAft>
                <a:spcPts val="0"/>
              </a:spcAft>
              <a:buSzPts val="1100"/>
              <a:buChar char="■"/>
              <a:defRPr sz="2000"/>
            </a:lvl2pPr>
            <a:lvl3pPr marL="1371600" lvl="2" indent="-292100" algn="l">
              <a:lnSpc>
                <a:spcPct val="100000"/>
              </a:lnSpc>
              <a:spcBef>
                <a:spcPts val="400"/>
              </a:spcBef>
              <a:spcAft>
                <a:spcPts val="0"/>
              </a:spcAft>
              <a:buSzPts val="1000"/>
              <a:buChar char="■"/>
              <a:defRPr sz="2000"/>
            </a:lvl3pPr>
            <a:lvl4pPr marL="1828800" lvl="3" indent="-291464" algn="l">
              <a:lnSpc>
                <a:spcPct val="100000"/>
              </a:lnSpc>
              <a:spcBef>
                <a:spcPts val="360"/>
              </a:spcBef>
              <a:spcAft>
                <a:spcPts val="0"/>
              </a:spcAft>
              <a:buSzPts val="990"/>
              <a:buChar char="■"/>
              <a:defRPr sz="1800"/>
            </a:lvl4pPr>
            <a:lvl5pPr marL="2286000" lvl="4" indent="-285750" algn="l">
              <a:lnSpc>
                <a:spcPct val="100000"/>
              </a:lnSpc>
              <a:spcBef>
                <a:spcPts val="360"/>
              </a:spcBef>
              <a:spcAft>
                <a:spcPts val="0"/>
              </a:spcAft>
              <a:buSzPts val="900"/>
              <a:buChar char="■"/>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2" name="Google Shape;152;p211"/>
          <p:cNvSpPr txBox="1">
            <a:spLocks noGrp="1"/>
          </p:cNvSpPr>
          <p:nvPr>
            <p:ph type="body" idx="2"/>
          </p:nvPr>
        </p:nvSpPr>
        <p:spPr>
          <a:xfrm>
            <a:off x="4800600" y="1371600"/>
            <a:ext cx="3886200" cy="4953000"/>
          </a:xfrm>
          <a:prstGeom prst="rect">
            <a:avLst/>
          </a:prstGeom>
          <a:noFill/>
          <a:ln>
            <a:noFill/>
          </a:ln>
        </p:spPr>
        <p:txBody>
          <a:bodyPr spcFirstLastPara="1" wrap="square" lIns="91425" tIns="45700" rIns="91425" bIns="45700" anchor="t" anchorCtr="0">
            <a:noAutofit/>
          </a:bodyPr>
          <a:lstStyle>
            <a:lvl1pPr marL="457200" lvl="0" indent="-304800" algn="l">
              <a:lnSpc>
                <a:spcPct val="100000"/>
              </a:lnSpc>
              <a:spcBef>
                <a:spcPts val="400"/>
              </a:spcBef>
              <a:spcAft>
                <a:spcPts val="0"/>
              </a:spcAft>
              <a:buSzPts val="1200"/>
              <a:buChar char="■"/>
              <a:defRPr sz="2000"/>
            </a:lvl1pPr>
            <a:lvl2pPr marL="914400" lvl="1" indent="-298450" algn="l">
              <a:lnSpc>
                <a:spcPct val="100000"/>
              </a:lnSpc>
              <a:spcBef>
                <a:spcPts val="400"/>
              </a:spcBef>
              <a:spcAft>
                <a:spcPts val="0"/>
              </a:spcAft>
              <a:buSzPts val="1100"/>
              <a:buChar char="■"/>
              <a:defRPr sz="2000"/>
            </a:lvl2pPr>
            <a:lvl3pPr marL="1371600" lvl="2" indent="-292100" algn="l">
              <a:lnSpc>
                <a:spcPct val="100000"/>
              </a:lnSpc>
              <a:spcBef>
                <a:spcPts val="400"/>
              </a:spcBef>
              <a:spcAft>
                <a:spcPts val="0"/>
              </a:spcAft>
              <a:buSzPts val="1000"/>
              <a:buChar char="■"/>
              <a:defRPr sz="2000"/>
            </a:lvl3pPr>
            <a:lvl4pPr marL="1828800" lvl="3" indent="-291464" algn="l">
              <a:lnSpc>
                <a:spcPct val="100000"/>
              </a:lnSpc>
              <a:spcBef>
                <a:spcPts val="360"/>
              </a:spcBef>
              <a:spcAft>
                <a:spcPts val="0"/>
              </a:spcAft>
              <a:buSzPts val="990"/>
              <a:buChar char="■"/>
              <a:defRPr sz="1800"/>
            </a:lvl4pPr>
            <a:lvl5pPr marL="2286000" lvl="4" indent="-285750" algn="l">
              <a:lnSpc>
                <a:spcPct val="100000"/>
              </a:lnSpc>
              <a:spcBef>
                <a:spcPts val="360"/>
              </a:spcBef>
              <a:spcAft>
                <a:spcPts val="0"/>
              </a:spcAft>
              <a:buSzPts val="900"/>
              <a:buChar char="■"/>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chemeClr val="lt1"/>
        </a:solidFill>
        <a:effectLst/>
      </p:bgPr>
    </p:bg>
    <p:spTree>
      <p:nvGrpSpPr>
        <p:cNvPr id="1" name="Shape 22"/>
        <p:cNvGrpSpPr/>
        <p:nvPr/>
      </p:nvGrpSpPr>
      <p:grpSpPr>
        <a:xfrm>
          <a:off x="0" y="0"/>
          <a:ext cx="0" cy="0"/>
          <a:chOff x="0" y="0"/>
          <a:chExt cx="0" cy="0"/>
        </a:xfrm>
      </p:grpSpPr>
      <p:pic>
        <p:nvPicPr>
          <p:cNvPr id="23" name="Google Shape;23;p230" descr="World strategy.png"/>
          <p:cNvPicPr preferRelativeResize="0"/>
          <p:nvPr/>
        </p:nvPicPr>
        <p:blipFill rotWithShape="1">
          <a:blip r:embed="rId2">
            <a:alphaModFix/>
          </a:blip>
          <a:srcRect b="14485"/>
          <a:stretch/>
        </p:blipFill>
        <p:spPr>
          <a:xfrm>
            <a:off x="0" y="0"/>
            <a:ext cx="9144000" cy="5867400"/>
          </a:xfrm>
          <a:prstGeom prst="rect">
            <a:avLst/>
          </a:prstGeom>
          <a:noFill/>
          <a:ln>
            <a:noFill/>
          </a:ln>
        </p:spPr>
      </p:pic>
      <p:pic>
        <p:nvPicPr>
          <p:cNvPr id="24" name="Google Shape;24;p230"/>
          <p:cNvPicPr preferRelativeResize="0"/>
          <p:nvPr/>
        </p:nvPicPr>
        <p:blipFill rotWithShape="1">
          <a:blip r:embed="rId3">
            <a:alphaModFix/>
          </a:blip>
          <a:srcRect/>
          <a:stretch/>
        </p:blipFill>
        <p:spPr>
          <a:xfrm>
            <a:off x="228600" y="6026552"/>
            <a:ext cx="2333625" cy="526648"/>
          </a:xfrm>
          <a:prstGeom prst="rect">
            <a:avLst/>
          </a:prstGeom>
          <a:noFill/>
          <a:ln>
            <a:noFill/>
          </a:ln>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2_Two Content">
  <p:cSld name="2_Two Content">
    <p:spTree>
      <p:nvGrpSpPr>
        <p:cNvPr id="1" name="Shape 153"/>
        <p:cNvGrpSpPr/>
        <p:nvPr/>
      </p:nvGrpSpPr>
      <p:grpSpPr>
        <a:xfrm>
          <a:off x="0" y="0"/>
          <a:ext cx="0" cy="0"/>
          <a:chOff x="0" y="0"/>
          <a:chExt cx="0" cy="0"/>
        </a:xfrm>
      </p:grpSpPr>
      <p:sp>
        <p:nvSpPr>
          <p:cNvPr id="154" name="Google Shape;154;p212"/>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sz="28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5" name="Google Shape;155;p212"/>
          <p:cNvSpPr txBox="1">
            <a:spLocks noGrp="1"/>
          </p:cNvSpPr>
          <p:nvPr>
            <p:ph type="body" idx="1"/>
          </p:nvPr>
        </p:nvSpPr>
        <p:spPr>
          <a:xfrm>
            <a:off x="381000" y="1303020"/>
            <a:ext cx="4191000" cy="5029200"/>
          </a:xfrm>
          <a:prstGeom prst="rect">
            <a:avLst/>
          </a:prstGeom>
          <a:noFill/>
          <a:ln>
            <a:noFill/>
          </a:ln>
        </p:spPr>
        <p:txBody>
          <a:bodyPr spcFirstLastPara="1" wrap="square" lIns="91425" tIns="45700" rIns="91425" bIns="45700" anchor="t" anchorCtr="0">
            <a:noAutofit/>
          </a:bodyPr>
          <a:lstStyle>
            <a:lvl1pPr marL="457200" lvl="0" indent="-289560" algn="l">
              <a:lnSpc>
                <a:spcPct val="100000"/>
              </a:lnSpc>
              <a:spcBef>
                <a:spcPts val="320"/>
              </a:spcBef>
              <a:spcAft>
                <a:spcPts val="0"/>
              </a:spcAft>
              <a:buSzPts val="960"/>
              <a:buChar char="■"/>
              <a:defRPr sz="1600"/>
            </a:lvl1pPr>
            <a:lvl2pPr marL="914400" lvl="1" indent="-277494" algn="l">
              <a:lnSpc>
                <a:spcPct val="100000"/>
              </a:lnSpc>
              <a:spcBef>
                <a:spcPts val="280"/>
              </a:spcBef>
              <a:spcAft>
                <a:spcPts val="0"/>
              </a:spcAft>
              <a:buSzPts val="770"/>
              <a:buChar char="■"/>
              <a:defRPr sz="1400"/>
            </a:lvl2pPr>
            <a:lvl3pPr marL="1371600" lvl="2" indent="-273050" algn="l">
              <a:lnSpc>
                <a:spcPct val="100000"/>
              </a:lnSpc>
              <a:spcBef>
                <a:spcPts val="280"/>
              </a:spcBef>
              <a:spcAft>
                <a:spcPts val="0"/>
              </a:spcAft>
              <a:buSzPts val="700"/>
              <a:buChar char="■"/>
              <a:defRPr sz="1400"/>
            </a:lvl3pPr>
            <a:lvl4pPr marL="1828800" lvl="3" indent="-270510" algn="l">
              <a:lnSpc>
                <a:spcPct val="100000"/>
              </a:lnSpc>
              <a:spcBef>
                <a:spcPts val="240"/>
              </a:spcBef>
              <a:spcAft>
                <a:spcPts val="0"/>
              </a:spcAft>
              <a:buSzPts val="660"/>
              <a:buChar char="■"/>
              <a:defRPr sz="1200"/>
            </a:lvl4pPr>
            <a:lvl5pPr marL="2286000" lvl="4" indent="-266700" algn="l">
              <a:lnSpc>
                <a:spcPct val="100000"/>
              </a:lnSpc>
              <a:spcBef>
                <a:spcPts val="240"/>
              </a:spcBef>
              <a:spcAft>
                <a:spcPts val="0"/>
              </a:spcAft>
              <a:buSzPts val="600"/>
              <a:buChar char="■"/>
              <a:defRPr sz="12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6" name="Google Shape;156;p212"/>
          <p:cNvSpPr txBox="1">
            <a:spLocks noGrp="1"/>
          </p:cNvSpPr>
          <p:nvPr>
            <p:ph type="body" idx="2"/>
          </p:nvPr>
        </p:nvSpPr>
        <p:spPr>
          <a:xfrm>
            <a:off x="4724400" y="1303020"/>
            <a:ext cx="4213860" cy="5029200"/>
          </a:xfrm>
          <a:prstGeom prst="rect">
            <a:avLst/>
          </a:prstGeom>
          <a:noFill/>
          <a:ln>
            <a:noFill/>
          </a:ln>
        </p:spPr>
        <p:txBody>
          <a:bodyPr spcFirstLastPara="1" wrap="square" lIns="91425" tIns="45700" rIns="91425" bIns="45700" anchor="t" anchorCtr="0">
            <a:noAutofit/>
          </a:bodyPr>
          <a:lstStyle>
            <a:lvl1pPr marL="457200" lvl="0" indent="-289560" algn="l">
              <a:lnSpc>
                <a:spcPct val="100000"/>
              </a:lnSpc>
              <a:spcBef>
                <a:spcPts val="320"/>
              </a:spcBef>
              <a:spcAft>
                <a:spcPts val="0"/>
              </a:spcAft>
              <a:buSzPts val="960"/>
              <a:buChar char="■"/>
              <a:defRPr sz="1600"/>
            </a:lvl1pPr>
            <a:lvl2pPr marL="914400" lvl="1" indent="-277494" algn="l">
              <a:lnSpc>
                <a:spcPct val="100000"/>
              </a:lnSpc>
              <a:spcBef>
                <a:spcPts val="280"/>
              </a:spcBef>
              <a:spcAft>
                <a:spcPts val="0"/>
              </a:spcAft>
              <a:buSzPts val="770"/>
              <a:buChar char="■"/>
              <a:defRPr sz="1400"/>
            </a:lvl2pPr>
            <a:lvl3pPr marL="1371600" lvl="2" indent="-273050" algn="l">
              <a:lnSpc>
                <a:spcPct val="100000"/>
              </a:lnSpc>
              <a:spcBef>
                <a:spcPts val="280"/>
              </a:spcBef>
              <a:spcAft>
                <a:spcPts val="0"/>
              </a:spcAft>
              <a:buSzPts val="700"/>
              <a:buChar char="■"/>
              <a:defRPr sz="1400"/>
            </a:lvl3pPr>
            <a:lvl4pPr marL="1828800" lvl="3" indent="-270510" algn="l">
              <a:lnSpc>
                <a:spcPct val="100000"/>
              </a:lnSpc>
              <a:spcBef>
                <a:spcPts val="240"/>
              </a:spcBef>
              <a:spcAft>
                <a:spcPts val="0"/>
              </a:spcAft>
              <a:buSzPts val="660"/>
              <a:buChar char="■"/>
              <a:defRPr sz="1200"/>
            </a:lvl4pPr>
            <a:lvl5pPr marL="2286000" lvl="4" indent="-266700" algn="l">
              <a:lnSpc>
                <a:spcPct val="100000"/>
              </a:lnSpc>
              <a:spcBef>
                <a:spcPts val="240"/>
              </a:spcBef>
              <a:spcAft>
                <a:spcPts val="0"/>
              </a:spcAft>
              <a:buSzPts val="600"/>
              <a:buChar char="■"/>
              <a:defRPr sz="12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157"/>
        <p:cNvGrpSpPr/>
        <p:nvPr/>
      </p:nvGrpSpPr>
      <p:grpSpPr>
        <a:xfrm>
          <a:off x="0" y="0"/>
          <a:ext cx="0" cy="0"/>
          <a:chOff x="0" y="0"/>
          <a:chExt cx="0" cy="0"/>
        </a:xfrm>
      </p:grpSpPr>
      <p:sp>
        <p:nvSpPr>
          <p:cNvPr id="158" name="Google Shape;158;p213"/>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sz="28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9" name="Google Shape;159;p213"/>
          <p:cNvSpPr txBox="1">
            <a:spLocks noGrp="1"/>
          </p:cNvSpPr>
          <p:nvPr>
            <p:ph type="body" idx="1"/>
          </p:nvPr>
        </p:nvSpPr>
        <p:spPr>
          <a:xfrm>
            <a:off x="646114" y="1219201"/>
            <a:ext cx="5675312" cy="4760913"/>
          </a:xfrm>
          <a:prstGeom prst="rect">
            <a:avLst/>
          </a:prstGeom>
          <a:noFill/>
          <a:ln>
            <a:noFill/>
          </a:ln>
        </p:spPr>
        <p:txBody>
          <a:bodyPr spcFirstLastPara="1" wrap="square" lIns="91425" tIns="45700" rIns="91425" bIns="45700" anchor="t" anchorCtr="0">
            <a:noAutofit/>
          </a:bodyPr>
          <a:lstStyle>
            <a:lvl1pPr marL="457200" lvl="0" indent="-320040" algn="l">
              <a:lnSpc>
                <a:spcPct val="100000"/>
              </a:lnSpc>
              <a:spcBef>
                <a:spcPts val="480"/>
              </a:spcBef>
              <a:spcAft>
                <a:spcPts val="0"/>
              </a:spcAft>
              <a:buSzPts val="1440"/>
              <a:buChar char="■"/>
              <a:defRPr sz="2400"/>
            </a:lvl1pPr>
            <a:lvl2pPr marL="914400" lvl="1" indent="-312419" algn="l">
              <a:lnSpc>
                <a:spcPct val="100000"/>
              </a:lnSpc>
              <a:spcBef>
                <a:spcPts val="480"/>
              </a:spcBef>
              <a:spcAft>
                <a:spcPts val="0"/>
              </a:spcAft>
              <a:buSzPts val="1320"/>
              <a:buChar char="■"/>
              <a:defRPr sz="2400"/>
            </a:lvl2pPr>
            <a:lvl3pPr marL="1371600" lvl="2" indent="-285750" algn="l">
              <a:lnSpc>
                <a:spcPct val="100000"/>
              </a:lnSpc>
              <a:spcBef>
                <a:spcPts val="360"/>
              </a:spcBef>
              <a:spcAft>
                <a:spcPts val="0"/>
              </a:spcAft>
              <a:buSzPts val="900"/>
              <a:buChar char="■"/>
              <a:defRPr/>
            </a:lvl3pPr>
            <a:lvl4pPr marL="1828800" lvl="3" indent="-291464" algn="l">
              <a:lnSpc>
                <a:spcPct val="100000"/>
              </a:lnSpc>
              <a:spcBef>
                <a:spcPts val="360"/>
              </a:spcBef>
              <a:spcAft>
                <a:spcPts val="0"/>
              </a:spcAft>
              <a:buSzPts val="990"/>
              <a:buChar char="■"/>
              <a:defRPr/>
            </a:lvl4pPr>
            <a:lvl5pPr marL="2286000" lvl="4" indent="-285750" algn="l">
              <a:lnSpc>
                <a:spcPct val="100000"/>
              </a:lnSpc>
              <a:spcBef>
                <a:spcPts val="36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0" name="Google Shape;160;p213"/>
          <p:cNvSpPr/>
          <p:nvPr/>
        </p:nvSpPr>
        <p:spPr>
          <a:xfrm>
            <a:off x="6514988" y="4452257"/>
            <a:ext cx="2629012" cy="2021568"/>
          </a:xfrm>
          <a:prstGeom prst="rect">
            <a:avLst/>
          </a:prstGeom>
          <a:blipFill rotWithShape="1">
            <a:blip r:embed="rId2">
              <a:alphaModFix/>
            </a:blip>
            <a:stretch>
              <a:fillRect/>
            </a:stretch>
          </a:blipFill>
          <a:ln w="171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Tahoma"/>
              <a:ea typeface="Tahoma"/>
              <a:cs typeface="Tahoma"/>
              <a:sym typeface="Tahoma"/>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2_Comparison">
  <p:cSld name="2_Comparison">
    <p:spTree>
      <p:nvGrpSpPr>
        <p:cNvPr id="1" name="Shape 161"/>
        <p:cNvGrpSpPr/>
        <p:nvPr/>
      </p:nvGrpSpPr>
      <p:grpSpPr>
        <a:xfrm>
          <a:off x="0" y="0"/>
          <a:ext cx="0" cy="0"/>
          <a:chOff x="0" y="0"/>
          <a:chExt cx="0" cy="0"/>
        </a:xfrm>
      </p:grpSpPr>
      <p:sp>
        <p:nvSpPr>
          <p:cNvPr id="162" name="Google Shape;162;p214"/>
          <p:cNvSpPr txBox="1">
            <a:spLocks noGrp="1"/>
          </p:cNvSpPr>
          <p:nvPr>
            <p:ph type="body" idx="1"/>
          </p:nvPr>
        </p:nvSpPr>
        <p:spPr>
          <a:xfrm>
            <a:off x="534136" y="1295402"/>
            <a:ext cx="3872159" cy="506411"/>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360"/>
              </a:spcBef>
              <a:spcAft>
                <a:spcPts val="0"/>
              </a:spcAft>
              <a:buSzPts val="1080"/>
              <a:buNone/>
              <a:defRPr sz="1800" b="1"/>
            </a:lvl1pPr>
            <a:lvl2pPr marL="914400" lvl="1" indent="-228600" algn="l">
              <a:lnSpc>
                <a:spcPct val="100000"/>
              </a:lnSpc>
              <a:spcBef>
                <a:spcPts val="400"/>
              </a:spcBef>
              <a:spcAft>
                <a:spcPts val="0"/>
              </a:spcAft>
              <a:buSzPts val="1100"/>
              <a:buNone/>
              <a:defRPr sz="2000" b="1"/>
            </a:lvl2pPr>
            <a:lvl3pPr marL="1371600" lvl="2" indent="-228600" algn="l">
              <a:lnSpc>
                <a:spcPct val="100000"/>
              </a:lnSpc>
              <a:spcBef>
                <a:spcPts val="360"/>
              </a:spcBef>
              <a:spcAft>
                <a:spcPts val="0"/>
              </a:spcAft>
              <a:buSzPts val="900"/>
              <a:buNone/>
              <a:defRPr sz="1800" b="1"/>
            </a:lvl3pPr>
            <a:lvl4pPr marL="1828800" lvl="3" indent="-228600" algn="l">
              <a:lnSpc>
                <a:spcPct val="100000"/>
              </a:lnSpc>
              <a:spcBef>
                <a:spcPts val="320"/>
              </a:spcBef>
              <a:spcAft>
                <a:spcPts val="0"/>
              </a:spcAft>
              <a:buSzPts val="880"/>
              <a:buNone/>
              <a:defRPr sz="1600" b="1"/>
            </a:lvl4pPr>
            <a:lvl5pPr marL="2286000" lvl="4" indent="-228600" algn="l">
              <a:lnSpc>
                <a:spcPct val="100000"/>
              </a:lnSpc>
              <a:spcBef>
                <a:spcPts val="320"/>
              </a:spcBef>
              <a:spcAft>
                <a:spcPts val="0"/>
              </a:spcAft>
              <a:buSzPts val="8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63" name="Google Shape;163;p214"/>
          <p:cNvSpPr txBox="1">
            <a:spLocks noGrp="1"/>
          </p:cNvSpPr>
          <p:nvPr>
            <p:ph type="body" idx="2"/>
          </p:nvPr>
        </p:nvSpPr>
        <p:spPr>
          <a:xfrm>
            <a:off x="533401" y="1801813"/>
            <a:ext cx="3872894" cy="4208463"/>
          </a:xfrm>
          <a:prstGeom prst="rect">
            <a:avLst/>
          </a:prstGeom>
          <a:noFill/>
          <a:ln>
            <a:noFill/>
          </a:ln>
        </p:spPr>
        <p:txBody>
          <a:bodyPr spcFirstLastPara="1" wrap="square" lIns="91425" tIns="45700" rIns="91425" bIns="45700" anchor="t" anchorCtr="0">
            <a:noAutofit/>
          </a:bodyPr>
          <a:lstStyle>
            <a:lvl1pPr marL="457200" lvl="0" indent="-304800" algn="l">
              <a:lnSpc>
                <a:spcPct val="100000"/>
              </a:lnSpc>
              <a:spcBef>
                <a:spcPts val="400"/>
              </a:spcBef>
              <a:spcAft>
                <a:spcPts val="0"/>
              </a:spcAft>
              <a:buSzPts val="1200"/>
              <a:buChar char="■"/>
              <a:defRPr sz="2000"/>
            </a:lvl1pPr>
            <a:lvl2pPr marL="914400" lvl="1" indent="-291465" algn="l">
              <a:lnSpc>
                <a:spcPct val="100000"/>
              </a:lnSpc>
              <a:spcBef>
                <a:spcPts val="360"/>
              </a:spcBef>
              <a:spcAft>
                <a:spcPts val="0"/>
              </a:spcAft>
              <a:buSzPts val="990"/>
              <a:buChar char="■"/>
              <a:defRPr sz="1800"/>
            </a:lvl2pPr>
            <a:lvl3pPr marL="1371600" lvl="2" indent="-285750" algn="l">
              <a:lnSpc>
                <a:spcPct val="100000"/>
              </a:lnSpc>
              <a:spcBef>
                <a:spcPts val="360"/>
              </a:spcBef>
              <a:spcAft>
                <a:spcPts val="0"/>
              </a:spcAft>
              <a:buSzPts val="900"/>
              <a:buChar char="■"/>
              <a:defRPr sz="1800"/>
            </a:lvl3pPr>
            <a:lvl4pPr marL="1828800" lvl="3" indent="-284480" algn="l">
              <a:lnSpc>
                <a:spcPct val="100000"/>
              </a:lnSpc>
              <a:spcBef>
                <a:spcPts val="320"/>
              </a:spcBef>
              <a:spcAft>
                <a:spcPts val="0"/>
              </a:spcAft>
              <a:buSzPts val="880"/>
              <a:buChar char="■"/>
              <a:defRPr sz="1600"/>
            </a:lvl4pPr>
            <a:lvl5pPr marL="2286000" lvl="4" indent="-279400" algn="l">
              <a:lnSpc>
                <a:spcPct val="100000"/>
              </a:lnSpc>
              <a:spcBef>
                <a:spcPts val="320"/>
              </a:spcBef>
              <a:spcAft>
                <a:spcPts val="0"/>
              </a:spcAft>
              <a:buSzPts val="800"/>
              <a:buChar char="■"/>
              <a:defRPr sz="16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4" name="Google Shape;164;p214"/>
          <p:cNvSpPr txBox="1">
            <a:spLocks noGrp="1"/>
          </p:cNvSpPr>
          <p:nvPr>
            <p:ph type="body" idx="3"/>
          </p:nvPr>
        </p:nvSpPr>
        <p:spPr>
          <a:xfrm>
            <a:off x="4567725" y="1295402"/>
            <a:ext cx="3814276" cy="506411"/>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360"/>
              </a:spcBef>
              <a:spcAft>
                <a:spcPts val="0"/>
              </a:spcAft>
              <a:buSzPts val="1080"/>
              <a:buNone/>
              <a:defRPr sz="1800" b="1"/>
            </a:lvl1pPr>
            <a:lvl2pPr marL="914400" lvl="1" indent="-228600" algn="l">
              <a:lnSpc>
                <a:spcPct val="100000"/>
              </a:lnSpc>
              <a:spcBef>
                <a:spcPts val="400"/>
              </a:spcBef>
              <a:spcAft>
                <a:spcPts val="0"/>
              </a:spcAft>
              <a:buSzPts val="1100"/>
              <a:buNone/>
              <a:defRPr sz="2000" b="1"/>
            </a:lvl2pPr>
            <a:lvl3pPr marL="1371600" lvl="2" indent="-228600" algn="l">
              <a:lnSpc>
                <a:spcPct val="100000"/>
              </a:lnSpc>
              <a:spcBef>
                <a:spcPts val="360"/>
              </a:spcBef>
              <a:spcAft>
                <a:spcPts val="0"/>
              </a:spcAft>
              <a:buSzPts val="900"/>
              <a:buNone/>
              <a:defRPr sz="1800" b="1"/>
            </a:lvl3pPr>
            <a:lvl4pPr marL="1828800" lvl="3" indent="-228600" algn="l">
              <a:lnSpc>
                <a:spcPct val="100000"/>
              </a:lnSpc>
              <a:spcBef>
                <a:spcPts val="320"/>
              </a:spcBef>
              <a:spcAft>
                <a:spcPts val="0"/>
              </a:spcAft>
              <a:buSzPts val="880"/>
              <a:buNone/>
              <a:defRPr sz="1600" b="1"/>
            </a:lvl4pPr>
            <a:lvl5pPr marL="2286000" lvl="4" indent="-228600" algn="l">
              <a:lnSpc>
                <a:spcPct val="100000"/>
              </a:lnSpc>
              <a:spcBef>
                <a:spcPts val="320"/>
              </a:spcBef>
              <a:spcAft>
                <a:spcPts val="0"/>
              </a:spcAft>
              <a:buSzPts val="8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65" name="Google Shape;165;p214"/>
          <p:cNvSpPr txBox="1">
            <a:spLocks noGrp="1"/>
          </p:cNvSpPr>
          <p:nvPr>
            <p:ph type="body" idx="4"/>
          </p:nvPr>
        </p:nvSpPr>
        <p:spPr>
          <a:xfrm>
            <a:off x="4536956" y="1801813"/>
            <a:ext cx="3831738" cy="4208463"/>
          </a:xfrm>
          <a:prstGeom prst="rect">
            <a:avLst/>
          </a:prstGeom>
          <a:noFill/>
          <a:ln>
            <a:noFill/>
          </a:ln>
        </p:spPr>
        <p:txBody>
          <a:bodyPr spcFirstLastPara="1" wrap="square" lIns="91425" tIns="45700" rIns="91425" bIns="45700" anchor="t" anchorCtr="0">
            <a:noAutofit/>
          </a:bodyPr>
          <a:lstStyle>
            <a:lvl1pPr marL="457200" lvl="0" indent="-304800" algn="l">
              <a:lnSpc>
                <a:spcPct val="100000"/>
              </a:lnSpc>
              <a:spcBef>
                <a:spcPts val="400"/>
              </a:spcBef>
              <a:spcAft>
                <a:spcPts val="0"/>
              </a:spcAft>
              <a:buSzPts val="1200"/>
              <a:buChar char="■"/>
              <a:defRPr sz="2000"/>
            </a:lvl1pPr>
            <a:lvl2pPr marL="914400" lvl="1" indent="-291465" algn="l">
              <a:lnSpc>
                <a:spcPct val="100000"/>
              </a:lnSpc>
              <a:spcBef>
                <a:spcPts val="360"/>
              </a:spcBef>
              <a:spcAft>
                <a:spcPts val="0"/>
              </a:spcAft>
              <a:buSzPts val="990"/>
              <a:buChar char="■"/>
              <a:defRPr sz="1800"/>
            </a:lvl2pPr>
            <a:lvl3pPr marL="1371600" lvl="2" indent="-285750" algn="l">
              <a:lnSpc>
                <a:spcPct val="100000"/>
              </a:lnSpc>
              <a:spcBef>
                <a:spcPts val="360"/>
              </a:spcBef>
              <a:spcAft>
                <a:spcPts val="0"/>
              </a:spcAft>
              <a:buSzPts val="900"/>
              <a:buChar char="■"/>
              <a:defRPr sz="1800"/>
            </a:lvl3pPr>
            <a:lvl4pPr marL="1828800" lvl="3" indent="-284480" algn="l">
              <a:lnSpc>
                <a:spcPct val="100000"/>
              </a:lnSpc>
              <a:spcBef>
                <a:spcPts val="320"/>
              </a:spcBef>
              <a:spcAft>
                <a:spcPts val="0"/>
              </a:spcAft>
              <a:buSzPts val="880"/>
              <a:buChar char="■"/>
              <a:defRPr sz="1600"/>
            </a:lvl4pPr>
            <a:lvl5pPr marL="2286000" lvl="4" indent="-279400" algn="l">
              <a:lnSpc>
                <a:spcPct val="100000"/>
              </a:lnSpc>
              <a:spcBef>
                <a:spcPts val="320"/>
              </a:spcBef>
              <a:spcAft>
                <a:spcPts val="0"/>
              </a:spcAft>
              <a:buSzPts val="800"/>
              <a:buChar char="■"/>
              <a:defRPr sz="16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6" name="Google Shape;166;p214"/>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167"/>
        <p:cNvGrpSpPr/>
        <p:nvPr/>
      </p:nvGrpSpPr>
      <p:grpSpPr>
        <a:xfrm>
          <a:off x="0" y="0"/>
          <a:ext cx="0" cy="0"/>
          <a:chOff x="0" y="0"/>
          <a:chExt cx="0" cy="0"/>
        </a:xfrm>
      </p:grpSpPr>
      <p:sp>
        <p:nvSpPr>
          <p:cNvPr id="168" name="Google Shape;168;p215"/>
          <p:cNvSpPr txBox="1">
            <a:spLocks noGrp="1"/>
          </p:cNvSpPr>
          <p:nvPr>
            <p:ph type="body" idx="1"/>
          </p:nvPr>
        </p:nvSpPr>
        <p:spPr>
          <a:xfrm>
            <a:off x="533401" y="1219202"/>
            <a:ext cx="4021137" cy="506411"/>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360"/>
              </a:spcBef>
              <a:spcAft>
                <a:spcPts val="0"/>
              </a:spcAft>
              <a:buSzPts val="1080"/>
              <a:buNone/>
              <a:defRPr sz="1800" b="1"/>
            </a:lvl1pPr>
            <a:lvl2pPr marL="914400" lvl="1" indent="-228600" algn="l">
              <a:lnSpc>
                <a:spcPct val="100000"/>
              </a:lnSpc>
              <a:spcBef>
                <a:spcPts val="400"/>
              </a:spcBef>
              <a:spcAft>
                <a:spcPts val="0"/>
              </a:spcAft>
              <a:buSzPts val="1100"/>
              <a:buNone/>
              <a:defRPr sz="2000" b="1"/>
            </a:lvl2pPr>
            <a:lvl3pPr marL="1371600" lvl="2" indent="-228600" algn="l">
              <a:lnSpc>
                <a:spcPct val="100000"/>
              </a:lnSpc>
              <a:spcBef>
                <a:spcPts val="360"/>
              </a:spcBef>
              <a:spcAft>
                <a:spcPts val="0"/>
              </a:spcAft>
              <a:buSzPts val="900"/>
              <a:buNone/>
              <a:defRPr sz="1800" b="1"/>
            </a:lvl3pPr>
            <a:lvl4pPr marL="1828800" lvl="3" indent="-228600" algn="l">
              <a:lnSpc>
                <a:spcPct val="100000"/>
              </a:lnSpc>
              <a:spcBef>
                <a:spcPts val="320"/>
              </a:spcBef>
              <a:spcAft>
                <a:spcPts val="0"/>
              </a:spcAft>
              <a:buSzPts val="880"/>
              <a:buNone/>
              <a:defRPr sz="1600" b="1"/>
            </a:lvl4pPr>
            <a:lvl5pPr marL="2286000" lvl="4" indent="-228600" algn="l">
              <a:lnSpc>
                <a:spcPct val="100000"/>
              </a:lnSpc>
              <a:spcBef>
                <a:spcPts val="320"/>
              </a:spcBef>
              <a:spcAft>
                <a:spcPts val="0"/>
              </a:spcAft>
              <a:buSzPts val="8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69" name="Google Shape;169;p215"/>
          <p:cNvSpPr txBox="1">
            <a:spLocks noGrp="1"/>
          </p:cNvSpPr>
          <p:nvPr>
            <p:ph type="body" idx="2"/>
          </p:nvPr>
        </p:nvSpPr>
        <p:spPr>
          <a:xfrm>
            <a:off x="533401" y="1752600"/>
            <a:ext cx="4021137" cy="4800600"/>
          </a:xfrm>
          <a:prstGeom prst="rect">
            <a:avLst/>
          </a:prstGeom>
          <a:noFill/>
          <a:ln>
            <a:noFill/>
          </a:ln>
        </p:spPr>
        <p:txBody>
          <a:bodyPr spcFirstLastPara="1" wrap="square" lIns="91425" tIns="45700" rIns="91425" bIns="45700" anchor="t" anchorCtr="0">
            <a:noAutofit/>
          </a:bodyPr>
          <a:lstStyle>
            <a:lvl1pPr marL="457200" lvl="0" indent="-297180" algn="l">
              <a:lnSpc>
                <a:spcPct val="100000"/>
              </a:lnSpc>
              <a:spcBef>
                <a:spcPts val="360"/>
              </a:spcBef>
              <a:spcAft>
                <a:spcPts val="0"/>
              </a:spcAft>
              <a:buSzPts val="1080"/>
              <a:buChar char="■"/>
              <a:defRPr sz="1800"/>
            </a:lvl1pPr>
            <a:lvl2pPr marL="914400" lvl="1" indent="-291465" algn="l">
              <a:lnSpc>
                <a:spcPct val="100000"/>
              </a:lnSpc>
              <a:spcBef>
                <a:spcPts val="360"/>
              </a:spcBef>
              <a:spcAft>
                <a:spcPts val="0"/>
              </a:spcAft>
              <a:buSzPts val="990"/>
              <a:buChar char="■"/>
              <a:defRPr sz="1800"/>
            </a:lvl2pPr>
            <a:lvl3pPr marL="1371600" lvl="2" indent="-285750" algn="l">
              <a:lnSpc>
                <a:spcPct val="100000"/>
              </a:lnSpc>
              <a:spcBef>
                <a:spcPts val="360"/>
              </a:spcBef>
              <a:spcAft>
                <a:spcPts val="0"/>
              </a:spcAft>
              <a:buSzPts val="900"/>
              <a:buChar char="■"/>
              <a:defRPr sz="1800"/>
            </a:lvl3pPr>
            <a:lvl4pPr marL="1828800" lvl="3" indent="-284480" algn="l">
              <a:lnSpc>
                <a:spcPct val="100000"/>
              </a:lnSpc>
              <a:spcBef>
                <a:spcPts val="320"/>
              </a:spcBef>
              <a:spcAft>
                <a:spcPts val="0"/>
              </a:spcAft>
              <a:buSzPts val="880"/>
              <a:buChar char="■"/>
              <a:defRPr sz="1600"/>
            </a:lvl4pPr>
            <a:lvl5pPr marL="2286000" lvl="4" indent="-279400" algn="l">
              <a:lnSpc>
                <a:spcPct val="100000"/>
              </a:lnSpc>
              <a:spcBef>
                <a:spcPts val="320"/>
              </a:spcBef>
              <a:spcAft>
                <a:spcPts val="0"/>
              </a:spcAft>
              <a:buSzPts val="800"/>
              <a:buChar char="■"/>
              <a:defRPr sz="16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0" name="Google Shape;170;p215"/>
          <p:cNvSpPr txBox="1">
            <a:spLocks noGrp="1"/>
          </p:cNvSpPr>
          <p:nvPr>
            <p:ph type="body" idx="3"/>
          </p:nvPr>
        </p:nvSpPr>
        <p:spPr>
          <a:xfrm>
            <a:off x="4648200" y="1219202"/>
            <a:ext cx="4267200" cy="506411"/>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360"/>
              </a:spcBef>
              <a:spcAft>
                <a:spcPts val="0"/>
              </a:spcAft>
              <a:buSzPts val="1080"/>
              <a:buNone/>
              <a:defRPr sz="1800" b="1"/>
            </a:lvl1pPr>
            <a:lvl2pPr marL="914400" lvl="1" indent="-228600" algn="l">
              <a:lnSpc>
                <a:spcPct val="100000"/>
              </a:lnSpc>
              <a:spcBef>
                <a:spcPts val="400"/>
              </a:spcBef>
              <a:spcAft>
                <a:spcPts val="0"/>
              </a:spcAft>
              <a:buSzPts val="1100"/>
              <a:buNone/>
              <a:defRPr sz="2000" b="1"/>
            </a:lvl2pPr>
            <a:lvl3pPr marL="1371600" lvl="2" indent="-228600" algn="l">
              <a:lnSpc>
                <a:spcPct val="100000"/>
              </a:lnSpc>
              <a:spcBef>
                <a:spcPts val="360"/>
              </a:spcBef>
              <a:spcAft>
                <a:spcPts val="0"/>
              </a:spcAft>
              <a:buSzPts val="900"/>
              <a:buNone/>
              <a:defRPr sz="1800" b="1"/>
            </a:lvl3pPr>
            <a:lvl4pPr marL="1828800" lvl="3" indent="-228600" algn="l">
              <a:lnSpc>
                <a:spcPct val="100000"/>
              </a:lnSpc>
              <a:spcBef>
                <a:spcPts val="320"/>
              </a:spcBef>
              <a:spcAft>
                <a:spcPts val="0"/>
              </a:spcAft>
              <a:buSzPts val="880"/>
              <a:buNone/>
              <a:defRPr sz="1600" b="1"/>
            </a:lvl4pPr>
            <a:lvl5pPr marL="2286000" lvl="4" indent="-228600" algn="l">
              <a:lnSpc>
                <a:spcPct val="100000"/>
              </a:lnSpc>
              <a:spcBef>
                <a:spcPts val="320"/>
              </a:spcBef>
              <a:spcAft>
                <a:spcPts val="0"/>
              </a:spcAft>
              <a:buSzPts val="8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71" name="Google Shape;171;p215"/>
          <p:cNvSpPr txBox="1">
            <a:spLocks noGrp="1"/>
          </p:cNvSpPr>
          <p:nvPr>
            <p:ph type="body" idx="4"/>
          </p:nvPr>
        </p:nvSpPr>
        <p:spPr>
          <a:xfrm>
            <a:off x="4686830" y="1752600"/>
            <a:ext cx="4228571" cy="4800600"/>
          </a:xfrm>
          <a:prstGeom prst="rect">
            <a:avLst/>
          </a:prstGeom>
          <a:noFill/>
          <a:ln>
            <a:noFill/>
          </a:ln>
        </p:spPr>
        <p:txBody>
          <a:bodyPr spcFirstLastPara="1" wrap="square" lIns="91425" tIns="45700" rIns="91425" bIns="45700" anchor="t" anchorCtr="0">
            <a:noAutofit/>
          </a:bodyPr>
          <a:lstStyle>
            <a:lvl1pPr marL="457200" lvl="0" indent="-297180" algn="l">
              <a:lnSpc>
                <a:spcPct val="100000"/>
              </a:lnSpc>
              <a:spcBef>
                <a:spcPts val="360"/>
              </a:spcBef>
              <a:spcAft>
                <a:spcPts val="0"/>
              </a:spcAft>
              <a:buSzPts val="1080"/>
              <a:buChar char="■"/>
              <a:defRPr sz="1800"/>
            </a:lvl1pPr>
            <a:lvl2pPr marL="914400" lvl="1" indent="-291465" algn="l">
              <a:lnSpc>
                <a:spcPct val="100000"/>
              </a:lnSpc>
              <a:spcBef>
                <a:spcPts val="360"/>
              </a:spcBef>
              <a:spcAft>
                <a:spcPts val="0"/>
              </a:spcAft>
              <a:buSzPts val="990"/>
              <a:buChar char="■"/>
              <a:defRPr sz="1800"/>
            </a:lvl2pPr>
            <a:lvl3pPr marL="1371600" lvl="2" indent="-285750" algn="l">
              <a:lnSpc>
                <a:spcPct val="100000"/>
              </a:lnSpc>
              <a:spcBef>
                <a:spcPts val="360"/>
              </a:spcBef>
              <a:spcAft>
                <a:spcPts val="0"/>
              </a:spcAft>
              <a:buSzPts val="900"/>
              <a:buChar char="■"/>
              <a:defRPr sz="1800"/>
            </a:lvl3pPr>
            <a:lvl4pPr marL="1828800" lvl="3" indent="-284480" algn="l">
              <a:lnSpc>
                <a:spcPct val="100000"/>
              </a:lnSpc>
              <a:spcBef>
                <a:spcPts val="320"/>
              </a:spcBef>
              <a:spcAft>
                <a:spcPts val="0"/>
              </a:spcAft>
              <a:buSzPts val="880"/>
              <a:buChar char="■"/>
              <a:defRPr sz="1600"/>
            </a:lvl4pPr>
            <a:lvl5pPr marL="2286000" lvl="4" indent="-279400" algn="l">
              <a:lnSpc>
                <a:spcPct val="100000"/>
              </a:lnSpc>
              <a:spcBef>
                <a:spcPts val="320"/>
              </a:spcBef>
              <a:spcAft>
                <a:spcPts val="0"/>
              </a:spcAft>
              <a:buSzPts val="800"/>
              <a:buChar char="■"/>
              <a:defRPr sz="16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2" name="Google Shape;172;p215"/>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8_Comparison">
  <p:cSld name="8_Comparison">
    <p:spTree>
      <p:nvGrpSpPr>
        <p:cNvPr id="1" name="Shape 173"/>
        <p:cNvGrpSpPr/>
        <p:nvPr/>
      </p:nvGrpSpPr>
      <p:grpSpPr>
        <a:xfrm>
          <a:off x="0" y="0"/>
          <a:ext cx="0" cy="0"/>
          <a:chOff x="0" y="0"/>
          <a:chExt cx="0" cy="0"/>
        </a:xfrm>
      </p:grpSpPr>
      <p:sp>
        <p:nvSpPr>
          <p:cNvPr id="174" name="Google Shape;174;p216"/>
          <p:cNvSpPr txBox="1">
            <a:spLocks noGrp="1"/>
          </p:cNvSpPr>
          <p:nvPr>
            <p:ph type="body" idx="1"/>
          </p:nvPr>
        </p:nvSpPr>
        <p:spPr>
          <a:xfrm>
            <a:off x="457200" y="1066802"/>
            <a:ext cx="4191000" cy="506411"/>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360"/>
              </a:spcBef>
              <a:spcAft>
                <a:spcPts val="0"/>
              </a:spcAft>
              <a:buSzPts val="1080"/>
              <a:buNone/>
              <a:defRPr sz="1800" b="1"/>
            </a:lvl1pPr>
            <a:lvl2pPr marL="914400" lvl="1" indent="-228600" algn="l">
              <a:lnSpc>
                <a:spcPct val="100000"/>
              </a:lnSpc>
              <a:spcBef>
                <a:spcPts val="400"/>
              </a:spcBef>
              <a:spcAft>
                <a:spcPts val="0"/>
              </a:spcAft>
              <a:buSzPts val="1100"/>
              <a:buNone/>
              <a:defRPr sz="2000" b="1"/>
            </a:lvl2pPr>
            <a:lvl3pPr marL="1371600" lvl="2" indent="-228600" algn="l">
              <a:lnSpc>
                <a:spcPct val="100000"/>
              </a:lnSpc>
              <a:spcBef>
                <a:spcPts val="360"/>
              </a:spcBef>
              <a:spcAft>
                <a:spcPts val="0"/>
              </a:spcAft>
              <a:buSzPts val="900"/>
              <a:buNone/>
              <a:defRPr sz="1800" b="1"/>
            </a:lvl3pPr>
            <a:lvl4pPr marL="1828800" lvl="3" indent="-228600" algn="l">
              <a:lnSpc>
                <a:spcPct val="100000"/>
              </a:lnSpc>
              <a:spcBef>
                <a:spcPts val="320"/>
              </a:spcBef>
              <a:spcAft>
                <a:spcPts val="0"/>
              </a:spcAft>
              <a:buSzPts val="880"/>
              <a:buNone/>
              <a:defRPr sz="1600" b="1"/>
            </a:lvl4pPr>
            <a:lvl5pPr marL="2286000" lvl="4" indent="-228600" algn="l">
              <a:lnSpc>
                <a:spcPct val="100000"/>
              </a:lnSpc>
              <a:spcBef>
                <a:spcPts val="320"/>
              </a:spcBef>
              <a:spcAft>
                <a:spcPts val="0"/>
              </a:spcAft>
              <a:buSzPts val="8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75" name="Google Shape;175;p216"/>
          <p:cNvSpPr txBox="1">
            <a:spLocks noGrp="1"/>
          </p:cNvSpPr>
          <p:nvPr>
            <p:ph type="body" idx="2"/>
          </p:nvPr>
        </p:nvSpPr>
        <p:spPr>
          <a:xfrm>
            <a:off x="457200" y="1600200"/>
            <a:ext cx="4191000" cy="4800600"/>
          </a:xfrm>
          <a:prstGeom prst="rect">
            <a:avLst/>
          </a:prstGeom>
          <a:noFill/>
          <a:ln>
            <a:noFill/>
          </a:ln>
        </p:spPr>
        <p:txBody>
          <a:bodyPr spcFirstLastPara="1" wrap="square" lIns="91425" tIns="45700" rIns="91425" bIns="45700" anchor="t" anchorCtr="0">
            <a:noAutofit/>
          </a:bodyPr>
          <a:lstStyle>
            <a:lvl1pPr marL="457200" lvl="0" indent="-297180" algn="l">
              <a:lnSpc>
                <a:spcPct val="100000"/>
              </a:lnSpc>
              <a:spcBef>
                <a:spcPts val="360"/>
              </a:spcBef>
              <a:spcAft>
                <a:spcPts val="0"/>
              </a:spcAft>
              <a:buSzPts val="1080"/>
              <a:buChar char="■"/>
              <a:defRPr sz="1800"/>
            </a:lvl1pPr>
            <a:lvl2pPr marL="914400" lvl="1" indent="-284480" algn="l">
              <a:lnSpc>
                <a:spcPct val="100000"/>
              </a:lnSpc>
              <a:spcBef>
                <a:spcPts val="320"/>
              </a:spcBef>
              <a:spcAft>
                <a:spcPts val="0"/>
              </a:spcAft>
              <a:buSzPts val="880"/>
              <a:buChar char="■"/>
              <a:defRPr sz="1600"/>
            </a:lvl2pPr>
            <a:lvl3pPr marL="1371600" lvl="2" indent="-285750" algn="l">
              <a:lnSpc>
                <a:spcPct val="100000"/>
              </a:lnSpc>
              <a:spcBef>
                <a:spcPts val="360"/>
              </a:spcBef>
              <a:spcAft>
                <a:spcPts val="0"/>
              </a:spcAft>
              <a:buSzPts val="900"/>
              <a:buChar char="■"/>
              <a:defRPr sz="1800"/>
            </a:lvl3pPr>
            <a:lvl4pPr marL="1828800" lvl="3" indent="-284480" algn="l">
              <a:lnSpc>
                <a:spcPct val="100000"/>
              </a:lnSpc>
              <a:spcBef>
                <a:spcPts val="320"/>
              </a:spcBef>
              <a:spcAft>
                <a:spcPts val="0"/>
              </a:spcAft>
              <a:buSzPts val="880"/>
              <a:buChar char="■"/>
              <a:defRPr sz="1600"/>
            </a:lvl4pPr>
            <a:lvl5pPr marL="2286000" lvl="4" indent="-279400" algn="l">
              <a:lnSpc>
                <a:spcPct val="100000"/>
              </a:lnSpc>
              <a:spcBef>
                <a:spcPts val="320"/>
              </a:spcBef>
              <a:spcAft>
                <a:spcPts val="0"/>
              </a:spcAft>
              <a:buSzPts val="800"/>
              <a:buChar char="■"/>
              <a:defRPr sz="16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6" name="Google Shape;176;p216"/>
          <p:cNvSpPr txBox="1">
            <a:spLocks noGrp="1"/>
          </p:cNvSpPr>
          <p:nvPr>
            <p:ph type="body" idx="3"/>
          </p:nvPr>
        </p:nvSpPr>
        <p:spPr>
          <a:xfrm>
            <a:off x="4800600" y="1093791"/>
            <a:ext cx="4267200" cy="506411"/>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360"/>
              </a:spcBef>
              <a:spcAft>
                <a:spcPts val="0"/>
              </a:spcAft>
              <a:buSzPts val="1080"/>
              <a:buNone/>
              <a:defRPr sz="1800" b="1"/>
            </a:lvl1pPr>
            <a:lvl2pPr marL="914400" lvl="1" indent="-228600" algn="l">
              <a:lnSpc>
                <a:spcPct val="100000"/>
              </a:lnSpc>
              <a:spcBef>
                <a:spcPts val="400"/>
              </a:spcBef>
              <a:spcAft>
                <a:spcPts val="0"/>
              </a:spcAft>
              <a:buSzPts val="1100"/>
              <a:buNone/>
              <a:defRPr sz="2000" b="1"/>
            </a:lvl2pPr>
            <a:lvl3pPr marL="1371600" lvl="2" indent="-228600" algn="l">
              <a:lnSpc>
                <a:spcPct val="100000"/>
              </a:lnSpc>
              <a:spcBef>
                <a:spcPts val="360"/>
              </a:spcBef>
              <a:spcAft>
                <a:spcPts val="0"/>
              </a:spcAft>
              <a:buSzPts val="900"/>
              <a:buNone/>
              <a:defRPr sz="1800" b="1"/>
            </a:lvl3pPr>
            <a:lvl4pPr marL="1828800" lvl="3" indent="-228600" algn="l">
              <a:lnSpc>
                <a:spcPct val="100000"/>
              </a:lnSpc>
              <a:spcBef>
                <a:spcPts val="320"/>
              </a:spcBef>
              <a:spcAft>
                <a:spcPts val="0"/>
              </a:spcAft>
              <a:buSzPts val="880"/>
              <a:buNone/>
              <a:defRPr sz="1600" b="1"/>
            </a:lvl4pPr>
            <a:lvl5pPr marL="2286000" lvl="4" indent="-228600" algn="l">
              <a:lnSpc>
                <a:spcPct val="100000"/>
              </a:lnSpc>
              <a:spcBef>
                <a:spcPts val="320"/>
              </a:spcBef>
              <a:spcAft>
                <a:spcPts val="0"/>
              </a:spcAft>
              <a:buSzPts val="8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77" name="Google Shape;177;p216"/>
          <p:cNvSpPr txBox="1">
            <a:spLocks noGrp="1"/>
          </p:cNvSpPr>
          <p:nvPr>
            <p:ph type="body" idx="4"/>
          </p:nvPr>
        </p:nvSpPr>
        <p:spPr>
          <a:xfrm>
            <a:off x="4800600" y="1600200"/>
            <a:ext cx="4267200" cy="4800600"/>
          </a:xfrm>
          <a:prstGeom prst="rect">
            <a:avLst/>
          </a:prstGeom>
          <a:noFill/>
          <a:ln>
            <a:noFill/>
          </a:ln>
        </p:spPr>
        <p:txBody>
          <a:bodyPr spcFirstLastPara="1" wrap="square" lIns="91425" tIns="45700" rIns="91425" bIns="45700" anchor="t" anchorCtr="0">
            <a:noAutofit/>
          </a:bodyPr>
          <a:lstStyle>
            <a:lvl1pPr marL="457200" lvl="0" indent="-297180" algn="l">
              <a:lnSpc>
                <a:spcPct val="100000"/>
              </a:lnSpc>
              <a:spcBef>
                <a:spcPts val="360"/>
              </a:spcBef>
              <a:spcAft>
                <a:spcPts val="0"/>
              </a:spcAft>
              <a:buSzPts val="1080"/>
              <a:buChar char="■"/>
              <a:defRPr sz="1800"/>
            </a:lvl1pPr>
            <a:lvl2pPr marL="914400" lvl="1" indent="-284480" algn="l">
              <a:lnSpc>
                <a:spcPct val="100000"/>
              </a:lnSpc>
              <a:spcBef>
                <a:spcPts val="320"/>
              </a:spcBef>
              <a:spcAft>
                <a:spcPts val="0"/>
              </a:spcAft>
              <a:buSzPts val="880"/>
              <a:buChar char="■"/>
              <a:defRPr sz="1600"/>
            </a:lvl2pPr>
            <a:lvl3pPr marL="1371600" lvl="2" indent="-279400" algn="l">
              <a:lnSpc>
                <a:spcPct val="100000"/>
              </a:lnSpc>
              <a:spcBef>
                <a:spcPts val="320"/>
              </a:spcBef>
              <a:spcAft>
                <a:spcPts val="0"/>
              </a:spcAft>
              <a:buSzPts val="800"/>
              <a:buChar char="■"/>
              <a:defRPr sz="1600"/>
            </a:lvl3pPr>
            <a:lvl4pPr marL="1828800" lvl="3" indent="-284480" algn="l">
              <a:lnSpc>
                <a:spcPct val="100000"/>
              </a:lnSpc>
              <a:spcBef>
                <a:spcPts val="320"/>
              </a:spcBef>
              <a:spcAft>
                <a:spcPts val="0"/>
              </a:spcAft>
              <a:buSzPts val="880"/>
              <a:buChar char="■"/>
              <a:defRPr sz="1600"/>
            </a:lvl4pPr>
            <a:lvl5pPr marL="2286000" lvl="4" indent="-279400" algn="l">
              <a:lnSpc>
                <a:spcPct val="100000"/>
              </a:lnSpc>
              <a:spcBef>
                <a:spcPts val="320"/>
              </a:spcBef>
              <a:spcAft>
                <a:spcPts val="0"/>
              </a:spcAft>
              <a:buSzPts val="800"/>
              <a:buChar char="■"/>
              <a:defRPr sz="16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8" name="Google Shape;178;p216"/>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9_Comparison">
  <p:cSld name="9_Comparison">
    <p:spTree>
      <p:nvGrpSpPr>
        <p:cNvPr id="1" name="Shape 179"/>
        <p:cNvGrpSpPr/>
        <p:nvPr/>
      </p:nvGrpSpPr>
      <p:grpSpPr>
        <a:xfrm>
          <a:off x="0" y="0"/>
          <a:ext cx="0" cy="0"/>
          <a:chOff x="0" y="0"/>
          <a:chExt cx="0" cy="0"/>
        </a:xfrm>
      </p:grpSpPr>
      <p:sp>
        <p:nvSpPr>
          <p:cNvPr id="180" name="Google Shape;180;p217"/>
          <p:cNvSpPr txBox="1">
            <a:spLocks noGrp="1"/>
          </p:cNvSpPr>
          <p:nvPr>
            <p:ph type="body" idx="1"/>
          </p:nvPr>
        </p:nvSpPr>
        <p:spPr>
          <a:xfrm>
            <a:off x="457200" y="1066802"/>
            <a:ext cx="4191000" cy="506411"/>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360"/>
              </a:spcBef>
              <a:spcAft>
                <a:spcPts val="0"/>
              </a:spcAft>
              <a:buSzPts val="1080"/>
              <a:buNone/>
              <a:defRPr sz="1800" b="1"/>
            </a:lvl1pPr>
            <a:lvl2pPr marL="914400" lvl="1" indent="-228600" algn="l">
              <a:lnSpc>
                <a:spcPct val="100000"/>
              </a:lnSpc>
              <a:spcBef>
                <a:spcPts val="400"/>
              </a:spcBef>
              <a:spcAft>
                <a:spcPts val="0"/>
              </a:spcAft>
              <a:buSzPts val="1100"/>
              <a:buNone/>
              <a:defRPr sz="2000" b="1"/>
            </a:lvl2pPr>
            <a:lvl3pPr marL="1371600" lvl="2" indent="-228600" algn="l">
              <a:lnSpc>
                <a:spcPct val="100000"/>
              </a:lnSpc>
              <a:spcBef>
                <a:spcPts val="360"/>
              </a:spcBef>
              <a:spcAft>
                <a:spcPts val="0"/>
              </a:spcAft>
              <a:buSzPts val="900"/>
              <a:buNone/>
              <a:defRPr sz="1800" b="1"/>
            </a:lvl3pPr>
            <a:lvl4pPr marL="1828800" lvl="3" indent="-228600" algn="l">
              <a:lnSpc>
                <a:spcPct val="100000"/>
              </a:lnSpc>
              <a:spcBef>
                <a:spcPts val="320"/>
              </a:spcBef>
              <a:spcAft>
                <a:spcPts val="0"/>
              </a:spcAft>
              <a:buSzPts val="880"/>
              <a:buNone/>
              <a:defRPr sz="1600" b="1"/>
            </a:lvl4pPr>
            <a:lvl5pPr marL="2286000" lvl="4" indent="-228600" algn="l">
              <a:lnSpc>
                <a:spcPct val="100000"/>
              </a:lnSpc>
              <a:spcBef>
                <a:spcPts val="320"/>
              </a:spcBef>
              <a:spcAft>
                <a:spcPts val="0"/>
              </a:spcAft>
              <a:buSzPts val="8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81" name="Google Shape;181;p217"/>
          <p:cNvSpPr txBox="1">
            <a:spLocks noGrp="1"/>
          </p:cNvSpPr>
          <p:nvPr>
            <p:ph type="body" idx="2"/>
          </p:nvPr>
        </p:nvSpPr>
        <p:spPr>
          <a:xfrm>
            <a:off x="457200" y="1600200"/>
            <a:ext cx="4191000" cy="4800600"/>
          </a:xfrm>
          <a:prstGeom prst="rect">
            <a:avLst/>
          </a:prstGeom>
          <a:noFill/>
          <a:ln>
            <a:noFill/>
          </a:ln>
        </p:spPr>
        <p:txBody>
          <a:bodyPr spcFirstLastPara="1" wrap="square" lIns="91425" tIns="45700" rIns="91425" bIns="45700" anchor="t" anchorCtr="0">
            <a:noAutofit/>
          </a:bodyPr>
          <a:lstStyle>
            <a:lvl1pPr marL="457200" lvl="0" indent="-289560" algn="l">
              <a:lnSpc>
                <a:spcPct val="100000"/>
              </a:lnSpc>
              <a:spcBef>
                <a:spcPts val="320"/>
              </a:spcBef>
              <a:spcAft>
                <a:spcPts val="0"/>
              </a:spcAft>
              <a:buSzPts val="960"/>
              <a:buChar char="■"/>
              <a:defRPr sz="1600"/>
            </a:lvl1pPr>
            <a:lvl2pPr marL="914400" lvl="1" indent="-277494" algn="l">
              <a:lnSpc>
                <a:spcPct val="100000"/>
              </a:lnSpc>
              <a:spcBef>
                <a:spcPts val="280"/>
              </a:spcBef>
              <a:spcAft>
                <a:spcPts val="0"/>
              </a:spcAft>
              <a:buSzPts val="770"/>
              <a:buChar char="■"/>
              <a:defRPr sz="1400"/>
            </a:lvl2pPr>
            <a:lvl3pPr marL="1371600" lvl="2" indent="-279400" algn="l">
              <a:lnSpc>
                <a:spcPct val="100000"/>
              </a:lnSpc>
              <a:spcBef>
                <a:spcPts val="320"/>
              </a:spcBef>
              <a:spcAft>
                <a:spcPts val="0"/>
              </a:spcAft>
              <a:buSzPts val="800"/>
              <a:buChar char="■"/>
              <a:defRPr sz="1600"/>
            </a:lvl3pPr>
            <a:lvl4pPr marL="1828800" lvl="3" indent="-277494" algn="l">
              <a:lnSpc>
                <a:spcPct val="100000"/>
              </a:lnSpc>
              <a:spcBef>
                <a:spcPts val="280"/>
              </a:spcBef>
              <a:spcAft>
                <a:spcPts val="0"/>
              </a:spcAft>
              <a:buSzPts val="770"/>
              <a:buChar char="■"/>
              <a:defRPr sz="1400"/>
            </a:lvl4pPr>
            <a:lvl5pPr marL="2286000" lvl="4" indent="-273050" algn="l">
              <a:lnSpc>
                <a:spcPct val="100000"/>
              </a:lnSpc>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2" name="Google Shape;182;p217"/>
          <p:cNvSpPr txBox="1">
            <a:spLocks noGrp="1"/>
          </p:cNvSpPr>
          <p:nvPr>
            <p:ph type="body" idx="3"/>
          </p:nvPr>
        </p:nvSpPr>
        <p:spPr>
          <a:xfrm>
            <a:off x="4800600" y="1093791"/>
            <a:ext cx="4114800" cy="506411"/>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360"/>
              </a:spcBef>
              <a:spcAft>
                <a:spcPts val="0"/>
              </a:spcAft>
              <a:buSzPts val="1080"/>
              <a:buNone/>
              <a:defRPr sz="1800" b="1"/>
            </a:lvl1pPr>
            <a:lvl2pPr marL="914400" lvl="1" indent="-228600" algn="l">
              <a:lnSpc>
                <a:spcPct val="100000"/>
              </a:lnSpc>
              <a:spcBef>
                <a:spcPts val="400"/>
              </a:spcBef>
              <a:spcAft>
                <a:spcPts val="0"/>
              </a:spcAft>
              <a:buSzPts val="1100"/>
              <a:buNone/>
              <a:defRPr sz="2000" b="1"/>
            </a:lvl2pPr>
            <a:lvl3pPr marL="1371600" lvl="2" indent="-228600" algn="l">
              <a:lnSpc>
                <a:spcPct val="100000"/>
              </a:lnSpc>
              <a:spcBef>
                <a:spcPts val="360"/>
              </a:spcBef>
              <a:spcAft>
                <a:spcPts val="0"/>
              </a:spcAft>
              <a:buSzPts val="900"/>
              <a:buNone/>
              <a:defRPr sz="1800" b="1"/>
            </a:lvl3pPr>
            <a:lvl4pPr marL="1828800" lvl="3" indent="-228600" algn="l">
              <a:lnSpc>
                <a:spcPct val="100000"/>
              </a:lnSpc>
              <a:spcBef>
                <a:spcPts val="320"/>
              </a:spcBef>
              <a:spcAft>
                <a:spcPts val="0"/>
              </a:spcAft>
              <a:buSzPts val="880"/>
              <a:buNone/>
              <a:defRPr sz="1600" b="1"/>
            </a:lvl4pPr>
            <a:lvl5pPr marL="2286000" lvl="4" indent="-228600" algn="l">
              <a:lnSpc>
                <a:spcPct val="100000"/>
              </a:lnSpc>
              <a:spcBef>
                <a:spcPts val="320"/>
              </a:spcBef>
              <a:spcAft>
                <a:spcPts val="0"/>
              </a:spcAft>
              <a:buSzPts val="8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83" name="Google Shape;183;p217"/>
          <p:cNvSpPr txBox="1">
            <a:spLocks noGrp="1"/>
          </p:cNvSpPr>
          <p:nvPr>
            <p:ph type="body" idx="4"/>
          </p:nvPr>
        </p:nvSpPr>
        <p:spPr>
          <a:xfrm>
            <a:off x="4800600" y="1600200"/>
            <a:ext cx="4114800" cy="4800600"/>
          </a:xfrm>
          <a:prstGeom prst="rect">
            <a:avLst/>
          </a:prstGeom>
          <a:noFill/>
          <a:ln>
            <a:noFill/>
          </a:ln>
        </p:spPr>
        <p:txBody>
          <a:bodyPr spcFirstLastPara="1" wrap="square" lIns="91425" tIns="45700" rIns="91425" bIns="45700" anchor="t" anchorCtr="0">
            <a:noAutofit/>
          </a:bodyPr>
          <a:lstStyle>
            <a:lvl1pPr marL="457200" lvl="0" indent="-289560" algn="l">
              <a:lnSpc>
                <a:spcPct val="100000"/>
              </a:lnSpc>
              <a:spcBef>
                <a:spcPts val="320"/>
              </a:spcBef>
              <a:spcAft>
                <a:spcPts val="0"/>
              </a:spcAft>
              <a:buSzPts val="960"/>
              <a:buChar char="■"/>
              <a:defRPr sz="1600"/>
            </a:lvl1pPr>
            <a:lvl2pPr marL="914400" lvl="1" indent="-277494" algn="l">
              <a:lnSpc>
                <a:spcPct val="100000"/>
              </a:lnSpc>
              <a:spcBef>
                <a:spcPts val="280"/>
              </a:spcBef>
              <a:spcAft>
                <a:spcPts val="0"/>
              </a:spcAft>
              <a:buSzPts val="770"/>
              <a:buChar char="■"/>
              <a:defRPr sz="1400"/>
            </a:lvl2pPr>
            <a:lvl3pPr marL="1371600" lvl="2" indent="-273050" algn="l">
              <a:lnSpc>
                <a:spcPct val="100000"/>
              </a:lnSpc>
              <a:spcBef>
                <a:spcPts val="280"/>
              </a:spcBef>
              <a:spcAft>
                <a:spcPts val="0"/>
              </a:spcAft>
              <a:buSzPts val="700"/>
              <a:buChar char="■"/>
              <a:defRPr sz="1400"/>
            </a:lvl3pPr>
            <a:lvl4pPr marL="1828800" lvl="3" indent="-277494" algn="l">
              <a:lnSpc>
                <a:spcPct val="100000"/>
              </a:lnSpc>
              <a:spcBef>
                <a:spcPts val="280"/>
              </a:spcBef>
              <a:spcAft>
                <a:spcPts val="0"/>
              </a:spcAft>
              <a:buSzPts val="770"/>
              <a:buChar char="■"/>
              <a:defRPr sz="1400"/>
            </a:lvl4pPr>
            <a:lvl5pPr marL="2286000" lvl="4" indent="-273050" algn="l">
              <a:lnSpc>
                <a:spcPct val="100000"/>
              </a:lnSpc>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4" name="Google Shape;184;p217"/>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5_Custom Layout">
  <p:cSld name="5_Custom Layout">
    <p:spTree>
      <p:nvGrpSpPr>
        <p:cNvPr id="1" name="Shape 185"/>
        <p:cNvGrpSpPr/>
        <p:nvPr/>
      </p:nvGrpSpPr>
      <p:grpSpPr>
        <a:xfrm>
          <a:off x="0" y="0"/>
          <a:ext cx="0" cy="0"/>
          <a:chOff x="0" y="0"/>
          <a:chExt cx="0" cy="0"/>
        </a:xfrm>
      </p:grpSpPr>
      <p:sp>
        <p:nvSpPr>
          <p:cNvPr id="186" name="Google Shape;186;p218"/>
          <p:cNvSpPr txBox="1">
            <a:spLocks noGrp="1"/>
          </p:cNvSpPr>
          <p:nvPr>
            <p:ph type="body" idx="1"/>
          </p:nvPr>
        </p:nvSpPr>
        <p:spPr>
          <a:xfrm>
            <a:off x="492127" y="1219201"/>
            <a:ext cx="6894512" cy="4760913"/>
          </a:xfrm>
          <a:prstGeom prst="rect">
            <a:avLst/>
          </a:prstGeom>
          <a:noFill/>
          <a:ln>
            <a:noFill/>
          </a:ln>
        </p:spPr>
        <p:txBody>
          <a:bodyPr spcFirstLastPara="1" wrap="square" lIns="91425" tIns="45700" rIns="91425" bIns="45700" anchor="t" anchorCtr="0">
            <a:noAutofit/>
          </a:bodyPr>
          <a:lstStyle>
            <a:lvl1pPr marL="457200" lvl="0" indent="-304800" algn="l">
              <a:lnSpc>
                <a:spcPct val="100000"/>
              </a:lnSpc>
              <a:spcBef>
                <a:spcPts val="400"/>
              </a:spcBef>
              <a:spcAft>
                <a:spcPts val="0"/>
              </a:spcAft>
              <a:buSzPts val="1200"/>
              <a:buChar char="■"/>
              <a:defRPr sz="2000"/>
            </a:lvl1pPr>
            <a:lvl2pPr marL="914400" lvl="1" indent="-298450" algn="l">
              <a:lnSpc>
                <a:spcPct val="100000"/>
              </a:lnSpc>
              <a:spcBef>
                <a:spcPts val="400"/>
              </a:spcBef>
              <a:spcAft>
                <a:spcPts val="0"/>
              </a:spcAft>
              <a:buSzPts val="1100"/>
              <a:buChar char="■"/>
              <a:defRPr sz="2000"/>
            </a:lvl2pPr>
            <a:lvl3pPr marL="1371600" lvl="2" indent="-292100" algn="l">
              <a:lnSpc>
                <a:spcPct val="100000"/>
              </a:lnSpc>
              <a:spcBef>
                <a:spcPts val="400"/>
              </a:spcBef>
              <a:spcAft>
                <a:spcPts val="0"/>
              </a:spcAft>
              <a:buSzPts val="1000"/>
              <a:buChar char="■"/>
              <a:defRPr sz="2000"/>
            </a:lvl3pPr>
            <a:lvl4pPr marL="1828800" lvl="3" indent="-291464" algn="l">
              <a:lnSpc>
                <a:spcPct val="100000"/>
              </a:lnSpc>
              <a:spcBef>
                <a:spcPts val="360"/>
              </a:spcBef>
              <a:spcAft>
                <a:spcPts val="0"/>
              </a:spcAft>
              <a:buSzPts val="990"/>
              <a:buChar char="■"/>
              <a:defRPr sz="1800"/>
            </a:lvl4pPr>
            <a:lvl5pPr marL="2286000" lvl="4" indent="-285750" algn="l">
              <a:lnSpc>
                <a:spcPct val="100000"/>
              </a:lnSpc>
              <a:spcBef>
                <a:spcPts val="360"/>
              </a:spcBef>
              <a:spcAft>
                <a:spcPts val="0"/>
              </a:spcAft>
              <a:buSzPts val="900"/>
              <a:buChar char="■"/>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7" name="Google Shape;187;p21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8" name="Google Shape;188;p218"/>
          <p:cNvSpPr/>
          <p:nvPr/>
        </p:nvSpPr>
        <p:spPr>
          <a:xfrm>
            <a:off x="7194090" y="4689394"/>
            <a:ext cx="1873710" cy="1587583"/>
          </a:xfrm>
          <a:prstGeom prst="rect">
            <a:avLst/>
          </a:prstGeom>
          <a:blipFill rotWithShape="1">
            <a:blip r:embed="rId2">
              <a:alphaModFix/>
            </a:blip>
            <a:stretch>
              <a:fillRect/>
            </a:stretch>
          </a:blip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2_Custom Layout">
  <p:cSld name="2_Custom Layout">
    <p:spTree>
      <p:nvGrpSpPr>
        <p:cNvPr id="1" name="Shape 189"/>
        <p:cNvGrpSpPr/>
        <p:nvPr/>
      </p:nvGrpSpPr>
      <p:grpSpPr>
        <a:xfrm>
          <a:off x="0" y="0"/>
          <a:ext cx="0" cy="0"/>
          <a:chOff x="0" y="0"/>
          <a:chExt cx="0" cy="0"/>
        </a:xfrm>
      </p:grpSpPr>
      <p:sp>
        <p:nvSpPr>
          <p:cNvPr id="190" name="Google Shape;190;p219"/>
          <p:cNvSpPr txBox="1"/>
          <p:nvPr/>
        </p:nvSpPr>
        <p:spPr>
          <a:xfrm>
            <a:off x="7009783" y="4550739"/>
            <a:ext cx="1085554" cy="186204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500"/>
              <a:buFont typeface="Arial"/>
              <a:buNone/>
            </a:pPr>
            <a:r>
              <a:rPr lang="en-US" sz="11500" b="0" i="0" u="none" strike="noStrike" cap="none">
                <a:solidFill>
                  <a:srgbClr val="538CD5"/>
                </a:solidFill>
                <a:latin typeface="Arial Black"/>
                <a:ea typeface="Arial Black"/>
                <a:cs typeface="Arial Black"/>
                <a:sym typeface="Arial Black"/>
              </a:rPr>
              <a:t>?</a:t>
            </a:r>
            <a:endParaRPr sz="1400" b="0" i="0" u="none" strike="noStrike" cap="none">
              <a:solidFill>
                <a:srgbClr val="000000"/>
              </a:solidFill>
              <a:latin typeface="Arial"/>
              <a:ea typeface="Arial"/>
              <a:cs typeface="Arial"/>
              <a:sym typeface="Arial"/>
            </a:endParaRPr>
          </a:p>
        </p:txBody>
      </p:sp>
      <p:sp>
        <p:nvSpPr>
          <p:cNvPr id="191" name="Google Shape;191;p219"/>
          <p:cNvSpPr txBox="1"/>
          <p:nvPr/>
        </p:nvSpPr>
        <p:spPr>
          <a:xfrm>
            <a:off x="8012603" y="3392806"/>
            <a:ext cx="1085554" cy="186204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500"/>
              <a:buFont typeface="Arial"/>
              <a:buNone/>
            </a:pPr>
            <a:r>
              <a:rPr lang="en-US" sz="11500" b="0" i="0" u="none" strike="noStrike" cap="none">
                <a:solidFill>
                  <a:srgbClr val="538CD5"/>
                </a:solidFill>
                <a:latin typeface="Arial Black"/>
                <a:ea typeface="Arial Black"/>
                <a:cs typeface="Arial Black"/>
                <a:sym typeface="Arial Black"/>
              </a:rPr>
              <a:t>?</a:t>
            </a:r>
            <a:endParaRPr sz="1400" b="0" i="0" u="none" strike="noStrike" cap="none">
              <a:solidFill>
                <a:srgbClr val="000000"/>
              </a:solidFill>
              <a:latin typeface="Arial"/>
              <a:ea typeface="Arial"/>
              <a:cs typeface="Arial"/>
              <a:sym typeface="Arial"/>
            </a:endParaRPr>
          </a:p>
        </p:txBody>
      </p:sp>
      <p:sp>
        <p:nvSpPr>
          <p:cNvPr id="192" name="Google Shape;192;p219"/>
          <p:cNvSpPr txBox="1"/>
          <p:nvPr/>
        </p:nvSpPr>
        <p:spPr>
          <a:xfrm rot="10800000" flipH="1">
            <a:off x="7648723" y="2459452"/>
            <a:ext cx="1085554" cy="186204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500"/>
              <a:buFont typeface="Arial"/>
              <a:buNone/>
            </a:pPr>
            <a:r>
              <a:rPr lang="en-US" sz="11500" b="0" i="0" u="none" strike="noStrike" cap="none">
                <a:solidFill>
                  <a:srgbClr val="538CD5"/>
                </a:solidFill>
                <a:latin typeface="Arial Black"/>
                <a:ea typeface="Arial Black"/>
                <a:cs typeface="Arial Black"/>
                <a:sym typeface="Arial Black"/>
              </a:rPr>
              <a:t>?</a:t>
            </a:r>
            <a:endParaRPr sz="1400" b="0" i="0" u="none" strike="noStrike" cap="none">
              <a:solidFill>
                <a:srgbClr val="000000"/>
              </a:solidFill>
              <a:latin typeface="Arial"/>
              <a:ea typeface="Arial"/>
              <a:cs typeface="Arial"/>
              <a:sym typeface="Arial"/>
            </a:endParaRPr>
          </a:p>
        </p:txBody>
      </p:sp>
      <p:sp>
        <p:nvSpPr>
          <p:cNvPr id="193" name="Google Shape;193;p219"/>
          <p:cNvSpPr txBox="1"/>
          <p:nvPr/>
        </p:nvSpPr>
        <p:spPr>
          <a:xfrm>
            <a:off x="7263606" y="3751314"/>
            <a:ext cx="1085554" cy="186204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500"/>
              <a:buFont typeface="Arial"/>
              <a:buNone/>
            </a:pPr>
            <a:r>
              <a:rPr lang="en-US" sz="11500" b="0" i="0" u="none" strike="noStrike" cap="none">
                <a:solidFill>
                  <a:srgbClr val="538CD5"/>
                </a:solidFill>
                <a:latin typeface="Arial Black"/>
                <a:ea typeface="Arial Black"/>
                <a:cs typeface="Arial Black"/>
                <a:sym typeface="Arial Black"/>
              </a:rPr>
              <a:t>?</a:t>
            </a:r>
            <a:endParaRPr sz="1400" b="0" i="0" u="none" strike="noStrike" cap="none">
              <a:solidFill>
                <a:srgbClr val="000000"/>
              </a:solidFill>
              <a:latin typeface="Arial"/>
              <a:ea typeface="Arial"/>
              <a:cs typeface="Arial"/>
              <a:sym typeface="Arial"/>
            </a:endParaRPr>
          </a:p>
        </p:txBody>
      </p:sp>
      <p:sp>
        <p:nvSpPr>
          <p:cNvPr id="194" name="Google Shape;194;p219"/>
          <p:cNvSpPr txBox="1"/>
          <p:nvPr/>
        </p:nvSpPr>
        <p:spPr>
          <a:xfrm>
            <a:off x="7067549" y="2100352"/>
            <a:ext cx="1085554" cy="186204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500"/>
              <a:buFont typeface="Arial"/>
              <a:buNone/>
            </a:pPr>
            <a:r>
              <a:rPr lang="en-US" sz="11500" b="0" i="0" u="none" strike="noStrike" cap="none">
                <a:solidFill>
                  <a:srgbClr val="538CD5"/>
                </a:solidFill>
                <a:latin typeface="Arial Black"/>
                <a:ea typeface="Arial Black"/>
                <a:cs typeface="Arial Black"/>
                <a:sym typeface="Arial Black"/>
              </a:rPr>
              <a:t>?</a:t>
            </a:r>
            <a:endParaRPr sz="1400" b="0" i="0" u="none" strike="noStrike" cap="none">
              <a:solidFill>
                <a:srgbClr val="000000"/>
              </a:solidFill>
              <a:latin typeface="Arial"/>
              <a:ea typeface="Arial"/>
              <a:cs typeface="Arial"/>
              <a:sym typeface="Arial"/>
            </a:endParaRPr>
          </a:p>
        </p:txBody>
      </p:sp>
      <p:sp>
        <p:nvSpPr>
          <p:cNvPr id="195" name="Google Shape;195;p219"/>
          <p:cNvSpPr txBox="1"/>
          <p:nvPr/>
        </p:nvSpPr>
        <p:spPr>
          <a:xfrm>
            <a:off x="8054854" y="4378787"/>
            <a:ext cx="1427360" cy="186204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500"/>
              <a:buFont typeface="Arial"/>
              <a:buNone/>
            </a:pPr>
            <a:r>
              <a:rPr lang="en-US" sz="11500" b="0" i="0" u="none" strike="noStrike" cap="none">
                <a:solidFill>
                  <a:srgbClr val="538CD5"/>
                </a:solidFill>
                <a:latin typeface="Arial Black"/>
                <a:ea typeface="Arial Black"/>
                <a:cs typeface="Arial Black"/>
                <a:sym typeface="Arial Black"/>
              </a:rPr>
              <a:t>?</a:t>
            </a:r>
            <a:endParaRPr sz="1400" b="0" i="0" u="none" strike="noStrike" cap="none">
              <a:solidFill>
                <a:srgbClr val="000000"/>
              </a:solidFill>
              <a:latin typeface="Arial"/>
              <a:ea typeface="Arial"/>
              <a:cs typeface="Arial"/>
              <a:sym typeface="Arial"/>
            </a:endParaRPr>
          </a:p>
        </p:txBody>
      </p:sp>
      <p:sp>
        <p:nvSpPr>
          <p:cNvPr id="196" name="Google Shape;196;p219"/>
          <p:cNvSpPr txBox="1"/>
          <p:nvPr/>
        </p:nvSpPr>
        <p:spPr>
          <a:xfrm>
            <a:off x="7417747" y="1277649"/>
            <a:ext cx="1085554" cy="186204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500"/>
              <a:buFont typeface="Arial"/>
              <a:buNone/>
            </a:pPr>
            <a:r>
              <a:rPr lang="en-US" sz="11500" b="0" i="0" u="none" strike="noStrike" cap="none">
                <a:solidFill>
                  <a:srgbClr val="538CD5"/>
                </a:solidFill>
                <a:latin typeface="Arial Black"/>
                <a:ea typeface="Arial Black"/>
                <a:cs typeface="Arial Black"/>
                <a:sym typeface="Arial Black"/>
              </a:rPr>
              <a:t>?</a:t>
            </a:r>
            <a:endParaRPr sz="1400" b="0" i="0" u="none" strike="noStrike" cap="none">
              <a:solidFill>
                <a:srgbClr val="000000"/>
              </a:solidFill>
              <a:latin typeface="Arial"/>
              <a:ea typeface="Arial"/>
              <a:cs typeface="Arial"/>
              <a:sym typeface="Arial"/>
            </a:endParaRPr>
          </a:p>
        </p:txBody>
      </p:sp>
      <p:sp>
        <p:nvSpPr>
          <p:cNvPr id="197" name="Google Shape;197;p219"/>
          <p:cNvSpPr txBox="1"/>
          <p:nvPr/>
        </p:nvSpPr>
        <p:spPr>
          <a:xfrm>
            <a:off x="8095337" y="1796801"/>
            <a:ext cx="1085554" cy="186204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500"/>
              <a:buFont typeface="Arial"/>
              <a:buNone/>
            </a:pPr>
            <a:r>
              <a:rPr lang="en-US" sz="11500" b="0" i="0" u="none" strike="noStrike" cap="none">
                <a:solidFill>
                  <a:srgbClr val="538CD5"/>
                </a:solidFill>
                <a:latin typeface="Arial Black"/>
                <a:ea typeface="Arial Black"/>
                <a:cs typeface="Arial Black"/>
                <a:sym typeface="Arial Black"/>
              </a:rPr>
              <a:t>?</a:t>
            </a:r>
            <a:endParaRPr sz="1400" b="0" i="0" u="none" strike="noStrike" cap="none">
              <a:solidFill>
                <a:srgbClr val="000000"/>
              </a:solidFill>
              <a:latin typeface="Arial"/>
              <a:ea typeface="Arial"/>
              <a:cs typeface="Arial"/>
              <a:sym typeface="Arial"/>
            </a:endParaRPr>
          </a:p>
        </p:txBody>
      </p:sp>
      <p:sp>
        <p:nvSpPr>
          <p:cNvPr id="198" name="Google Shape;198;p219"/>
          <p:cNvSpPr txBox="1">
            <a:spLocks noGrp="1"/>
          </p:cNvSpPr>
          <p:nvPr>
            <p:ph type="body" idx="1"/>
          </p:nvPr>
        </p:nvSpPr>
        <p:spPr>
          <a:xfrm>
            <a:off x="482716" y="1258724"/>
            <a:ext cx="5675312" cy="4760913"/>
          </a:xfrm>
          <a:prstGeom prst="rect">
            <a:avLst/>
          </a:prstGeom>
          <a:noFill/>
          <a:ln>
            <a:noFill/>
          </a:ln>
        </p:spPr>
        <p:txBody>
          <a:bodyPr spcFirstLastPara="1" wrap="square" lIns="91425" tIns="45700" rIns="91425" bIns="45700" anchor="t" anchorCtr="0">
            <a:noAutofit/>
          </a:bodyPr>
          <a:lstStyle>
            <a:lvl1pPr marL="457200" lvl="0" indent="-304800" algn="l">
              <a:lnSpc>
                <a:spcPct val="100000"/>
              </a:lnSpc>
              <a:spcBef>
                <a:spcPts val="400"/>
              </a:spcBef>
              <a:spcAft>
                <a:spcPts val="0"/>
              </a:spcAft>
              <a:buSzPts val="1200"/>
              <a:buChar char="■"/>
              <a:defRPr sz="2000"/>
            </a:lvl1pPr>
            <a:lvl2pPr marL="914400" lvl="1" indent="-291465" algn="l">
              <a:lnSpc>
                <a:spcPct val="100000"/>
              </a:lnSpc>
              <a:spcBef>
                <a:spcPts val="360"/>
              </a:spcBef>
              <a:spcAft>
                <a:spcPts val="0"/>
              </a:spcAft>
              <a:buSzPts val="990"/>
              <a:buChar char="■"/>
              <a:defRPr sz="1800"/>
            </a:lvl2pPr>
            <a:lvl3pPr marL="1371600" lvl="2" indent="-285750" algn="l">
              <a:lnSpc>
                <a:spcPct val="100000"/>
              </a:lnSpc>
              <a:spcBef>
                <a:spcPts val="360"/>
              </a:spcBef>
              <a:spcAft>
                <a:spcPts val="0"/>
              </a:spcAft>
              <a:buSzPts val="900"/>
              <a:buChar char="■"/>
              <a:defRPr sz="1800"/>
            </a:lvl3pPr>
            <a:lvl4pPr marL="1828800" lvl="3" indent="-284480" algn="l">
              <a:lnSpc>
                <a:spcPct val="100000"/>
              </a:lnSpc>
              <a:spcBef>
                <a:spcPts val="320"/>
              </a:spcBef>
              <a:spcAft>
                <a:spcPts val="0"/>
              </a:spcAft>
              <a:buSzPts val="880"/>
              <a:buChar char="■"/>
              <a:defRPr sz="1600"/>
            </a:lvl4pPr>
            <a:lvl5pPr marL="2286000" lvl="4" indent="-279400" algn="l">
              <a:lnSpc>
                <a:spcPct val="100000"/>
              </a:lnSpc>
              <a:spcBef>
                <a:spcPts val="320"/>
              </a:spcBef>
              <a:spcAft>
                <a:spcPts val="0"/>
              </a:spcAft>
              <a:buSzPts val="800"/>
              <a:buChar char="■"/>
              <a:defRPr sz="16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9" name="Google Shape;199;p219"/>
          <p:cNvSpPr txBox="1">
            <a:spLocks noGrp="1"/>
          </p:cNvSpPr>
          <p:nvPr>
            <p:ph type="ftr" idx="11"/>
          </p:nvPr>
        </p:nvSpPr>
        <p:spPr>
          <a:xfrm>
            <a:off x="1588" y="6384925"/>
            <a:ext cx="808037"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2400" b="0" i="0" u="none" strike="noStrike" cap="none">
                <a:solidFill>
                  <a:schemeClr val="lt1"/>
                </a:solidFill>
                <a:latin typeface="Tahoma"/>
                <a:ea typeface="Tahoma"/>
                <a:cs typeface="Tahoma"/>
                <a:sym typeface="Tahoma"/>
              </a:defRPr>
            </a:lvl1pPr>
            <a:lvl2pPr marR="0" lvl="1"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2pPr>
            <a:lvl3pPr marR="0" lvl="2"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3pPr>
            <a:lvl4pPr marR="0" lvl="3"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4pPr>
            <a:lvl5pPr marR="0" lvl="4"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5pPr>
            <a:lvl6pPr marR="0" lvl="5"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6pPr>
            <a:lvl7pPr marR="0" lvl="6"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7pPr>
            <a:lvl8pPr marR="0" lvl="7"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8pPr>
            <a:lvl9pPr marR="0" lvl="8"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9pPr>
          </a:lstStyle>
          <a:p>
            <a:endParaRPr/>
          </a:p>
        </p:txBody>
      </p:sp>
      <p:sp>
        <p:nvSpPr>
          <p:cNvPr id="200" name="Google Shape;200;p219"/>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1_Title Only">
  <p:cSld name="1_Title Only">
    <p:spTree>
      <p:nvGrpSpPr>
        <p:cNvPr id="1" name="Shape 201"/>
        <p:cNvGrpSpPr/>
        <p:nvPr/>
      </p:nvGrpSpPr>
      <p:grpSpPr>
        <a:xfrm>
          <a:off x="0" y="0"/>
          <a:ext cx="0" cy="0"/>
          <a:chOff x="0" y="0"/>
          <a:chExt cx="0" cy="0"/>
        </a:xfrm>
      </p:grpSpPr>
      <p:sp>
        <p:nvSpPr>
          <p:cNvPr id="202" name="Google Shape;202;p220"/>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203" name="Google Shape;203;p220" descr="File:Book Hexagonal Icon.svg"/>
          <p:cNvPicPr preferRelativeResize="0"/>
          <p:nvPr/>
        </p:nvPicPr>
        <p:blipFill rotWithShape="1">
          <a:blip r:embed="rId2">
            <a:alphaModFix/>
          </a:blip>
          <a:srcRect/>
          <a:stretch/>
        </p:blipFill>
        <p:spPr>
          <a:xfrm>
            <a:off x="7891943" y="6267370"/>
            <a:ext cx="762000" cy="590630"/>
          </a:xfrm>
          <a:prstGeom prst="rect">
            <a:avLst/>
          </a:prstGeom>
          <a:noFill/>
          <a:ln>
            <a:noFill/>
          </a:ln>
          <a:effectLst>
            <a:outerShdw blurRad="292100" dist="139700" dir="2700000" algn="tl" rotWithShape="0">
              <a:srgbClr val="333333">
                <a:alpha val="64313"/>
              </a:srgbClr>
            </a:outerShdw>
          </a:effectLst>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2_Title Only">
  <p:cSld name="2_Title Only">
    <p:spTree>
      <p:nvGrpSpPr>
        <p:cNvPr id="1" name="Shape 204"/>
        <p:cNvGrpSpPr/>
        <p:nvPr/>
      </p:nvGrpSpPr>
      <p:grpSpPr>
        <a:xfrm>
          <a:off x="0" y="0"/>
          <a:ext cx="0" cy="0"/>
          <a:chOff x="0" y="0"/>
          <a:chExt cx="0" cy="0"/>
        </a:xfrm>
      </p:grpSpPr>
      <p:sp>
        <p:nvSpPr>
          <p:cNvPr id="205" name="Google Shape;205;p221"/>
          <p:cNvSpPr txBox="1">
            <a:spLocks noGrp="1"/>
          </p:cNvSpPr>
          <p:nvPr>
            <p:ph type="body" idx="1"/>
          </p:nvPr>
        </p:nvSpPr>
        <p:spPr>
          <a:xfrm>
            <a:off x="533400" y="1447800"/>
            <a:ext cx="3505200" cy="4953000"/>
          </a:xfrm>
          <a:prstGeom prst="rect">
            <a:avLst/>
          </a:prstGeom>
          <a:noFill/>
          <a:ln>
            <a:noFill/>
          </a:ln>
        </p:spPr>
        <p:txBody>
          <a:bodyPr spcFirstLastPara="1" wrap="square" lIns="91425" tIns="45700" rIns="91425" bIns="45700" anchor="t" anchorCtr="0">
            <a:noAutofit/>
          </a:bodyPr>
          <a:lstStyle>
            <a:lvl1pPr marL="457200" lvl="0" indent="-281940" algn="l">
              <a:lnSpc>
                <a:spcPct val="100000"/>
              </a:lnSpc>
              <a:spcBef>
                <a:spcPts val="280"/>
              </a:spcBef>
              <a:spcAft>
                <a:spcPts val="0"/>
              </a:spcAft>
              <a:buSzPts val="840"/>
              <a:buChar char="■"/>
              <a:defRPr sz="1400"/>
            </a:lvl1pPr>
            <a:lvl2pPr marL="914400" lvl="1" indent="-270510" algn="l">
              <a:lnSpc>
                <a:spcPct val="100000"/>
              </a:lnSpc>
              <a:spcBef>
                <a:spcPts val="240"/>
              </a:spcBef>
              <a:spcAft>
                <a:spcPts val="0"/>
              </a:spcAft>
              <a:buSzPts val="660"/>
              <a:buChar char="■"/>
              <a:defRPr sz="1200"/>
            </a:lvl2pPr>
            <a:lvl3pPr marL="1371600" lvl="2" indent="-266700" algn="l">
              <a:lnSpc>
                <a:spcPct val="100000"/>
              </a:lnSpc>
              <a:spcBef>
                <a:spcPts val="240"/>
              </a:spcBef>
              <a:spcAft>
                <a:spcPts val="0"/>
              </a:spcAft>
              <a:buSzPts val="600"/>
              <a:buChar char="■"/>
              <a:defRPr sz="1200"/>
            </a:lvl3pPr>
            <a:lvl4pPr marL="1828800" lvl="3" indent="-267017" algn="l">
              <a:lnSpc>
                <a:spcPct val="100000"/>
              </a:lnSpc>
              <a:spcBef>
                <a:spcPts val="220"/>
              </a:spcBef>
              <a:spcAft>
                <a:spcPts val="0"/>
              </a:spcAft>
              <a:buSzPts val="605"/>
              <a:buChar char="■"/>
              <a:defRPr sz="1100"/>
            </a:lvl4pPr>
            <a:lvl5pPr marL="2286000" lvl="4" indent="-263525" algn="l">
              <a:lnSpc>
                <a:spcPct val="100000"/>
              </a:lnSpc>
              <a:spcBef>
                <a:spcPts val="220"/>
              </a:spcBef>
              <a:spcAft>
                <a:spcPts val="0"/>
              </a:spcAft>
              <a:buSzPts val="550"/>
              <a:buChar char="■"/>
              <a:defRPr sz="11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6" name="Google Shape;206;p221"/>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30"/>
        <p:cNvGrpSpPr/>
        <p:nvPr/>
      </p:nvGrpSpPr>
      <p:grpSpPr>
        <a:xfrm>
          <a:off x="0" y="0"/>
          <a:ext cx="0" cy="0"/>
          <a:chOff x="0" y="0"/>
          <a:chExt cx="0" cy="0"/>
        </a:xfrm>
      </p:grpSpPr>
      <p:sp>
        <p:nvSpPr>
          <p:cNvPr id="31" name="Google Shape;31;p173"/>
          <p:cNvSpPr txBox="1">
            <a:spLocks noGrp="1"/>
          </p:cNvSpPr>
          <p:nvPr>
            <p:ph type="title"/>
          </p:nvPr>
        </p:nvSpPr>
        <p:spPr>
          <a:xfrm>
            <a:off x="4495800" y="68262"/>
            <a:ext cx="4321175" cy="922338"/>
          </a:xfrm>
          <a:prstGeom prst="rect">
            <a:avLst/>
          </a:prstGeom>
          <a:noFill/>
          <a:ln>
            <a:noFill/>
          </a:ln>
        </p:spPr>
        <p:txBody>
          <a:bodyPr spcFirstLastPara="1" wrap="square" lIns="91425" tIns="45700" rIns="91425" bIns="45700" anchor="b" anchorCtr="0">
            <a:noAutofit/>
          </a:bodyPr>
          <a:lstStyle>
            <a:lvl1pPr marR="0" lvl="0" algn="r" rtl="0">
              <a:lnSpc>
                <a:spcPct val="100000"/>
              </a:lnSpc>
              <a:spcBef>
                <a:spcPts val="0"/>
              </a:spcBef>
              <a:spcAft>
                <a:spcPts val="0"/>
              </a:spcAft>
              <a:buClr>
                <a:srgbClr val="000000"/>
              </a:buClr>
              <a:buSzPts val="1400"/>
              <a:buFont typeface="Arial"/>
              <a:buNone/>
              <a:defRPr sz="2400" b="0" i="0" u="none" strike="noStrike" cap="none">
                <a:solidFill>
                  <a:srgbClr val="C00000"/>
                </a:solidFill>
                <a:latin typeface="Tahoma"/>
                <a:ea typeface="Tahoma"/>
                <a:cs typeface="Tahoma"/>
                <a:sym typeface="Tahoma"/>
              </a:defRPr>
            </a:lvl1pPr>
            <a:lvl2pPr marR="0" lvl="1" algn="l" rtl="0">
              <a:lnSpc>
                <a:spcPct val="100000"/>
              </a:lnSpc>
              <a:spcBef>
                <a:spcPts val="0"/>
              </a:spcBef>
              <a:spcAft>
                <a:spcPts val="0"/>
              </a:spcAft>
              <a:buClr>
                <a:srgbClr val="000000"/>
              </a:buClr>
              <a:buSzPts val="1400"/>
              <a:buFont typeface="Arial"/>
              <a:buNone/>
              <a:defRPr sz="2400" b="0" i="0" u="none" strike="noStrike" cap="none">
                <a:solidFill>
                  <a:srgbClr val="C00000"/>
                </a:solidFill>
                <a:latin typeface="Tahoma"/>
                <a:ea typeface="Tahoma"/>
                <a:cs typeface="Tahoma"/>
                <a:sym typeface="Tahoma"/>
              </a:defRPr>
            </a:lvl2pPr>
            <a:lvl3pPr marR="0" lvl="2" algn="l" rtl="0">
              <a:lnSpc>
                <a:spcPct val="100000"/>
              </a:lnSpc>
              <a:spcBef>
                <a:spcPts val="0"/>
              </a:spcBef>
              <a:spcAft>
                <a:spcPts val="0"/>
              </a:spcAft>
              <a:buClr>
                <a:srgbClr val="000000"/>
              </a:buClr>
              <a:buSzPts val="1400"/>
              <a:buFont typeface="Arial"/>
              <a:buNone/>
              <a:defRPr sz="2400" b="0" i="0" u="none" strike="noStrike" cap="none">
                <a:solidFill>
                  <a:srgbClr val="C00000"/>
                </a:solidFill>
                <a:latin typeface="Tahoma"/>
                <a:ea typeface="Tahoma"/>
                <a:cs typeface="Tahoma"/>
                <a:sym typeface="Tahoma"/>
              </a:defRPr>
            </a:lvl3pPr>
            <a:lvl4pPr marR="0" lvl="3" algn="l" rtl="0">
              <a:lnSpc>
                <a:spcPct val="100000"/>
              </a:lnSpc>
              <a:spcBef>
                <a:spcPts val="0"/>
              </a:spcBef>
              <a:spcAft>
                <a:spcPts val="0"/>
              </a:spcAft>
              <a:buClr>
                <a:srgbClr val="000000"/>
              </a:buClr>
              <a:buSzPts val="1400"/>
              <a:buFont typeface="Arial"/>
              <a:buNone/>
              <a:defRPr sz="2400" b="0" i="0" u="none" strike="noStrike" cap="none">
                <a:solidFill>
                  <a:srgbClr val="C00000"/>
                </a:solidFill>
                <a:latin typeface="Tahoma"/>
                <a:ea typeface="Tahoma"/>
                <a:cs typeface="Tahoma"/>
                <a:sym typeface="Tahoma"/>
              </a:defRPr>
            </a:lvl4pPr>
            <a:lvl5pPr marR="0" lvl="4" algn="l" rtl="0">
              <a:lnSpc>
                <a:spcPct val="100000"/>
              </a:lnSpc>
              <a:spcBef>
                <a:spcPts val="0"/>
              </a:spcBef>
              <a:spcAft>
                <a:spcPts val="0"/>
              </a:spcAft>
              <a:buClr>
                <a:srgbClr val="000000"/>
              </a:buClr>
              <a:buSzPts val="1400"/>
              <a:buFont typeface="Arial"/>
              <a:buNone/>
              <a:defRPr sz="2400" b="0" i="0" u="none" strike="noStrike" cap="none">
                <a:solidFill>
                  <a:srgbClr val="C00000"/>
                </a:solidFill>
                <a:latin typeface="Tahoma"/>
                <a:ea typeface="Tahoma"/>
                <a:cs typeface="Tahoma"/>
                <a:sym typeface="Tahoma"/>
              </a:defRPr>
            </a:lvl5pPr>
            <a:lvl6pPr marR="0" lvl="5" algn="l"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Tahoma"/>
                <a:ea typeface="Tahoma"/>
                <a:cs typeface="Tahoma"/>
                <a:sym typeface="Tahoma"/>
              </a:defRPr>
            </a:lvl6pPr>
            <a:lvl7pPr marR="0" lvl="6" algn="l"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Tahoma"/>
                <a:ea typeface="Tahoma"/>
                <a:cs typeface="Tahoma"/>
                <a:sym typeface="Tahoma"/>
              </a:defRPr>
            </a:lvl7pPr>
            <a:lvl8pPr marR="0" lvl="7" algn="l"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Tahoma"/>
                <a:ea typeface="Tahoma"/>
                <a:cs typeface="Tahoma"/>
                <a:sym typeface="Tahoma"/>
              </a:defRPr>
            </a:lvl8pPr>
            <a:lvl9pPr marR="0" lvl="8" algn="l"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Tahoma"/>
                <a:ea typeface="Tahoma"/>
                <a:cs typeface="Tahoma"/>
                <a:sym typeface="Tahoma"/>
              </a:defRPr>
            </a:lvl9pPr>
          </a:lstStyle>
          <a:p>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207"/>
        <p:cNvGrpSpPr/>
        <p:nvPr/>
      </p:nvGrpSpPr>
      <p:grpSpPr>
        <a:xfrm>
          <a:off x="0" y="0"/>
          <a:ext cx="0" cy="0"/>
          <a:chOff x="0" y="0"/>
          <a:chExt cx="0" cy="0"/>
        </a:xfrm>
      </p:grpSpPr>
      <p:sp>
        <p:nvSpPr>
          <p:cNvPr id="208" name="Google Shape;208;p222"/>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12_Custom Layout">
  <p:cSld name="12_Custom Layout">
    <p:spTree>
      <p:nvGrpSpPr>
        <p:cNvPr id="1" name="Shape 209"/>
        <p:cNvGrpSpPr/>
        <p:nvPr/>
      </p:nvGrpSpPr>
      <p:grpSpPr>
        <a:xfrm>
          <a:off x="0" y="0"/>
          <a:ext cx="0" cy="0"/>
          <a:chOff x="0" y="0"/>
          <a:chExt cx="0" cy="0"/>
        </a:xfrm>
      </p:grpSpPr>
      <p:sp>
        <p:nvSpPr>
          <p:cNvPr id="210" name="Google Shape;210;p223"/>
          <p:cNvSpPr txBox="1">
            <a:spLocks noGrp="1"/>
          </p:cNvSpPr>
          <p:nvPr>
            <p:ph type="body" idx="1"/>
          </p:nvPr>
        </p:nvSpPr>
        <p:spPr>
          <a:xfrm>
            <a:off x="457200" y="1295402"/>
            <a:ext cx="3505200" cy="4760913"/>
          </a:xfrm>
          <a:prstGeom prst="rect">
            <a:avLst/>
          </a:prstGeom>
          <a:noFill/>
          <a:ln>
            <a:noFill/>
          </a:ln>
        </p:spPr>
        <p:txBody>
          <a:bodyPr spcFirstLastPara="1" wrap="square" lIns="91425" tIns="45700" rIns="91425" bIns="45700" anchor="t" anchorCtr="0">
            <a:noAutofit/>
          </a:bodyPr>
          <a:lstStyle>
            <a:lvl1pPr marL="457200" lvl="0" indent="-289560" algn="l">
              <a:lnSpc>
                <a:spcPct val="100000"/>
              </a:lnSpc>
              <a:spcBef>
                <a:spcPts val="320"/>
              </a:spcBef>
              <a:spcAft>
                <a:spcPts val="0"/>
              </a:spcAft>
              <a:buSzPts val="960"/>
              <a:buChar char="■"/>
              <a:defRPr sz="1600"/>
            </a:lvl1pPr>
            <a:lvl2pPr marL="914400" lvl="1" indent="-277494" algn="l">
              <a:lnSpc>
                <a:spcPct val="100000"/>
              </a:lnSpc>
              <a:spcBef>
                <a:spcPts val="280"/>
              </a:spcBef>
              <a:spcAft>
                <a:spcPts val="0"/>
              </a:spcAft>
              <a:buSzPts val="770"/>
              <a:buChar char="■"/>
              <a:defRPr sz="1400"/>
            </a:lvl2pPr>
            <a:lvl3pPr marL="1371600" lvl="2" indent="-279400" algn="l">
              <a:lnSpc>
                <a:spcPct val="100000"/>
              </a:lnSpc>
              <a:spcBef>
                <a:spcPts val="320"/>
              </a:spcBef>
              <a:spcAft>
                <a:spcPts val="0"/>
              </a:spcAft>
              <a:buSzPts val="800"/>
              <a:buChar char="■"/>
              <a:defRPr sz="1600"/>
            </a:lvl3pPr>
            <a:lvl4pPr marL="1828800" lvl="3" indent="-277494" algn="l">
              <a:lnSpc>
                <a:spcPct val="100000"/>
              </a:lnSpc>
              <a:spcBef>
                <a:spcPts val="280"/>
              </a:spcBef>
              <a:spcAft>
                <a:spcPts val="0"/>
              </a:spcAft>
              <a:buSzPts val="770"/>
              <a:buChar char="■"/>
              <a:defRPr sz="1400"/>
            </a:lvl4pPr>
            <a:lvl5pPr marL="2286000" lvl="4" indent="-273050" algn="l">
              <a:lnSpc>
                <a:spcPct val="100000"/>
              </a:lnSpc>
              <a:spcBef>
                <a:spcPts val="280"/>
              </a:spcBef>
              <a:spcAft>
                <a:spcPts val="0"/>
              </a:spcAft>
              <a:buSzPts val="7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1" name="Google Shape;211;p223"/>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11_Custom Layout">
  <p:cSld name="11_Custom Layout">
    <p:spTree>
      <p:nvGrpSpPr>
        <p:cNvPr id="1" name="Shape 212"/>
        <p:cNvGrpSpPr/>
        <p:nvPr/>
      </p:nvGrpSpPr>
      <p:grpSpPr>
        <a:xfrm>
          <a:off x="0" y="0"/>
          <a:ext cx="0" cy="0"/>
          <a:chOff x="0" y="0"/>
          <a:chExt cx="0" cy="0"/>
        </a:xfrm>
      </p:grpSpPr>
      <p:pic>
        <p:nvPicPr>
          <p:cNvPr id="213" name="Google Shape;213;p224" descr="At the Heart of the Matter - Engagement"/>
          <p:cNvPicPr preferRelativeResize="0"/>
          <p:nvPr/>
        </p:nvPicPr>
        <p:blipFill rotWithShape="1">
          <a:blip r:embed="rId2">
            <a:alphaModFix/>
          </a:blip>
          <a:srcRect l="13949" r="10755"/>
          <a:stretch/>
        </p:blipFill>
        <p:spPr>
          <a:xfrm>
            <a:off x="7162800" y="2057400"/>
            <a:ext cx="1803400" cy="2498725"/>
          </a:xfrm>
          <a:prstGeom prst="rect">
            <a:avLst/>
          </a:prstGeom>
          <a:noFill/>
          <a:ln>
            <a:noFill/>
          </a:ln>
        </p:spPr>
      </p:pic>
      <p:sp>
        <p:nvSpPr>
          <p:cNvPr id="214" name="Google Shape;214;p224"/>
          <p:cNvSpPr txBox="1">
            <a:spLocks noGrp="1"/>
          </p:cNvSpPr>
          <p:nvPr>
            <p:ph type="body" idx="1"/>
          </p:nvPr>
        </p:nvSpPr>
        <p:spPr>
          <a:xfrm>
            <a:off x="533400" y="1143000"/>
            <a:ext cx="6629400" cy="5029200"/>
          </a:xfrm>
          <a:prstGeom prst="rect">
            <a:avLst/>
          </a:prstGeom>
          <a:noFill/>
          <a:ln>
            <a:noFill/>
          </a:ln>
        </p:spPr>
        <p:txBody>
          <a:bodyPr spcFirstLastPara="1" wrap="square" lIns="91425" tIns="45700" rIns="91425" bIns="45700" anchor="t" anchorCtr="0">
            <a:noAutofit/>
          </a:bodyPr>
          <a:lstStyle>
            <a:lvl1pPr marL="457200" lvl="0" indent="-361950" algn="l">
              <a:lnSpc>
                <a:spcPct val="100000"/>
              </a:lnSpc>
              <a:spcBef>
                <a:spcPts val="400"/>
              </a:spcBef>
              <a:spcAft>
                <a:spcPts val="0"/>
              </a:spcAft>
              <a:buSzPts val="2100"/>
              <a:buFont typeface="Tahoma"/>
              <a:buAutoNum type="arabicPeriod"/>
              <a:defRPr sz="2000"/>
            </a:lvl1pPr>
            <a:lvl2pPr marL="914400" lvl="1" indent="-348615" algn="l">
              <a:lnSpc>
                <a:spcPct val="100000"/>
              </a:lnSpc>
              <a:spcBef>
                <a:spcPts val="360"/>
              </a:spcBef>
              <a:spcAft>
                <a:spcPts val="0"/>
              </a:spcAft>
              <a:buSzPts val="1890"/>
              <a:buFont typeface="Tahoma"/>
              <a:buAutoNum type="arabicPeriod"/>
              <a:defRPr sz="1800"/>
            </a:lvl2pPr>
            <a:lvl3pPr marL="1371600" lvl="2" indent="-348614" algn="l">
              <a:lnSpc>
                <a:spcPct val="100000"/>
              </a:lnSpc>
              <a:spcBef>
                <a:spcPts val="360"/>
              </a:spcBef>
              <a:spcAft>
                <a:spcPts val="0"/>
              </a:spcAft>
              <a:buSzPts val="1890"/>
              <a:buFont typeface="Tahoma"/>
              <a:buAutoNum type="arabicPeriod"/>
              <a:defRPr sz="1800"/>
            </a:lvl3pPr>
            <a:lvl4pPr marL="1828800" lvl="3" indent="-335280" algn="l">
              <a:lnSpc>
                <a:spcPct val="100000"/>
              </a:lnSpc>
              <a:spcBef>
                <a:spcPts val="320"/>
              </a:spcBef>
              <a:spcAft>
                <a:spcPts val="0"/>
              </a:spcAft>
              <a:buSzPts val="1680"/>
              <a:buFont typeface="Tahoma"/>
              <a:buAutoNum type="arabicPeriod"/>
              <a:defRPr sz="1600"/>
            </a:lvl4pPr>
            <a:lvl5pPr marL="2286000" lvl="4" indent="-335279" algn="l">
              <a:lnSpc>
                <a:spcPct val="100000"/>
              </a:lnSpc>
              <a:spcBef>
                <a:spcPts val="320"/>
              </a:spcBef>
              <a:spcAft>
                <a:spcPts val="0"/>
              </a:spcAft>
              <a:buSzPts val="1680"/>
              <a:buFont typeface="Tahoma"/>
              <a:buAutoNum type="arabicPeriod"/>
              <a:defRPr sz="16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5" name="Google Shape;215;p224"/>
          <p:cNvSpPr txBox="1">
            <a:spLocks noGrp="1"/>
          </p:cNvSpPr>
          <p:nvPr>
            <p:ph type="ftr" idx="11"/>
          </p:nvPr>
        </p:nvSpPr>
        <p:spPr>
          <a:xfrm>
            <a:off x="1588" y="6384925"/>
            <a:ext cx="808037"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2400" b="0" i="0" u="none" strike="noStrike" cap="none">
                <a:solidFill>
                  <a:srgbClr val="FFFFFF"/>
                </a:solidFill>
                <a:latin typeface="Tahoma"/>
                <a:ea typeface="Tahoma"/>
                <a:cs typeface="Tahoma"/>
                <a:sym typeface="Tahoma"/>
              </a:defRPr>
            </a:lvl1pPr>
            <a:lvl2pPr marR="0" lvl="1"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2pPr>
            <a:lvl3pPr marR="0" lvl="2"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3pPr>
            <a:lvl4pPr marR="0" lvl="3"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4pPr>
            <a:lvl5pPr marR="0" lvl="4"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5pPr>
            <a:lvl6pPr marR="0" lvl="5"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6pPr>
            <a:lvl7pPr marR="0" lvl="6"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7pPr>
            <a:lvl8pPr marR="0" lvl="7"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8pPr>
            <a:lvl9pPr marR="0" lvl="8"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9pPr>
          </a:lstStyle>
          <a:p>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7_Comparison">
  <p:cSld name="7_Comparison">
    <p:spTree>
      <p:nvGrpSpPr>
        <p:cNvPr id="1" name="Shape 216"/>
        <p:cNvGrpSpPr/>
        <p:nvPr/>
      </p:nvGrpSpPr>
      <p:grpSpPr>
        <a:xfrm>
          <a:off x="0" y="0"/>
          <a:ext cx="0" cy="0"/>
          <a:chOff x="0" y="0"/>
          <a:chExt cx="0" cy="0"/>
        </a:xfrm>
      </p:grpSpPr>
      <p:sp>
        <p:nvSpPr>
          <p:cNvPr id="217" name="Google Shape;217;p225"/>
          <p:cNvSpPr txBox="1">
            <a:spLocks noGrp="1"/>
          </p:cNvSpPr>
          <p:nvPr>
            <p:ph type="body" idx="1"/>
          </p:nvPr>
        </p:nvSpPr>
        <p:spPr>
          <a:xfrm>
            <a:off x="457200" y="1681164"/>
            <a:ext cx="2895600" cy="4719637"/>
          </a:xfrm>
          <a:prstGeom prst="rect">
            <a:avLst/>
          </a:prstGeom>
          <a:noFill/>
          <a:ln>
            <a:noFill/>
          </a:ln>
        </p:spPr>
        <p:txBody>
          <a:bodyPr spcFirstLastPara="1" wrap="square" lIns="91425" tIns="45700" rIns="91425" bIns="45700" anchor="t" anchorCtr="0">
            <a:noAutofit/>
          </a:bodyPr>
          <a:lstStyle>
            <a:lvl1pPr marL="457200" lvl="0" indent="-289560" algn="l">
              <a:lnSpc>
                <a:spcPct val="100000"/>
              </a:lnSpc>
              <a:spcBef>
                <a:spcPts val="320"/>
              </a:spcBef>
              <a:spcAft>
                <a:spcPts val="0"/>
              </a:spcAft>
              <a:buSzPts val="960"/>
              <a:buChar char="■"/>
              <a:defRPr sz="1600"/>
            </a:lvl1pPr>
            <a:lvl2pPr marL="914400" lvl="1" indent="-284480" algn="l">
              <a:lnSpc>
                <a:spcPct val="100000"/>
              </a:lnSpc>
              <a:spcBef>
                <a:spcPts val="320"/>
              </a:spcBef>
              <a:spcAft>
                <a:spcPts val="0"/>
              </a:spcAft>
              <a:buSzPts val="880"/>
              <a:buChar char="■"/>
              <a:defRPr sz="1600"/>
            </a:lvl2pPr>
            <a:lvl3pPr marL="1371600" lvl="2" indent="-273050" algn="l">
              <a:lnSpc>
                <a:spcPct val="100000"/>
              </a:lnSpc>
              <a:spcBef>
                <a:spcPts val="280"/>
              </a:spcBef>
              <a:spcAft>
                <a:spcPts val="0"/>
              </a:spcAft>
              <a:buSzPts val="700"/>
              <a:buChar char="■"/>
              <a:defRPr sz="1400"/>
            </a:lvl3pPr>
            <a:lvl4pPr marL="1828800" lvl="3" indent="-270510" algn="l">
              <a:lnSpc>
                <a:spcPct val="100000"/>
              </a:lnSpc>
              <a:spcBef>
                <a:spcPts val="240"/>
              </a:spcBef>
              <a:spcAft>
                <a:spcPts val="0"/>
              </a:spcAft>
              <a:buSzPts val="660"/>
              <a:buChar char="■"/>
              <a:defRPr sz="1200"/>
            </a:lvl4pPr>
            <a:lvl5pPr marL="2286000" lvl="4" indent="-266700" algn="l">
              <a:lnSpc>
                <a:spcPct val="100000"/>
              </a:lnSpc>
              <a:spcBef>
                <a:spcPts val="240"/>
              </a:spcBef>
              <a:spcAft>
                <a:spcPts val="0"/>
              </a:spcAft>
              <a:buSzPts val="600"/>
              <a:buChar char="■"/>
              <a:defRPr sz="12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8" name="Google Shape;218;p225"/>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matchingName="3_Title Slide">
  <p:cSld name="3_Title Slide">
    <p:bg>
      <p:bgPr>
        <a:gradFill>
          <a:gsLst>
            <a:gs pos="0">
              <a:srgbClr val="F6F9FC"/>
            </a:gs>
            <a:gs pos="74001">
              <a:srgbClr val="B0C6E1"/>
            </a:gs>
            <a:gs pos="83000">
              <a:srgbClr val="B0C6E1"/>
            </a:gs>
            <a:gs pos="100000">
              <a:srgbClr val="CAD9EB"/>
            </a:gs>
          </a:gsLst>
          <a:lin ang="5400000" scaled="0"/>
        </a:gradFill>
        <a:effectLst/>
      </p:bgPr>
    </p:bg>
    <p:spTree>
      <p:nvGrpSpPr>
        <p:cNvPr id="1" name="Shape 219"/>
        <p:cNvGrpSpPr/>
        <p:nvPr/>
      </p:nvGrpSpPr>
      <p:grpSpPr>
        <a:xfrm>
          <a:off x="0" y="0"/>
          <a:ext cx="0" cy="0"/>
          <a:chOff x="0" y="0"/>
          <a:chExt cx="0" cy="0"/>
        </a:xfrm>
      </p:grpSpPr>
      <p:pic>
        <p:nvPicPr>
          <p:cNvPr id="220" name="Google Shape;220;p226"/>
          <p:cNvPicPr preferRelativeResize="0"/>
          <p:nvPr/>
        </p:nvPicPr>
        <p:blipFill rotWithShape="1">
          <a:blip r:embed="rId2">
            <a:alphaModFix/>
          </a:blip>
          <a:srcRect/>
          <a:stretch/>
        </p:blipFill>
        <p:spPr>
          <a:xfrm>
            <a:off x="361950" y="385763"/>
            <a:ext cx="1990725" cy="449262"/>
          </a:xfrm>
          <a:prstGeom prst="rect">
            <a:avLst/>
          </a:prstGeom>
          <a:noFill/>
          <a:ln>
            <a:noFill/>
          </a:ln>
        </p:spPr>
      </p:pic>
      <p:sp>
        <p:nvSpPr>
          <p:cNvPr id="221" name="Google Shape;221;p226"/>
          <p:cNvSpPr txBox="1">
            <a:spLocks noGrp="1"/>
          </p:cNvSpPr>
          <p:nvPr>
            <p:ph type="ctrTitle"/>
          </p:nvPr>
        </p:nvSpPr>
        <p:spPr>
          <a:xfrm>
            <a:off x="361950" y="1676400"/>
            <a:ext cx="7486650" cy="91440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sz="2800">
                <a:solidFill>
                  <a:srgbClr val="C000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2" name="Google Shape;222;p226"/>
          <p:cNvSpPr txBox="1"/>
          <p:nvPr/>
        </p:nvSpPr>
        <p:spPr>
          <a:xfrm>
            <a:off x="8518539" y="6550025"/>
            <a:ext cx="625461" cy="3079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fld id="{00000000-1234-1234-1234-123412341234}" type="slidenum">
              <a:rPr lang="en-US" sz="1400" b="0" i="0" u="none" strike="noStrike" cap="none">
                <a:solidFill>
                  <a:schemeClr val="dk2"/>
                </a:solidFill>
                <a:latin typeface="Tahoma"/>
                <a:ea typeface="Tahoma"/>
                <a:cs typeface="Tahoma"/>
                <a:sym typeface="Tahoma"/>
              </a:rPr>
              <a:t>‹#›</a:t>
            </a:fld>
            <a:endParaRPr sz="1400" b="0" i="0" u="none" strike="noStrike" cap="none">
              <a:solidFill>
                <a:schemeClr val="dk2"/>
              </a:solidFill>
              <a:latin typeface="Tahoma"/>
              <a:ea typeface="Tahoma"/>
              <a:cs typeface="Tahoma"/>
              <a:sym typeface="Tahoma"/>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matchingName="6_Title Slide">
  <p:cSld name="6_Title Slide">
    <p:bg>
      <p:bgPr>
        <a:gradFill>
          <a:gsLst>
            <a:gs pos="0">
              <a:srgbClr val="4172AD"/>
            </a:gs>
            <a:gs pos="23000">
              <a:srgbClr val="4172AD"/>
            </a:gs>
            <a:gs pos="69000">
              <a:srgbClr val="366092"/>
            </a:gs>
            <a:gs pos="97000">
              <a:srgbClr val="335988"/>
            </a:gs>
            <a:gs pos="100000">
              <a:srgbClr val="335988"/>
            </a:gs>
          </a:gsLst>
          <a:path path="circle">
            <a:fillToRect l="50000" t="50000" r="50000" b="50000"/>
          </a:path>
          <a:tileRect/>
        </a:gradFill>
        <a:effectLst/>
      </p:bgPr>
    </p:bg>
    <p:spTree>
      <p:nvGrpSpPr>
        <p:cNvPr id="1" name="Shape 223"/>
        <p:cNvGrpSpPr/>
        <p:nvPr/>
      </p:nvGrpSpPr>
      <p:grpSpPr>
        <a:xfrm>
          <a:off x="0" y="0"/>
          <a:ext cx="0" cy="0"/>
          <a:chOff x="0" y="0"/>
          <a:chExt cx="0" cy="0"/>
        </a:xfrm>
      </p:grpSpPr>
      <p:sp>
        <p:nvSpPr>
          <p:cNvPr id="224" name="Google Shape;224;p227"/>
          <p:cNvSpPr txBox="1">
            <a:spLocks noGrp="1"/>
          </p:cNvSpPr>
          <p:nvPr>
            <p:ph type="ctrTitle"/>
          </p:nvPr>
        </p:nvSpPr>
        <p:spPr>
          <a:xfrm>
            <a:off x="361950" y="1676400"/>
            <a:ext cx="6172200" cy="91440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sz="28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5" name="Google Shape;225;p227"/>
          <p:cNvSpPr txBox="1"/>
          <p:nvPr/>
        </p:nvSpPr>
        <p:spPr>
          <a:xfrm>
            <a:off x="8518539" y="6550025"/>
            <a:ext cx="625461" cy="3079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fld id="{00000000-1234-1234-1234-123412341234}" type="slidenum">
              <a:rPr lang="en-US" sz="1400" b="0" i="0" u="none" strike="noStrike" cap="none">
                <a:solidFill>
                  <a:schemeClr val="lt1"/>
                </a:solidFill>
                <a:latin typeface="Tahoma"/>
                <a:ea typeface="Tahoma"/>
                <a:cs typeface="Tahoma"/>
                <a:sym typeface="Tahoma"/>
              </a:rPr>
              <a:t>‹#›</a:t>
            </a:fld>
            <a:endParaRPr sz="1400" b="0" i="0" u="none" strike="noStrike" cap="none">
              <a:solidFill>
                <a:schemeClr val="lt1"/>
              </a:solidFill>
              <a:latin typeface="Tahoma"/>
              <a:ea typeface="Tahoma"/>
              <a:cs typeface="Tahoma"/>
              <a:sym typeface="Tahoma"/>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1_Blank" type="blank">
  <p:cSld name="BLANK">
    <p:spTree>
      <p:nvGrpSpPr>
        <p:cNvPr id="1" name="Shape 226"/>
        <p:cNvGrpSpPr/>
        <p:nvPr/>
      </p:nvGrpSpPr>
      <p:grpSpPr>
        <a:xfrm>
          <a:off x="0" y="0"/>
          <a:ext cx="0" cy="0"/>
          <a:chOff x="0" y="0"/>
          <a:chExt cx="0" cy="0"/>
        </a:xfrm>
      </p:grpSpPr>
      <p:sp>
        <p:nvSpPr>
          <p:cNvPr id="227" name="Google Shape;227;p228"/>
          <p:cNvSpPr txBox="1">
            <a:spLocks noGrp="1"/>
          </p:cNvSpPr>
          <p:nvPr>
            <p:ph type="ftr" idx="11"/>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1pPr>
            <a:lvl2pPr marR="0" lvl="1"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2pPr>
            <a:lvl3pPr marR="0" lvl="2"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3pPr>
            <a:lvl4pPr marR="0" lvl="3"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4pPr>
            <a:lvl5pPr marR="0" lvl="4"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5pPr>
            <a:lvl6pPr marR="0" lvl="5"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6pPr>
            <a:lvl7pPr marR="0" lvl="6"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7pPr>
            <a:lvl8pPr marR="0" lvl="7"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8pPr>
            <a:lvl9pPr marR="0" lvl="8"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Tahoma"/>
                <a:ea typeface="Tahoma"/>
                <a:cs typeface="Tahoma"/>
                <a:sym typeface="Tahoma"/>
              </a:defRPr>
            </a:lvl9pPr>
          </a:lstStyle>
          <a:p>
            <a:endParaRPr/>
          </a:p>
        </p:txBody>
      </p:sp>
      <p:sp>
        <p:nvSpPr>
          <p:cNvPr id="228" name="Google Shape;228;p228"/>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2400"/>
              <a:buFont typeface="Arial"/>
              <a:buNone/>
              <a:defRPr sz="2400" b="0" i="0" u="none" strike="noStrike" cap="none">
                <a:solidFill>
                  <a:schemeClr val="dk1"/>
                </a:solidFill>
                <a:latin typeface="Tahoma"/>
                <a:ea typeface="Tahoma"/>
                <a:cs typeface="Tahoma"/>
                <a:sym typeface="Tahoma"/>
              </a:defRPr>
            </a:lvl1pPr>
            <a:lvl2pPr marL="0" marR="0" lvl="1" indent="0" algn="l" rtl="0">
              <a:lnSpc>
                <a:spcPct val="100000"/>
              </a:lnSpc>
              <a:spcBef>
                <a:spcPts val="0"/>
              </a:spcBef>
              <a:spcAft>
                <a:spcPts val="0"/>
              </a:spcAft>
              <a:buClr>
                <a:srgbClr val="000000"/>
              </a:buClr>
              <a:buSzPts val="2400"/>
              <a:buFont typeface="Arial"/>
              <a:buNone/>
              <a:defRPr sz="2400" b="0" i="0" u="none" strike="noStrike" cap="none">
                <a:solidFill>
                  <a:schemeClr val="dk1"/>
                </a:solidFill>
                <a:latin typeface="Tahoma"/>
                <a:ea typeface="Tahoma"/>
                <a:cs typeface="Tahoma"/>
                <a:sym typeface="Tahoma"/>
              </a:defRPr>
            </a:lvl2pPr>
            <a:lvl3pPr marL="0" marR="0" lvl="2" indent="0" algn="l" rtl="0">
              <a:lnSpc>
                <a:spcPct val="100000"/>
              </a:lnSpc>
              <a:spcBef>
                <a:spcPts val="0"/>
              </a:spcBef>
              <a:spcAft>
                <a:spcPts val="0"/>
              </a:spcAft>
              <a:buClr>
                <a:srgbClr val="000000"/>
              </a:buClr>
              <a:buSzPts val="2400"/>
              <a:buFont typeface="Arial"/>
              <a:buNone/>
              <a:defRPr sz="2400" b="0" i="0" u="none" strike="noStrike" cap="none">
                <a:solidFill>
                  <a:schemeClr val="dk1"/>
                </a:solidFill>
                <a:latin typeface="Tahoma"/>
                <a:ea typeface="Tahoma"/>
                <a:cs typeface="Tahoma"/>
                <a:sym typeface="Tahoma"/>
              </a:defRPr>
            </a:lvl3pPr>
            <a:lvl4pPr marL="0" marR="0" lvl="3" indent="0" algn="l" rtl="0">
              <a:lnSpc>
                <a:spcPct val="100000"/>
              </a:lnSpc>
              <a:spcBef>
                <a:spcPts val="0"/>
              </a:spcBef>
              <a:spcAft>
                <a:spcPts val="0"/>
              </a:spcAft>
              <a:buClr>
                <a:srgbClr val="000000"/>
              </a:buClr>
              <a:buSzPts val="2400"/>
              <a:buFont typeface="Arial"/>
              <a:buNone/>
              <a:defRPr sz="2400" b="0" i="0" u="none" strike="noStrike" cap="none">
                <a:solidFill>
                  <a:schemeClr val="dk1"/>
                </a:solidFill>
                <a:latin typeface="Tahoma"/>
                <a:ea typeface="Tahoma"/>
                <a:cs typeface="Tahoma"/>
                <a:sym typeface="Tahoma"/>
              </a:defRPr>
            </a:lvl4pPr>
            <a:lvl5pPr marL="0" marR="0" lvl="4" indent="0" algn="l" rtl="0">
              <a:lnSpc>
                <a:spcPct val="100000"/>
              </a:lnSpc>
              <a:spcBef>
                <a:spcPts val="0"/>
              </a:spcBef>
              <a:spcAft>
                <a:spcPts val="0"/>
              </a:spcAft>
              <a:buClr>
                <a:srgbClr val="000000"/>
              </a:buClr>
              <a:buSzPts val="2400"/>
              <a:buFont typeface="Arial"/>
              <a:buNone/>
              <a:defRPr sz="2400" b="0" i="0" u="none" strike="noStrike" cap="none">
                <a:solidFill>
                  <a:schemeClr val="dk1"/>
                </a:solidFill>
                <a:latin typeface="Tahoma"/>
                <a:ea typeface="Tahoma"/>
                <a:cs typeface="Tahoma"/>
                <a:sym typeface="Tahoma"/>
              </a:defRPr>
            </a:lvl5pPr>
            <a:lvl6pPr marL="0" marR="0" lvl="5" indent="0" algn="l" rtl="0">
              <a:lnSpc>
                <a:spcPct val="100000"/>
              </a:lnSpc>
              <a:spcBef>
                <a:spcPts val="0"/>
              </a:spcBef>
              <a:spcAft>
                <a:spcPts val="0"/>
              </a:spcAft>
              <a:buClr>
                <a:srgbClr val="000000"/>
              </a:buClr>
              <a:buSzPts val="2400"/>
              <a:buFont typeface="Arial"/>
              <a:buNone/>
              <a:defRPr sz="2400" b="0" i="0" u="none" strike="noStrike" cap="none">
                <a:solidFill>
                  <a:schemeClr val="dk1"/>
                </a:solidFill>
                <a:latin typeface="Tahoma"/>
                <a:ea typeface="Tahoma"/>
                <a:cs typeface="Tahoma"/>
                <a:sym typeface="Tahoma"/>
              </a:defRPr>
            </a:lvl6pPr>
            <a:lvl7pPr marL="0" marR="0" lvl="6" indent="0" algn="l" rtl="0">
              <a:lnSpc>
                <a:spcPct val="100000"/>
              </a:lnSpc>
              <a:spcBef>
                <a:spcPts val="0"/>
              </a:spcBef>
              <a:spcAft>
                <a:spcPts val="0"/>
              </a:spcAft>
              <a:buClr>
                <a:srgbClr val="000000"/>
              </a:buClr>
              <a:buSzPts val="2400"/>
              <a:buFont typeface="Arial"/>
              <a:buNone/>
              <a:defRPr sz="2400" b="0" i="0" u="none" strike="noStrike" cap="none">
                <a:solidFill>
                  <a:schemeClr val="dk1"/>
                </a:solidFill>
                <a:latin typeface="Tahoma"/>
                <a:ea typeface="Tahoma"/>
                <a:cs typeface="Tahoma"/>
                <a:sym typeface="Tahoma"/>
              </a:defRPr>
            </a:lvl7pPr>
            <a:lvl8pPr marL="0" marR="0" lvl="7" indent="0" algn="l" rtl="0">
              <a:lnSpc>
                <a:spcPct val="100000"/>
              </a:lnSpc>
              <a:spcBef>
                <a:spcPts val="0"/>
              </a:spcBef>
              <a:spcAft>
                <a:spcPts val="0"/>
              </a:spcAft>
              <a:buClr>
                <a:srgbClr val="000000"/>
              </a:buClr>
              <a:buSzPts val="2400"/>
              <a:buFont typeface="Arial"/>
              <a:buNone/>
              <a:defRPr sz="2400" b="0" i="0" u="none" strike="noStrike" cap="none">
                <a:solidFill>
                  <a:schemeClr val="dk1"/>
                </a:solidFill>
                <a:latin typeface="Tahoma"/>
                <a:ea typeface="Tahoma"/>
                <a:cs typeface="Tahoma"/>
                <a:sym typeface="Tahoma"/>
              </a:defRPr>
            </a:lvl8pPr>
            <a:lvl9pPr marL="0" marR="0" lvl="8" indent="0" algn="l" rtl="0">
              <a:lnSpc>
                <a:spcPct val="100000"/>
              </a:lnSpc>
              <a:spcBef>
                <a:spcPts val="0"/>
              </a:spcBef>
              <a:spcAft>
                <a:spcPts val="0"/>
              </a:spcAft>
              <a:buClr>
                <a:srgbClr val="000000"/>
              </a:buClr>
              <a:buSzPts val="2400"/>
              <a:buFont typeface="Arial"/>
              <a:buNone/>
              <a:defRPr sz="2400" b="0" i="0" u="none" strike="noStrike" cap="none">
                <a:solidFill>
                  <a:schemeClr val="dk1"/>
                </a:solidFill>
                <a:latin typeface="Tahoma"/>
                <a:ea typeface="Tahoma"/>
                <a:cs typeface="Tahoma"/>
                <a:sym typeface="Tahoma"/>
              </a:defRPr>
            </a:lvl9pPr>
          </a:lstStyle>
          <a:p>
            <a:pPr marL="0" lvl="0" indent="0" algn="l" rtl="0">
              <a:spcBef>
                <a:spcPts val="0"/>
              </a:spcBef>
              <a:spcAft>
                <a:spcPts val="0"/>
              </a:spcAft>
              <a:buNone/>
            </a:pPr>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2_Title Slide">
  <p:cSld name="2_Title Slide">
    <p:bg>
      <p:bgPr>
        <a:solidFill>
          <a:schemeClr val="lt1"/>
        </a:solidFill>
        <a:effectLst/>
      </p:bgPr>
    </p:bg>
    <p:spTree>
      <p:nvGrpSpPr>
        <p:cNvPr id="1" name="Shape 233"/>
        <p:cNvGrpSpPr/>
        <p:nvPr/>
      </p:nvGrpSpPr>
      <p:grpSpPr>
        <a:xfrm>
          <a:off x="0" y="0"/>
          <a:ext cx="0" cy="0"/>
          <a:chOff x="0" y="0"/>
          <a:chExt cx="0" cy="0"/>
        </a:xfrm>
      </p:grpSpPr>
      <p:pic>
        <p:nvPicPr>
          <p:cNvPr id="234" name="Google Shape;234;p177"/>
          <p:cNvPicPr preferRelativeResize="0"/>
          <p:nvPr/>
        </p:nvPicPr>
        <p:blipFill rotWithShape="1">
          <a:blip r:embed="rId2">
            <a:alphaModFix/>
          </a:blip>
          <a:srcRect/>
          <a:stretch/>
        </p:blipFill>
        <p:spPr>
          <a:xfrm>
            <a:off x="152400" y="381000"/>
            <a:ext cx="2333625" cy="526648"/>
          </a:xfrm>
          <a:prstGeom prst="rect">
            <a:avLst/>
          </a:prstGeom>
          <a:noFill/>
          <a:ln>
            <a:noFill/>
          </a:ln>
        </p:spPr>
      </p:pic>
      <p:sp>
        <p:nvSpPr>
          <p:cNvPr id="235" name="Google Shape;235;p177"/>
          <p:cNvSpPr txBox="1">
            <a:spLocks noGrp="1"/>
          </p:cNvSpPr>
          <p:nvPr>
            <p:ph type="title"/>
          </p:nvPr>
        </p:nvSpPr>
        <p:spPr>
          <a:xfrm>
            <a:off x="2667000" y="76200"/>
            <a:ext cx="6019800" cy="772522"/>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2400" b="0" i="0" u="none" strike="noStrike" cap="none">
                <a:solidFill>
                  <a:srgbClr val="C00000"/>
                </a:solidFill>
                <a:latin typeface="Tahoma"/>
                <a:ea typeface="Tahoma"/>
                <a:cs typeface="Tahoma"/>
                <a:sym typeface="Tahoma"/>
              </a:defRPr>
            </a:lvl1pPr>
            <a:lvl2pPr marR="0" lvl="1" algn="l" rtl="0">
              <a:lnSpc>
                <a:spcPct val="100000"/>
              </a:lnSpc>
              <a:spcBef>
                <a:spcPts val="0"/>
              </a:spcBef>
              <a:spcAft>
                <a:spcPts val="0"/>
              </a:spcAft>
              <a:buClr>
                <a:srgbClr val="000000"/>
              </a:buClr>
              <a:buSzPts val="1400"/>
              <a:buFont typeface="Arial"/>
              <a:buNone/>
              <a:defRPr sz="2400" b="0" i="0" u="none" strike="noStrike" cap="none">
                <a:solidFill>
                  <a:srgbClr val="C00000"/>
                </a:solidFill>
                <a:latin typeface="Tahoma"/>
                <a:ea typeface="Tahoma"/>
                <a:cs typeface="Tahoma"/>
                <a:sym typeface="Tahoma"/>
              </a:defRPr>
            </a:lvl2pPr>
            <a:lvl3pPr marR="0" lvl="2" algn="l" rtl="0">
              <a:lnSpc>
                <a:spcPct val="100000"/>
              </a:lnSpc>
              <a:spcBef>
                <a:spcPts val="0"/>
              </a:spcBef>
              <a:spcAft>
                <a:spcPts val="0"/>
              </a:spcAft>
              <a:buClr>
                <a:srgbClr val="000000"/>
              </a:buClr>
              <a:buSzPts val="1400"/>
              <a:buFont typeface="Arial"/>
              <a:buNone/>
              <a:defRPr sz="2400" b="0" i="0" u="none" strike="noStrike" cap="none">
                <a:solidFill>
                  <a:srgbClr val="C00000"/>
                </a:solidFill>
                <a:latin typeface="Tahoma"/>
                <a:ea typeface="Tahoma"/>
                <a:cs typeface="Tahoma"/>
                <a:sym typeface="Tahoma"/>
              </a:defRPr>
            </a:lvl3pPr>
            <a:lvl4pPr marR="0" lvl="3" algn="l" rtl="0">
              <a:lnSpc>
                <a:spcPct val="100000"/>
              </a:lnSpc>
              <a:spcBef>
                <a:spcPts val="0"/>
              </a:spcBef>
              <a:spcAft>
                <a:spcPts val="0"/>
              </a:spcAft>
              <a:buClr>
                <a:srgbClr val="000000"/>
              </a:buClr>
              <a:buSzPts val="1400"/>
              <a:buFont typeface="Arial"/>
              <a:buNone/>
              <a:defRPr sz="2400" b="0" i="0" u="none" strike="noStrike" cap="none">
                <a:solidFill>
                  <a:srgbClr val="C00000"/>
                </a:solidFill>
                <a:latin typeface="Tahoma"/>
                <a:ea typeface="Tahoma"/>
                <a:cs typeface="Tahoma"/>
                <a:sym typeface="Tahoma"/>
              </a:defRPr>
            </a:lvl4pPr>
            <a:lvl5pPr marR="0" lvl="4" algn="l" rtl="0">
              <a:lnSpc>
                <a:spcPct val="100000"/>
              </a:lnSpc>
              <a:spcBef>
                <a:spcPts val="0"/>
              </a:spcBef>
              <a:spcAft>
                <a:spcPts val="0"/>
              </a:spcAft>
              <a:buClr>
                <a:srgbClr val="000000"/>
              </a:buClr>
              <a:buSzPts val="1400"/>
              <a:buFont typeface="Arial"/>
              <a:buNone/>
              <a:defRPr sz="2400" b="0" i="0" u="none" strike="noStrike" cap="none">
                <a:solidFill>
                  <a:srgbClr val="C00000"/>
                </a:solidFill>
                <a:latin typeface="Tahoma"/>
                <a:ea typeface="Tahoma"/>
                <a:cs typeface="Tahoma"/>
                <a:sym typeface="Tahoma"/>
              </a:defRPr>
            </a:lvl5pPr>
            <a:lvl6pPr marR="0" lvl="5" algn="l"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Tahoma"/>
                <a:ea typeface="Tahoma"/>
                <a:cs typeface="Tahoma"/>
                <a:sym typeface="Tahoma"/>
              </a:defRPr>
            </a:lvl6pPr>
            <a:lvl7pPr marR="0" lvl="6" algn="l"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Tahoma"/>
                <a:ea typeface="Tahoma"/>
                <a:cs typeface="Tahoma"/>
                <a:sym typeface="Tahoma"/>
              </a:defRPr>
            </a:lvl7pPr>
            <a:lvl8pPr marR="0" lvl="7" algn="l"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Tahoma"/>
                <a:ea typeface="Tahoma"/>
                <a:cs typeface="Tahoma"/>
                <a:sym typeface="Tahoma"/>
              </a:defRPr>
            </a:lvl8pPr>
            <a:lvl9pPr marR="0" lvl="8" algn="l"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Tahoma"/>
                <a:ea typeface="Tahoma"/>
                <a:cs typeface="Tahoma"/>
                <a:sym typeface="Tahoma"/>
              </a:defRPr>
            </a:lvl9pPr>
          </a:lstStyle>
          <a:p>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Title Slide">
  <p:cSld name="Title Slide">
    <p:bg>
      <p:bgPr>
        <a:solidFill>
          <a:schemeClr val="lt1"/>
        </a:solidFill>
        <a:effectLst/>
      </p:bgPr>
    </p:bg>
    <p:spTree>
      <p:nvGrpSpPr>
        <p:cNvPr id="1" name="Shape 236"/>
        <p:cNvGrpSpPr/>
        <p:nvPr/>
      </p:nvGrpSpPr>
      <p:grpSpPr>
        <a:xfrm>
          <a:off x="0" y="0"/>
          <a:ext cx="0" cy="0"/>
          <a:chOff x="0" y="0"/>
          <a:chExt cx="0" cy="0"/>
        </a:xfrm>
      </p:grpSpPr>
      <p:pic>
        <p:nvPicPr>
          <p:cNvPr id="237" name="Google Shape;237;p231" descr="World strategy.png"/>
          <p:cNvPicPr preferRelativeResize="0"/>
          <p:nvPr/>
        </p:nvPicPr>
        <p:blipFill rotWithShape="1">
          <a:blip r:embed="rId2">
            <a:alphaModFix/>
          </a:blip>
          <a:srcRect b="14485"/>
          <a:stretch/>
        </p:blipFill>
        <p:spPr>
          <a:xfrm>
            <a:off x="0" y="0"/>
            <a:ext cx="9144000" cy="5867400"/>
          </a:xfrm>
          <a:prstGeom prst="rect">
            <a:avLst/>
          </a:prstGeom>
          <a:noFill/>
          <a:ln>
            <a:noFill/>
          </a:ln>
        </p:spPr>
      </p:pic>
      <p:pic>
        <p:nvPicPr>
          <p:cNvPr id="238" name="Google Shape;238;p231"/>
          <p:cNvPicPr preferRelativeResize="0"/>
          <p:nvPr/>
        </p:nvPicPr>
        <p:blipFill rotWithShape="1">
          <a:blip r:embed="rId3">
            <a:alphaModFix/>
          </a:blip>
          <a:srcRect/>
          <a:stretch/>
        </p:blipFill>
        <p:spPr>
          <a:xfrm>
            <a:off x="228600" y="6026552"/>
            <a:ext cx="2333625" cy="526648"/>
          </a:xfrm>
          <a:prstGeom prst="rect">
            <a:avLst/>
          </a:prstGeom>
          <a:noFill/>
          <a:ln>
            <a:noFill/>
          </a:ln>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chemeClr val="lt1"/>
        </a:solidFill>
        <a:effectLst/>
      </p:bgPr>
    </p:bg>
    <p:spTree>
      <p:nvGrpSpPr>
        <p:cNvPr id="1" name="Shape 239"/>
        <p:cNvGrpSpPr/>
        <p:nvPr/>
      </p:nvGrpSpPr>
      <p:grpSpPr>
        <a:xfrm>
          <a:off x="0" y="0"/>
          <a:ext cx="0" cy="0"/>
          <a:chOff x="0" y="0"/>
          <a:chExt cx="0" cy="0"/>
        </a:xfrm>
      </p:grpSpPr>
      <p:pic>
        <p:nvPicPr>
          <p:cNvPr id="240" name="Google Shape;240;p232" descr="World strategy.png"/>
          <p:cNvPicPr preferRelativeResize="0"/>
          <p:nvPr/>
        </p:nvPicPr>
        <p:blipFill rotWithShape="1">
          <a:blip r:embed="rId2">
            <a:alphaModFix/>
          </a:blip>
          <a:srcRect b="14485"/>
          <a:stretch/>
        </p:blipFill>
        <p:spPr>
          <a:xfrm>
            <a:off x="0" y="0"/>
            <a:ext cx="9144000" cy="5867400"/>
          </a:xfrm>
          <a:prstGeom prst="rect">
            <a:avLst/>
          </a:prstGeom>
          <a:noFill/>
          <a:ln>
            <a:noFill/>
          </a:ln>
        </p:spPr>
      </p:pic>
      <p:pic>
        <p:nvPicPr>
          <p:cNvPr id="241" name="Google Shape;241;p232"/>
          <p:cNvPicPr preferRelativeResize="0"/>
          <p:nvPr/>
        </p:nvPicPr>
        <p:blipFill rotWithShape="1">
          <a:blip r:embed="rId3">
            <a:alphaModFix/>
          </a:blip>
          <a:srcRect/>
          <a:stretch/>
        </p:blipFill>
        <p:spPr>
          <a:xfrm>
            <a:off x="228600" y="6026552"/>
            <a:ext cx="2333625" cy="526648"/>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1_Title Only">
  <p:cSld name="1_Title Only">
    <p:spTree>
      <p:nvGrpSpPr>
        <p:cNvPr id="1" name="Shape 32"/>
        <p:cNvGrpSpPr/>
        <p:nvPr/>
      </p:nvGrpSpPr>
      <p:grpSpPr>
        <a:xfrm>
          <a:off x="0" y="0"/>
          <a:ext cx="0" cy="0"/>
          <a:chOff x="0" y="0"/>
          <a:chExt cx="0" cy="0"/>
        </a:xfrm>
      </p:grpSpPr>
      <p:sp>
        <p:nvSpPr>
          <p:cNvPr id="33" name="Google Shape;33;p195"/>
          <p:cNvSpPr txBox="1">
            <a:spLocks noGrp="1"/>
          </p:cNvSpPr>
          <p:nvPr>
            <p:ph type="title"/>
          </p:nvPr>
        </p:nvSpPr>
        <p:spPr>
          <a:xfrm>
            <a:off x="3810000" y="68262"/>
            <a:ext cx="5006975" cy="922338"/>
          </a:xfrm>
          <a:prstGeom prst="rect">
            <a:avLst/>
          </a:prstGeom>
          <a:noFill/>
          <a:ln>
            <a:noFill/>
          </a:ln>
        </p:spPr>
        <p:txBody>
          <a:bodyPr spcFirstLastPara="1" wrap="square" lIns="91425" tIns="45700" rIns="91425" bIns="45700" anchor="b" anchorCtr="0">
            <a:noAutofit/>
          </a:bodyPr>
          <a:lstStyle>
            <a:lvl1pPr marR="0" lvl="0" algn="r" rtl="0">
              <a:lnSpc>
                <a:spcPct val="100000"/>
              </a:lnSpc>
              <a:spcBef>
                <a:spcPts val="0"/>
              </a:spcBef>
              <a:spcAft>
                <a:spcPts val="0"/>
              </a:spcAft>
              <a:buClr>
                <a:srgbClr val="000000"/>
              </a:buClr>
              <a:buSzPts val="1400"/>
              <a:buFont typeface="Arial"/>
              <a:buNone/>
              <a:defRPr sz="2400" b="0" i="0" u="none" strike="noStrike" cap="none">
                <a:solidFill>
                  <a:srgbClr val="C00000"/>
                </a:solidFill>
                <a:latin typeface="Tahoma"/>
                <a:ea typeface="Tahoma"/>
                <a:cs typeface="Tahoma"/>
                <a:sym typeface="Tahoma"/>
              </a:defRPr>
            </a:lvl1pPr>
            <a:lvl2pPr marR="0" lvl="1" algn="l" rtl="0">
              <a:lnSpc>
                <a:spcPct val="100000"/>
              </a:lnSpc>
              <a:spcBef>
                <a:spcPts val="0"/>
              </a:spcBef>
              <a:spcAft>
                <a:spcPts val="0"/>
              </a:spcAft>
              <a:buClr>
                <a:srgbClr val="000000"/>
              </a:buClr>
              <a:buSzPts val="1400"/>
              <a:buFont typeface="Arial"/>
              <a:buNone/>
              <a:defRPr sz="2400" b="0" i="0" u="none" strike="noStrike" cap="none">
                <a:solidFill>
                  <a:srgbClr val="C00000"/>
                </a:solidFill>
                <a:latin typeface="Tahoma"/>
                <a:ea typeface="Tahoma"/>
                <a:cs typeface="Tahoma"/>
                <a:sym typeface="Tahoma"/>
              </a:defRPr>
            </a:lvl2pPr>
            <a:lvl3pPr marR="0" lvl="2" algn="l" rtl="0">
              <a:lnSpc>
                <a:spcPct val="100000"/>
              </a:lnSpc>
              <a:spcBef>
                <a:spcPts val="0"/>
              </a:spcBef>
              <a:spcAft>
                <a:spcPts val="0"/>
              </a:spcAft>
              <a:buClr>
                <a:srgbClr val="000000"/>
              </a:buClr>
              <a:buSzPts val="1400"/>
              <a:buFont typeface="Arial"/>
              <a:buNone/>
              <a:defRPr sz="2400" b="0" i="0" u="none" strike="noStrike" cap="none">
                <a:solidFill>
                  <a:srgbClr val="C00000"/>
                </a:solidFill>
                <a:latin typeface="Tahoma"/>
                <a:ea typeface="Tahoma"/>
                <a:cs typeface="Tahoma"/>
                <a:sym typeface="Tahoma"/>
              </a:defRPr>
            </a:lvl3pPr>
            <a:lvl4pPr marR="0" lvl="3" algn="l" rtl="0">
              <a:lnSpc>
                <a:spcPct val="100000"/>
              </a:lnSpc>
              <a:spcBef>
                <a:spcPts val="0"/>
              </a:spcBef>
              <a:spcAft>
                <a:spcPts val="0"/>
              </a:spcAft>
              <a:buClr>
                <a:srgbClr val="000000"/>
              </a:buClr>
              <a:buSzPts val="1400"/>
              <a:buFont typeface="Arial"/>
              <a:buNone/>
              <a:defRPr sz="2400" b="0" i="0" u="none" strike="noStrike" cap="none">
                <a:solidFill>
                  <a:srgbClr val="C00000"/>
                </a:solidFill>
                <a:latin typeface="Tahoma"/>
                <a:ea typeface="Tahoma"/>
                <a:cs typeface="Tahoma"/>
                <a:sym typeface="Tahoma"/>
              </a:defRPr>
            </a:lvl4pPr>
            <a:lvl5pPr marR="0" lvl="4" algn="l" rtl="0">
              <a:lnSpc>
                <a:spcPct val="100000"/>
              </a:lnSpc>
              <a:spcBef>
                <a:spcPts val="0"/>
              </a:spcBef>
              <a:spcAft>
                <a:spcPts val="0"/>
              </a:spcAft>
              <a:buClr>
                <a:srgbClr val="000000"/>
              </a:buClr>
              <a:buSzPts val="1400"/>
              <a:buFont typeface="Arial"/>
              <a:buNone/>
              <a:defRPr sz="2400" b="0" i="0" u="none" strike="noStrike" cap="none">
                <a:solidFill>
                  <a:srgbClr val="C00000"/>
                </a:solidFill>
                <a:latin typeface="Tahoma"/>
                <a:ea typeface="Tahoma"/>
                <a:cs typeface="Tahoma"/>
                <a:sym typeface="Tahoma"/>
              </a:defRPr>
            </a:lvl5pPr>
            <a:lvl6pPr marR="0" lvl="5" algn="l"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Tahoma"/>
                <a:ea typeface="Tahoma"/>
                <a:cs typeface="Tahoma"/>
                <a:sym typeface="Tahoma"/>
              </a:defRPr>
            </a:lvl6pPr>
            <a:lvl7pPr marR="0" lvl="6" algn="l"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Tahoma"/>
                <a:ea typeface="Tahoma"/>
                <a:cs typeface="Tahoma"/>
                <a:sym typeface="Tahoma"/>
              </a:defRPr>
            </a:lvl7pPr>
            <a:lvl8pPr marR="0" lvl="7" algn="l"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Tahoma"/>
                <a:ea typeface="Tahoma"/>
                <a:cs typeface="Tahoma"/>
                <a:sym typeface="Tahoma"/>
              </a:defRPr>
            </a:lvl8pPr>
            <a:lvl9pPr marR="0" lvl="8" algn="l"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Tahoma"/>
                <a:ea typeface="Tahoma"/>
                <a:cs typeface="Tahoma"/>
                <a:sym typeface="Tahoma"/>
              </a:defRPr>
            </a:lvl9pPr>
          </a:lstStyle>
          <a:p>
            <a:endParaRPr/>
          </a:p>
        </p:txBody>
      </p:sp>
      <p:sp>
        <p:nvSpPr>
          <p:cNvPr id="34" name="Google Shape;34;p195"/>
          <p:cNvSpPr txBox="1">
            <a:spLocks noGrp="1"/>
          </p:cNvSpPr>
          <p:nvPr>
            <p:ph type="body" idx="1"/>
          </p:nvPr>
        </p:nvSpPr>
        <p:spPr>
          <a:xfrm>
            <a:off x="617538" y="1384300"/>
            <a:ext cx="8199437" cy="4760913"/>
          </a:xfrm>
          <a:prstGeom prst="rect">
            <a:avLst/>
          </a:prstGeom>
          <a:noFill/>
          <a:ln>
            <a:noFill/>
          </a:ln>
        </p:spPr>
        <p:txBody>
          <a:bodyPr spcFirstLastPara="1" wrap="square" lIns="91425" tIns="45700" rIns="91425" bIns="45700" anchor="t" anchorCtr="0">
            <a:noAutofit/>
          </a:bodyPr>
          <a:lstStyle>
            <a:lvl1pPr marL="457200" marR="0" lvl="0" indent="-304800" algn="l" rtl="0">
              <a:lnSpc>
                <a:spcPct val="100000"/>
              </a:lnSpc>
              <a:spcBef>
                <a:spcPts val="400"/>
              </a:spcBef>
              <a:spcAft>
                <a:spcPts val="0"/>
              </a:spcAft>
              <a:buClr>
                <a:srgbClr val="C00000"/>
              </a:buClr>
              <a:buSzPts val="1200"/>
              <a:buFont typeface="Noto Sans Symbols"/>
              <a:buChar char="■"/>
              <a:defRPr sz="2000" b="0" i="0" u="none" strike="noStrike" cap="none">
                <a:solidFill>
                  <a:schemeClr val="lt1"/>
                </a:solidFill>
                <a:latin typeface="Tahoma"/>
                <a:ea typeface="Tahoma"/>
                <a:cs typeface="Tahoma"/>
                <a:sym typeface="Tahoma"/>
              </a:defRPr>
            </a:lvl1pPr>
            <a:lvl2pPr marL="914400" marR="0" lvl="1" indent="-291465" algn="l" rtl="0">
              <a:lnSpc>
                <a:spcPct val="100000"/>
              </a:lnSpc>
              <a:spcBef>
                <a:spcPts val="360"/>
              </a:spcBef>
              <a:spcAft>
                <a:spcPts val="0"/>
              </a:spcAft>
              <a:buClr>
                <a:schemeClr val="hlink"/>
              </a:buClr>
              <a:buSzPts val="990"/>
              <a:buFont typeface="Noto Sans Symbols"/>
              <a:buChar char="■"/>
              <a:defRPr sz="1800" b="0" i="0" u="none" strike="noStrike" cap="none">
                <a:solidFill>
                  <a:schemeClr val="lt1"/>
                </a:solidFill>
                <a:latin typeface="Tahoma"/>
                <a:ea typeface="Tahoma"/>
                <a:cs typeface="Tahoma"/>
                <a:sym typeface="Tahoma"/>
              </a:defRPr>
            </a:lvl2pPr>
            <a:lvl3pPr marL="1371600" marR="0" lvl="2" indent="-273050" algn="l" rtl="0">
              <a:lnSpc>
                <a:spcPct val="100000"/>
              </a:lnSpc>
              <a:spcBef>
                <a:spcPts val="280"/>
              </a:spcBef>
              <a:spcAft>
                <a:spcPts val="0"/>
              </a:spcAft>
              <a:buClr>
                <a:schemeClr val="folHlink"/>
              </a:buClr>
              <a:buSzPts val="700"/>
              <a:buFont typeface="Noto Sans Symbols"/>
              <a:buChar char="■"/>
              <a:defRPr sz="1400" b="0" i="0" u="none" strike="noStrike" cap="none">
                <a:solidFill>
                  <a:schemeClr val="lt1"/>
                </a:solidFill>
                <a:latin typeface="Tahoma"/>
                <a:ea typeface="Tahoma"/>
                <a:cs typeface="Tahoma"/>
                <a:sym typeface="Tahoma"/>
              </a:defRPr>
            </a:lvl3pPr>
            <a:lvl4pPr marL="1828800" marR="0" lvl="3" indent="-284480" algn="l" rtl="0">
              <a:lnSpc>
                <a:spcPct val="100000"/>
              </a:lnSpc>
              <a:spcBef>
                <a:spcPts val="320"/>
              </a:spcBef>
              <a:spcAft>
                <a:spcPts val="0"/>
              </a:spcAft>
              <a:buClr>
                <a:schemeClr val="accent2"/>
              </a:buClr>
              <a:buSzPts val="880"/>
              <a:buFont typeface="Noto Sans Symbols"/>
              <a:buChar char="■"/>
              <a:defRPr sz="1600" b="0" i="0" u="none" strike="noStrike" cap="none">
                <a:solidFill>
                  <a:schemeClr val="lt1"/>
                </a:solidFill>
                <a:latin typeface="Tahoma"/>
                <a:ea typeface="Tahoma"/>
                <a:cs typeface="Tahoma"/>
                <a:sym typeface="Tahoma"/>
              </a:defRPr>
            </a:lvl4pPr>
            <a:lvl5pPr marL="2286000" marR="0" lvl="4" indent="-279400" algn="l" rtl="0">
              <a:lnSpc>
                <a:spcPct val="100000"/>
              </a:lnSpc>
              <a:spcBef>
                <a:spcPts val="320"/>
              </a:spcBef>
              <a:spcAft>
                <a:spcPts val="0"/>
              </a:spcAft>
              <a:buClr>
                <a:schemeClr val="accent1"/>
              </a:buClr>
              <a:buSzPts val="800"/>
              <a:buFont typeface="Noto Sans Symbols"/>
              <a:buChar char="■"/>
              <a:defRPr sz="1600" b="0" i="0" u="none" strike="noStrike" cap="none">
                <a:solidFill>
                  <a:schemeClr val="lt1"/>
                </a:solidFill>
                <a:latin typeface="Tahoma"/>
                <a:ea typeface="Tahoma"/>
                <a:cs typeface="Tahoma"/>
                <a:sym typeface="Tahoma"/>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Tahoma"/>
                <a:ea typeface="Tahoma"/>
                <a:cs typeface="Tahoma"/>
                <a:sym typeface="Tahoma"/>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Tahoma"/>
                <a:ea typeface="Tahoma"/>
                <a:cs typeface="Tahoma"/>
                <a:sym typeface="Tahoma"/>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Tahoma"/>
                <a:ea typeface="Tahoma"/>
                <a:cs typeface="Tahoma"/>
                <a:sym typeface="Tahoma"/>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Tahoma"/>
                <a:ea typeface="Tahoma"/>
                <a:cs typeface="Tahoma"/>
                <a:sym typeface="Tahoma"/>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41"/>
        <p:cNvGrpSpPr/>
        <p:nvPr/>
      </p:nvGrpSpPr>
      <p:grpSpPr>
        <a:xfrm>
          <a:off x="0" y="0"/>
          <a:ext cx="0" cy="0"/>
          <a:chOff x="0" y="0"/>
          <a:chExt cx="0" cy="0"/>
        </a:xfrm>
      </p:grpSpPr>
      <p:sp>
        <p:nvSpPr>
          <p:cNvPr id="42" name="Google Shape;42;p175"/>
          <p:cNvSpPr txBox="1">
            <a:spLocks noGrp="1"/>
          </p:cNvSpPr>
          <p:nvPr>
            <p:ph type="body" idx="1"/>
          </p:nvPr>
        </p:nvSpPr>
        <p:spPr>
          <a:xfrm>
            <a:off x="617538" y="1384300"/>
            <a:ext cx="8199437" cy="4760913"/>
          </a:xfrm>
          <a:prstGeom prst="rect">
            <a:avLst/>
          </a:prstGeom>
          <a:noFill/>
          <a:ln>
            <a:noFill/>
          </a:ln>
        </p:spPr>
        <p:txBody>
          <a:bodyPr spcFirstLastPara="1" wrap="square" lIns="91425" tIns="45700" rIns="91425" bIns="45700" anchor="t" anchorCtr="0">
            <a:noAutofit/>
          </a:bodyPr>
          <a:lstStyle>
            <a:lvl1pPr marL="457200" lvl="0" indent="-320040" algn="l">
              <a:lnSpc>
                <a:spcPct val="100000"/>
              </a:lnSpc>
              <a:spcBef>
                <a:spcPts val="480"/>
              </a:spcBef>
              <a:spcAft>
                <a:spcPts val="0"/>
              </a:spcAft>
              <a:buSzPts val="1440"/>
              <a:buChar char="■"/>
              <a:defRPr sz="2400"/>
            </a:lvl1pPr>
            <a:lvl2pPr marL="914400" lvl="1" indent="-312419" algn="l">
              <a:lnSpc>
                <a:spcPct val="100000"/>
              </a:lnSpc>
              <a:spcBef>
                <a:spcPts val="480"/>
              </a:spcBef>
              <a:spcAft>
                <a:spcPts val="0"/>
              </a:spcAft>
              <a:buSzPts val="1320"/>
              <a:buChar char="■"/>
              <a:defRPr sz="2400"/>
            </a:lvl2pPr>
            <a:lvl3pPr marL="1371600" lvl="2" indent="-285750" algn="l">
              <a:lnSpc>
                <a:spcPct val="100000"/>
              </a:lnSpc>
              <a:spcBef>
                <a:spcPts val="360"/>
              </a:spcBef>
              <a:spcAft>
                <a:spcPts val="0"/>
              </a:spcAft>
              <a:buSzPts val="900"/>
              <a:buChar char="■"/>
              <a:defRPr/>
            </a:lvl3pPr>
            <a:lvl4pPr marL="1828800" lvl="3" indent="-291464" algn="l">
              <a:lnSpc>
                <a:spcPct val="100000"/>
              </a:lnSpc>
              <a:spcBef>
                <a:spcPts val="360"/>
              </a:spcBef>
              <a:spcAft>
                <a:spcPts val="0"/>
              </a:spcAft>
              <a:buSzPts val="990"/>
              <a:buChar char="■"/>
              <a:defRPr/>
            </a:lvl4pPr>
            <a:lvl5pPr marL="2286000" lvl="4" indent="-285750" algn="l">
              <a:lnSpc>
                <a:spcPct val="100000"/>
              </a:lnSpc>
              <a:spcBef>
                <a:spcPts val="36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 name="Google Shape;43;p175"/>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15_Title and Content">
  <p:cSld name="15_Title and Content">
    <p:spTree>
      <p:nvGrpSpPr>
        <p:cNvPr id="1" name="Shape 44"/>
        <p:cNvGrpSpPr/>
        <p:nvPr/>
      </p:nvGrpSpPr>
      <p:grpSpPr>
        <a:xfrm>
          <a:off x="0" y="0"/>
          <a:ext cx="0" cy="0"/>
          <a:chOff x="0" y="0"/>
          <a:chExt cx="0" cy="0"/>
        </a:xfrm>
      </p:grpSpPr>
      <p:sp>
        <p:nvSpPr>
          <p:cNvPr id="45" name="Google Shape;45;p179"/>
          <p:cNvSpPr txBox="1">
            <a:spLocks noGrp="1"/>
          </p:cNvSpPr>
          <p:nvPr>
            <p:ph type="body" idx="1"/>
          </p:nvPr>
        </p:nvSpPr>
        <p:spPr>
          <a:xfrm>
            <a:off x="457201" y="1143000"/>
            <a:ext cx="8200231" cy="5257800"/>
          </a:xfrm>
          <a:prstGeom prst="rect">
            <a:avLst/>
          </a:prstGeom>
          <a:noFill/>
          <a:ln>
            <a:noFill/>
          </a:ln>
        </p:spPr>
        <p:txBody>
          <a:bodyPr spcFirstLastPara="1" wrap="square" lIns="91425" tIns="45700" rIns="91425" bIns="45700" anchor="t" anchorCtr="0">
            <a:noAutofit/>
          </a:bodyPr>
          <a:lstStyle>
            <a:lvl1pPr marL="457200" lvl="0" indent="-320040" algn="l">
              <a:lnSpc>
                <a:spcPct val="100000"/>
              </a:lnSpc>
              <a:spcBef>
                <a:spcPts val="480"/>
              </a:spcBef>
              <a:spcAft>
                <a:spcPts val="0"/>
              </a:spcAft>
              <a:buSzPts val="1440"/>
              <a:buChar char="■"/>
              <a:defRPr sz="2400"/>
            </a:lvl1pPr>
            <a:lvl2pPr marL="914400" lvl="1" indent="-298450" algn="l">
              <a:lnSpc>
                <a:spcPct val="100000"/>
              </a:lnSpc>
              <a:spcBef>
                <a:spcPts val="400"/>
              </a:spcBef>
              <a:spcAft>
                <a:spcPts val="0"/>
              </a:spcAft>
              <a:buSzPts val="1100"/>
              <a:buChar char="■"/>
              <a:defRPr sz="2000"/>
            </a:lvl2pPr>
            <a:lvl3pPr marL="1371600" lvl="2" indent="-292100" algn="l">
              <a:lnSpc>
                <a:spcPct val="100000"/>
              </a:lnSpc>
              <a:spcBef>
                <a:spcPts val="400"/>
              </a:spcBef>
              <a:spcAft>
                <a:spcPts val="0"/>
              </a:spcAft>
              <a:buSzPts val="1000"/>
              <a:buChar char="■"/>
              <a:defRPr sz="2000"/>
            </a:lvl3pPr>
            <a:lvl4pPr marL="1828800" lvl="3" indent="-291464" algn="l">
              <a:lnSpc>
                <a:spcPct val="100000"/>
              </a:lnSpc>
              <a:spcBef>
                <a:spcPts val="360"/>
              </a:spcBef>
              <a:spcAft>
                <a:spcPts val="0"/>
              </a:spcAft>
              <a:buSzPts val="990"/>
              <a:buChar char="■"/>
              <a:defRPr sz="1800"/>
            </a:lvl4pPr>
            <a:lvl5pPr marL="2286000" lvl="4" indent="-285750" algn="l">
              <a:lnSpc>
                <a:spcPct val="100000"/>
              </a:lnSpc>
              <a:spcBef>
                <a:spcPts val="360"/>
              </a:spcBef>
              <a:spcAft>
                <a:spcPts val="0"/>
              </a:spcAft>
              <a:buSzPts val="900"/>
              <a:buChar char="■"/>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179"/>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1_Two Content" type="twoObj">
  <p:cSld name="TWO_OBJECTS">
    <p:spTree>
      <p:nvGrpSpPr>
        <p:cNvPr id="1" name="Shape 47"/>
        <p:cNvGrpSpPr/>
        <p:nvPr/>
      </p:nvGrpSpPr>
      <p:grpSpPr>
        <a:xfrm>
          <a:off x="0" y="0"/>
          <a:ext cx="0" cy="0"/>
          <a:chOff x="0" y="0"/>
          <a:chExt cx="0" cy="0"/>
        </a:xfrm>
      </p:grpSpPr>
      <p:sp>
        <p:nvSpPr>
          <p:cNvPr id="48" name="Google Shape;48;p180"/>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sz="28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180"/>
          <p:cNvSpPr txBox="1">
            <a:spLocks noGrp="1"/>
          </p:cNvSpPr>
          <p:nvPr>
            <p:ph type="body" idx="1"/>
          </p:nvPr>
        </p:nvSpPr>
        <p:spPr>
          <a:xfrm>
            <a:off x="533400" y="1371600"/>
            <a:ext cx="4114800" cy="4953000"/>
          </a:xfrm>
          <a:prstGeom prst="rect">
            <a:avLst/>
          </a:prstGeom>
          <a:noFill/>
          <a:ln>
            <a:noFill/>
          </a:ln>
        </p:spPr>
        <p:txBody>
          <a:bodyPr spcFirstLastPara="1" wrap="square" lIns="91425" tIns="45700" rIns="91425" bIns="45700" anchor="t" anchorCtr="0">
            <a:noAutofit/>
          </a:bodyPr>
          <a:lstStyle>
            <a:lvl1pPr marL="457200" lvl="0" indent="-304800" algn="l">
              <a:lnSpc>
                <a:spcPct val="100000"/>
              </a:lnSpc>
              <a:spcBef>
                <a:spcPts val="400"/>
              </a:spcBef>
              <a:spcAft>
                <a:spcPts val="0"/>
              </a:spcAft>
              <a:buSzPts val="1200"/>
              <a:buChar char="■"/>
              <a:defRPr sz="2000"/>
            </a:lvl1pPr>
            <a:lvl2pPr marL="914400" lvl="1" indent="-298450" algn="l">
              <a:lnSpc>
                <a:spcPct val="100000"/>
              </a:lnSpc>
              <a:spcBef>
                <a:spcPts val="400"/>
              </a:spcBef>
              <a:spcAft>
                <a:spcPts val="0"/>
              </a:spcAft>
              <a:buSzPts val="1100"/>
              <a:buChar char="■"/>
              <a:defRPr sz="2000"/>
            </a:lvl2pPr>
            <a:lvl3pPr marL="1371600" lvl="2" indent="-285750" algn="l">
              <a:lnSpc>
                <a:spcPct val="100000"/>
              </a:lnSpc>
              <a:spcBef>
                <a:spcPts val="360"/>
              </a:spcBef>
              <a:spcAft>
                <a:spcPts val="0"/>
              </a:spcAft>
              <a:buSzPts val="900"/>
              <a:buChar char="■"/>
              <a:defRPr/>
            </a:lvl3pPr>
            <a:lvl4pPr marL="1828800" lvl="3" indent="-291464" algn="l">
              <a:lnSpc>
                <a:spcPct val="100000"/>
              </a:lnSpc>
              <a:spcBef>
                <a:spcPts val="360"/>
              </a:spcBef>
              <a:spcAft>
                <a:spcPts val="0"/>
              </a:spcAft>
              <a:buSzPts val="990"/>
              <a:buChar char="■"/>
              <a:defRPr/>
            </a:lvl4pPr>
            <a:lvl5pPr marL="2286000" lvl="4" indent="-285750" algn="l">
              <a:lnSpc>
                <a:spcPct val="100000"/>
              </a:lnSpc>
              <a:spcBef>
                <a:spcPts val="36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180"/>
          <p:cNvSpPr txBox="1">
            <a:spLocks noGrp="1"/>
          </p:cNvSpPr>
          <p:nvPr>
            <p:ph type="body" idx="2"/>
          </p:nvPr>
        </p:nvSpPr>
        <p:spPr>
          <a:xfrm>
            <a:off x="4800600" y="1371600"/>
            <a:ext cx="3886200" cy="4953000"/>
          </a:xfrm>
          <a:prstGeom prst="rect">
            <a:avLst/>
          </a:prstGeom>
          <a:noFill/>
          <a:ln>
            <a:noFill/>
          </a:ln>
        </p:spPr>
        <p:txBody>
          <a:bodyPr spcFirstLastPara="1" wrap="square" lIns="91425" tIns="45700" rIns="91425" bIns="45700" anchor="t" anchorCtr="0">
            <a:noAutofit/>
          </a:bodyPr>
          <a:lstStyle>
            <a:lvl1pPr marL="457200" lvl="0" indent="-304800" algn="l">
              <a:lnSpc>
                <a:spcPct val="100000"/>
              </a:lnSpc>
              <a:spcBef>
                <a:spcPts val="400"/>
              </a:spcBef>
              <a:spcAft>
                <a:spcPts val="0"/>
              </a:spcAft>
              <a:buSzPts val="1200"/>
              <a:buChar char="■"/>
              <a:defRPr sz="2000"/>
            </a:lvl1pPr>
            <a:lvl2pPr marL="914400" lvl="1" indent="-298450" algn="l">
              <a:lnSpc>
                <a:spcPct val="100000"/>
              </a:lnSpc>
              <a:spcBef>
                <a:spcPts val="400"/>
              </a:spcBef>
              <a:spcAft>
                <a:spcPts val="0"/>
              </a:spcAft>
              <a:buSzPts val="1100"/>
              <a:buChar char="■"/>
              <a:defRPr sz="2000"/>
            </a:lvl2pPr>
            <a:lvl3pPr marL="1371600" lvl="2" indent="-285750" algn="l">
              <a:lnSpc>
                <a:spcPct val="100000"/>
              </a:lnSpc>
              <a:spcBef>
                <a:spcPts val="360"/>
              </a:spcBef>
              <a:spcAft>
                <a:spcPts val="0"/>
              </a:spcAft>
              <a:buSzPts val="900"/>
              <a:buChar char="■"/>
              <a:defRPr/>
            </a:lvl3pPr>
            <a:lvl4pPr marL="1828800" lvl="3" indent="-291464" algn="l">
              <a:lnSpc>
                <a:spcPct val="100000"/>
              </a:lnSpc>
              <a:spcBef>
                <a:spcPts val="360"/>
              </a:spcBef>
              <a:spcAft>
                <a:spcPts val="0"/>
              </a:spcAft>
              <a:buSzPts val="990"/>
              <a:buChar char="■"/>
              <a:defRPr/>
            </a:lvl4pPr>
            <a:lvl5pPr marL="2286000" lvl="4" indent="-285750" algn="l">
              <a:lnSpc>
                <a:spcPct val="100000"/>
              </a:lnSpc>
              <a:spcBef>
                <a:spcPts val="36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19.xml"/><Relationship Id="rId18" Type="http://schemas.openxmlformats.org/officeDocument/2006/relationships/slideLayout" Target="../slideLayouts/slideLayout24.xml"/><Relationship Id="rId26" Type="http://schemas.openxmlformats.org/officeDocument/2006/relationships/slideLayout" Target="../slideLayouts/slideLayout32.xml"/><Relationship Id="rId39" Type="http://schemas.openxmlformats.org/officeDocument/2006/relationships/slideLayout" Target="../slideLayouts/slideLayout45.xml"/><Relationship Id="rId21" Type="http://schemas.openxmlformats.org/officeDocument/2006/relationships/slideLayout" Target="../slideLayouts/slideLayout27.xml"/><Relationship Id="rId34" Type="http://schemas.openxmlformats.org/officeDocument/2006/relationships/slideLayout" Target="../slideLayouts/slideLayout40.xml"/><Relationship Id="rId42" Type="http://schemas.openxmlformats.org/officeDocument/2006/relationships/slideLayout" Target="../slideLayouts/slideLayout48.xml"/><Relationship Id="rId47" Type="http://schemas.openxmlformats.org/officeDocument/2006/relationships/slideLayout" Target="../slideLayouts/slideLayout53.xml"/><Relationship Id="rId50" Type="http://schemas.openxmlformats.org/officeDocument/2006/relationships/slideLayout" Target="../slideLayouts/slideLayout56.xml"/><Relationship Id="rId7" Type="http://schemas.openxmlformats.org/officeDocument/2006/relationships/slideLayout" Target="../slideLayouts/slideLayout13.xml"/><Relationship Id="rId2" Type="http://schemas.openxmlformats.org/officeDocument/2006/relationships/slideLayout" Target="../slideLayouts/slideLayout8.xml"/><Relationship Id="rId16" Type="http://schemas.openxmlformats.org/officeDocument/2006/relationships/slideLayout" Target="../slideLayouts/slideLayout22.xml"/><Relationship Id="rId29" Type="http://schemas.openxmlformats.org/officeDocument/2006/relationships/slideLayout" Target="../slideLayouts/slideLayout35.xml"/><Relationship Id="rId11" Type="http://schemas.openxmlformats.org/officeDocument/2006/relationships/slideLayout" Target="../slideLayouts/slideLayout17.xml"/><Relationship Id="rId24" Type="http://schemas.openxmlformats.org/officeDocument/2006/relationships/slideLayout" Target="../slideLayouts/slideLayout30.xml"/><Relationship Id="rId32" Type="http://schemas.openxmlformats.org/officeDocument/2006/relationships/slideLayout" Target="../slideLayouts/slideLayout38.xml"/><Relationship Id="rId37" Type="http://schemas.openxmlformats.org/officeDocument/2006/relationships/slideLayout" Target="../slideLayouts/slideLayout43.xml"/><Relationship Id="rId40" Type="http://schemas.openxmlformats.org/officeDocument/2006/relationships/slideLayout" Target="../slideLayouts/slideLayout46.xml"/><Relationship Id="rId45" Type="http://schemas.openxmlformats.org/officeDocument/2006/relationships/slideLayout" Target="../slideLayouts/slideLayout51.xml"/><Relationship Id="rId5" Type="http://schemas.openxmlformats.org/officeDocument/2006/relationships/slideLayout" Target="../slideLayouts/slideLayout11.xml"/><Relationship Id="rId15" Type="http://schemas.openxmlformats.org/officeDocument/2006/relationships/slideLayout" Target="../slideLayouts/slideLayout21.xml"/><Relationship Id="rId23" Type="http://schemas.openxmlformats.org/officeDocument/2006/relationships/slideLayout" Target="../slideLayouts/slideLayout29.xml"/><Relationship Id="rId28" Type="http://schemas.openxmlformats.org/officeDocument/2006/relationships/slideLayout" Target="../slideLayouts/slideLayout34.xml"/><Relationship Id="rId36" Type="http://schemas.openxmlformats.org/officeDocument/2006/relationships/slideLayout" Target="../slideLayouts/slideLayout42.xml"/><Relationship Id="rId49" Type="http://schemas.openxmlformats.org/officeDocument/2006/relationships/slideLayout" Target="../slideLayouts/slideLayout55.xml"/><Relationship Id="rId10" Type="http://schemas.openxmlformats.org/officeDocument/2006/relationships/slideLayout" Target="../slideLayouts/slideLayout16.xml"/><Relationship Id="rId19" Type="http://schemas.openxmlformats.org/officeDocument/2006/relationships/slideLayout" Target="../slideLayouts/slideLayout25.xml"/><Relationship Id="rId31" Type="http://schemas.openxmlformats.org/officeDocument/2006/relationships/slideLayout" Target="../slideLayouts/slideLayout37.xml"/><Relationship Id="rId44" Type="http://schemas.openxmlformats.org/officeDocument/2006/relationships/slideLayout" Target="../slideLayouts/slideLayout50.xml"/><Relationship Id="rId52" Type="http://schemas.openxmlformats.org/officeDocument/2006/relationships/image" Target="../media/image5.png"/><Relationship Id="rId4" Type="http://schemas.openxmlformats.org/officeDocument/2006/relationships/slideLayout" Target="../slideLayouts/slideLayout10.xml"/><Relationship Id="rId9" Type="http://schemas.openxmlformats.org/officeDocument/2006/relationships/slideLayout" Target="../slideLayouts/slideLayout15.xml"/><Relationship Id="rId14" Type="http://schemas.openxmlformats.org/officeDocument/2006/relationships/slideLayout" Target="../slideLayouts/slideLayout20.xml"/><Relationship Id="rId22" Type="http://schemas.openxmlformats.org/officeDocument/2006/relationships/slideLayout" Target="../slideLayouts/slideLayout28.xml"/><Relationship Id="rId27" Type="http://schemas.openxmlformats.org/officeDocument/2006/relationships/slideLayout" Target="../slideLayouts/slideLayout33.xml"/><Relationship Id="rId30" Type="http://schemas.openxmlformats.org/officeDocument/2006/relationships/slideLayout" Target="../slideLayouts/slideLayout36.xml"/><Relationship Id="rId35" Type="http://schemas.openxmlformats.org/officeDocument/2006/relationships/slideLayout" Target="../slideLayouts/slideLayout41.xml"/><Relationship Id="rId43" Type="http://schemas.openxmlformats.org/officeDocument/2006/relationships/slideLayout" Target="../slideLayouts/slideLayout49.xml"/><Relationship Id="rId48" Type="http://schemas.openxmlformats.org/officeDocument/2006/relationships/slideLayout" Target="../slideLayouts/slideLayout54.xml"/><Relationship Id="rId8" Type="http://schemas.openxmlformats.org/officeDocument/2006/relationships/slideLayout" Target="../slideLayouts/slideLayout14.xml"/><Relationship Id="rId51" Type="http://schemas.openxmlformats.org/officeDocument/2006/relationships/theme" Target="../theme/theme3.xml"/><Relationship Id="rId3" Type="http://schemas.openxmlformats.org/officeDocument/2006/relationships/slideLayout" Target="../slideLayouts/slideLayout9.xml"/><Relationship Id="rId12" Type="http://schemas.openxmlformats.org/officeDocument/2006/relationships/slideLayout" Target="../slideLayouts/slideLayout18.xml"/><Relationship Id="rId17" Type="http://schemas.openxmlformats.org/officeDocument/2006/relationships/slideLayout" Target="../slideLayouts/slideLayout23.xml"/><Relationship Id="rId25" Type="http://schemas.openxmlformats.org/officeDocument/2006/relationships/slideLayout" Target="../slideLayouts/slideLayout31.xml"/><Relationship Id="rId33" Type="http://schemas.openxmlformats.org/officeDocument/2006/relationships/slideLayout" Target="../slideLayouts/slideLayout39.xml"/><Relationship Id="rId38" Type="http://schemas.openxmlformats.org/officeDocument/2006/relationships/slideLayout" Target="../slideLayouts/slideLayout44.xml"/><Relationship Id="rId46" Type="http://schemas.openxmlformats.org/officeDocument/2006/relationships/slideLayout" Target="../slideLayouts/slideLayout52.xml"/><Relationship Id="rId20" Type="http://schemas.openxmlformats.org/officeDocument/2006/relationships/slideLayout" Target="../slideLayouts/slideLayout26.xml"/><Relationship Id="rId41" Type="http://schemas.openxmlformats.org/officeDocument/2006/relationships/slideLayout" Target="../slideLayouts/slideLayout47.xml"/><Relationship Id="rId1" Type="http://schemas.openxmlformats.org/officeDocument/2006/relationships/slideLayout" Target="../slideLayouts/slideLayout7.xml"/><Relationship Id="rId6"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59.xml"/><Relationship Id="rId2" Type="http://schemas.openxmlformats.org/officeDocument/2006/relationships/slideLayout" Target="../slideLayouts/slideLayout58.xml"/><Relationship Id="rId1" Type="http://schemas.openxmlformats.org/officeDocument/2006/relationships/slideLayout" Target="../slideLayouts/slideLayout57.xml"/><Relationship Id="rId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70"/>
          <p:cNvSpPr/>
          <p:nvPr/>
        </p:nvSpPr>
        <p:spPr>
          <a:xfrm>
            <a:off x="0" y="0"/>
            <a:ext cx="9144000" cy="1143000"/>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Tahoma"/>
              <a:buNone/>
            </a:pPr>
            <a:endParaRPr sz="2400" b="0" i="0" u="none" strike="noStrike" cap="none">
              <a:solidFill>
                <a:schemeClr val="dk1"/>
              </a:solidFill>
              <a:latin typeface="Tahoma"/>
              <a:ea typeface="Tahoma"/>
              <a:cs typeface="Tahoma"/>
              <a:sym typeface="Tahoma"/>
            </a:endParaRPr>
          </a:p>
        </p:txBody>
      </p:sp>
      <p:sp>
        <p:nvSpPr>
          <p:cNvPr id="11" name="Google Shape;11;p170"/>
          <p:cNvSpPr txBox="1"/>
          <p:nvPr/>
        </p:nvSpPr>
        <p:spPr>
          <a:xfrm>
            <a:off x="114299" y="6581775"/>
            <a:ext cx="2528539" cy="2769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dirty="0">
                <a:solidFill>
                  <a:schemeClr val="dk2"/>
                </a:solidFill>
                <a:latin typeface="Tahoma"/>
                <a:ea typeface="Tahoma"/>
                <a:cs typeface="Tahoma"/>
                <a:sym typeface="Tahoma"/>
              </a:rPr>
              <a:t>© BAI Information Security </a:t>
            </a:r>
            <a:endParaRPr sz="1400" b="0" i="0" u="none" strike="noStrike" cap="none" dirty="0">
              <a:solidFill>
                <a:srgbClr val="000000"/>
              </a:solidFill>
              <a:latin typeface="Arial"/>
              <a:ea typeface="Arial"/>
              <a:cs typeface="Arial"/>
              <a:sym typeface="Arial"/>
            </a:endParaRPr>
          </a:p>
        </p:txBody>
      </p:sp>
      <p:sp>
        <p:nvSpPr>
          <p:cNvPr id="12" name="Google Shape;12;p170"/>
          <p:cNvSpPr txBox="1"/>
          <p:nvPr/>
        </p:nvSpPr>
        <p:spPr>
          <a:xfrm>
            <a:off x="8518539" y="6550025"/>
            <a:ext cx="625461" cy="3079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fld id="{00000000-1234-1234-1234-123412341234}" type="slidenum">
              <a:rPr lang="en-US" sz="1400" b="0" i="0" u="none" strike="noStrike" cap="none">
                <a:solidFill>
                  <a:schemeClr val="dk2"/>
                </a:solidFill>
                <a:latin typeface="Tahoma"/>
                <a:ea typeface="Tahoma"/>
                <a:cs typeface="Tahoma"/>
                <a:sym typeface="Tahoma"/>
              </a:rPr>
              <a:t>‹#›</a:t>
            </a:fld>
            <a:endParaRPr sz="1400" b="0" i="0" u="none" strike="noStrike" cap="none">
              <a:solidFill>
                <a:schemeClr val="dk2"/>
              </a:solidFill>
              <a:latin typeface="Tahoma"/>
              <a:ea typeface="Tahoma"/>
              <a:cs typeface="Tahoma"/>
              <a:sym typeface="Tahoma"/>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a:gsLst>
            <a:gs pos="0">
              <a:srgbClr val="4172AD"/>
            </a:gs>
            <a:gs pos="23000">
              <a:srgbClr val="4172AD"/>
            </a:gs>
            <a:gs pos="69000">
              <a:srgbClr val="366092"/>
            </a:gs>
            <a:gs pos="97000">
              <a:srgbClr val="335988"/>
            </a:gs>
            <a:gs pos="100000">
              <a:srgbClr val="335988"/>
            </a:gs>
          </a:gsLst>
          <a:path path="circle">
            <a:fillToRect l="50000" t="50000" r="50000" b="50000"/>
          </a:path>
          <a:tileRect/>
        </a:gradFill>
        <a:effectLst/>
      </p:bgPr>
    </p:bg>
    <p:spTree>
      <p:nvGrpSpPr>
        <p:cNvPr id="1" name="Shape 25"/>
        <p:cNvGrpSpPr/>
        <p:nvPr/>
      </p:nvGrpSpPr>
      <p:grpSpPr>
        <a:xfrm>
          <a:off x="0" y="0"/>
          <a:ext cx="0" cy="0"/>
          <a:chOff x="0" y="0"/>
          <a:chExt cx="0" cy="0"/>
        </a:xfrm>
      </p:grpSpPr>
      <p:sp>
        <p:nvSpPr>
          <p:cNvPr id="26" name="Google Shape;26;p172"/>
          <p:cNvSpPr/>
          <p:nvPr/>
        </p:nvSpPr>
        <p:spPr>
          <a:xfrm>
            <a:off x="0" y="0"/>
            <a:ext cx="9144000" cy="1143000"/>
          </a:xfrm>
          <a:prstGeom prst="rect">
            <a:avLst/>
          </a:prstGeom>
          <a:solidFill>
            <a:schemeClr val="lt1"/>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Tahoma"/>
              <a:buNone/>
            </a:pPr>
            <a:endParaRPr sz="2400" b="0" i="0" u="none" strike="noStrike" cap="none">
              <a:solidFill>
                <a:schemeClr val="dk1"/>
              </a:solidFill>
              <a:latin typeface="Tahoma"/>
              <a:ea typeface="Tahoma"/>
              <a:cs typeface="Tahoma"/>
              <a:sym typeface="Tahoma"/>
            </a:endParaRPr>
          </a:p>
        </p:txBody>
      </p:sp>
      <p:sp>
        <p:nvSpPr>
          <p:cNvPr id="27" name="Google Shape;27;p172"/>
          <p:cNvSpPr txBox="1"/>
          <p:nvPr/>
        </p:nvSpPr>
        <p:spPr>
          <a:xfrm>
            <a:off x="114299" y="6581775"/>
            <a:ext cx="2584295" cy="2769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dirty="0">
                <a:solidFill>
                  <a:schemeClr val="dk2"/>
                </a:solidFill>
                <a:latin typeface="Tahoma"/>
                <a:ea typeface="Tahoma"/>
                <a:cs typeface="Tahoma"/>
                <a:sym typeface="Tahoma"/>
              </a:rPr>
              <a:t>© BAI Information Security </a:t>
            </a:r>
            <a:endParaRPr lang="en-US" sz="1400" b="0" i="0" u="none" strike="noStrike" cap="none" dirty="0">
              <a:solidFill>
                <a:srgbClr val="000000"/>
              </a:solidFill>
              <a:latin typeface="Arial"/>
              <a:ea typeface="Arial"/>
              <a:cs typeface="Arial"/>
              <a:sym typeface="Arial"/>
            </a:endParaRPr>
          </a:p>
        </p:txBody>
      </p:sp>
      <p:pic>
        <p:nvPicPr>
          <p:cNvPr id="28" name="Google Shape;28;p172"/>
          <p:cNvPicPr preferRelativeResize="0"/>
          <p:nvPr/>
        </p:nvPicPr>
        <p:blipFill rotWithShape="1">
          <a:blip r:embed="rId4">
            <a:alphaModFix/>
          </a:blip>
          <a:srcRect/>
          <a:stretch/>
        </p:blipFill>
        <p:spPr>
          <a:xfrm>
            <a:off x="114300" y="381001"/>
            <a:ext cx="2333625" cy="526648"/>
          </a:xfrm>
          <a:prstGeom prst="rect">
            <a:avLst/>
          </a:prstGeom>
          <a:noFill/>
          <a:ln>
            <a:noFill/>
          </a:ln>
        </p:spPr>
      </p:pic>
      <p:sp>
        <p:nvSpPr>
          <p:cNvPr id="29" name="Google Shape;29;p172"/>
          <p:cNvSpPr txBox="1"/>
          <p:nvPr/>
        </p:nvSpPr>
        <p:spPr>
          <a:xfrm>
            <a:off x="8518539" y="6550025"/>
            <a:ext cx="625461" cy="3079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fld id="{00000000-1234-1234-1234-123412341234}" type="slidenum">
              <a:rPr lang="en-US" sz="1400" b="0" i="0" u="none" strike="noStrike" cap="none">
                <a:solidFill>
                  <a:schemeClr val="lt1"/>
                </a:solidFill>
                <a:latin typeface="Tahoma"/>
                <a:ea typeface="Tahoma"/>
                <a:cs typeface="Tahoma"/>
                <a:sym typeface="Tahoma"/>
              </a:rPr>
              <a:t>‹#›</a:t>
            </a:fld>
            <a:endParaRPr sz="1400" b="0" i="0" u="none" strike="noStrike" cap="none">
              <a:solidFill>
                <a:schemeClr val="lt1"/>
              </a:solidFill>
              <a:latin typeface="Tahoma"/>
              <a:ea typeface="Tahoma"/>
              <a:cs typeface="Tahoma"/>
              <a:sym typeface="Tahoma"/>
            </a:endParaRPr>
          </a:p>
        </p:txBody>
      </p:sp>
    </p:spTree>
  </p:cSld>
  <p:clrMap bg1="lt1" tx1="dk1" bg2="dk2" tx2="lt2" accent1="accent1" accent2="accent2" accent3="accent3" accent4="accent4" accent5="accent5" accent6="accent6" hlink="hlink" folHlink="folHlink"/>
  <p:sldLayoutIdLst>
    <p:sldLayoutId id="2147483654" r:id="rId1"/>
    <p:sldLayoutId id="2147483655"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5"/>
        <p:cNvGrpSpPr/>
        <p:nvPr/>
      </p:nvGrpSpPr>
      <p:grpSpPr>
        <a:xfrm>
          <a:off x="0" y="0"/>
          <a:ext cx="0" cy="0"/>
          <a:chOff x="0" y="0"/>
          <a:chExt cx="0" cy="0"/>
        </a:xfrm>
      </p:grpSpPr>
      <p:sp>
        <p:nvSpPr>
          <p:cNvPr id="36" name="Google Shape;36;p174"/>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2800" b="0" i="0" u="none" strike="noStrike" cap="none">
                <a:solidFill>
                  <a:srgbClr val="C00000"/>
                </a:solidFill>
                <a:latin typeface="Tahoma"/>
                <a:ea typeface="Tahoma"/>
                <a:cs typeface="Tahoma"/>
                <a:sym typeface="Tahoma"/>
              </a:defRPr>
            </a:lvl1pPr>
            <a:lvl2pPr marR="0" lvl="1" algn="l" rtl="0">
              <a:lnSpc>
                <a:spcPct val="100000"/>
              </a:lnSpc>
              <a:spcBef>
                <a:spcPts val="0"/>
              </a:spcBef>
              <a:spcAft>
                <a:spcPts val="0"/>
              </a:spcAft>
              <a:buClr>
                <a:srgbClr val="000000"/>
              </a:buClr>
              <a:buSzPts val="1400"/>
              <a:buFont typeface="Arial"/>
              <a:buNone/>
              <a:defRPr sz="2400" b="0" i="0" u="none" strike="noStrike" cap="none">
                <a:solidFill>
                  <a:srgbClr val="C00000"/>
                </a:solidFill>
                <a:latin typeface="Tahoma"/>
                <a:ea typeface="Tahoma"/>
                <a:cs typeface="Tahoma"/>
                <a:sym typeface="Tahoma"/>
              </a:defRPr>
            </a:lvl2pPr>
            <a:lvl3pPr marR="0" lvl="2" algn="l" rtl="0">
              <a:lnSpc>
                <a:spcPct val="100000"/>
              </a:lnSpc>
              <a:spcBef>
                <a:spcPts val="0"/>
              </a:spcBef>
              <a:spcAft>
                <a:spcPts val="0"/>
              </a:spcAft>
              <a:buClr>
                <a:srgbClr val="000000"/>
              </a:buClr>
              <a:buSzPts val="1400"/>
              <a:buFont typeface="Arial"/>
              <a:buNone/>
              <a:defRPr sz="2400" b="0" i="0" u="none" strike="noStrike" cap="none">
                <a:solidFill>
                  <a:srgbClr val="C00000"/>
                </a:solidFill>
                <a:latin typeface="Tahoma"/>
                <a:ea typeface="Tahoma"/>
                <a:cs typeface="Tahoma"/>
                <a:sym typeface="Tahoma"/>
              </a:defRPr>
            </a:lvl3pPr>
            <a:lvl4pPr marR="0" lvl="3" algn="l" rtl="0">
              <a:lnSpc>
                <a:spcPct val="100000"/>
              </a:lnSpc>
              <a:spcBef>
                <a:spcPts val="0"/>
              </a:spcBef>
              <a:spcAft>
                <a:spcPts val="0"/>
              </a:spcAft>
              <a:buClr>
                <a:srgbClr val="000000"/>
              </a:buClr>
              <a:buSzPts val="1400"/>
              <a:buFont typeface="Arial"/>
              <a:buNone/>
              <a:defRPr sz="2400" b="0" i="0" u="none" strike="noStrike" cap="none">
                <a:solidFill>
                  <a:srgbClr val="C00000"/>
                </a:solidFill>
                <a:latin typeface="Tahoma"/>
                <a:ea typeface="Tahoma"/>
                <a:cs typeface="Tahoma"/>
                <a:sym typeface="Tahoma"/>
              </a:defRPr>
            </a:lvl4pPr>
            <a:lvl5pPr marR="0" lvl="4" algn="l" rtl="0">
              <a:lnSpc>
                <a:spcPct val="100000"/>
              </a:lnSpc>
              <a:spcBef>
                <a:spcPts val="0"/>
              </a:spcBef>
              <a:spcAft>
                <a:spcPts val="0"/>
              </a:spcAft>
              <a:buClr>
                <a:srgbClr val="000000"/>
              </a:buClr>
              <a:buSzPts val="1400"/>
              <a:buFont typeface="Arial"/>
              <a:buNone/>
              <a:defRPr sz="2400" b="0" i="0" u="none" strike="noStrike" cap="none">
                <a:solidFill>
                  <a:srgbClr val="C00000"/>
                </a:solidFill>
                <a:latin typeface="Tahoma"/>
                <a:ea typeface="Tahoma"/>
                <a:cs typeface="Tahoma"/>
                <a:sym typeface="Tahoma"/>
              </a:defRPr>
            </a:lvl5pPr>
            <a:lvl6pPr marR="0" lvl="5" algn="l"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Tahoma"/>
                <a:ea typeface="Tahoma"/>
                <a:cs typeface="Tahoma"/>
                <a:sym typeface="Tahoma"/>
              </a:defRPr>
            </a:lvl6pPr>
            <a:lvl7pPr marR="0" lvl="6" algn="l"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Tahoma"/>
                <a:ea typeface="Tahoma"/>
                <a:cs typeface="Tahoma"/>
                <a:sym typeface="Tahoma"/>
              </a:defRPr>
            </a:lvl7pPr>
            <a:lvl8pPr marR="0" lvl="7" algn="l"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Tahoma"/>
                <a:ea typeface="Tahoma"/>
                <a:cs typeface="Tahoma"/>
                <a:sym typeface="Tahoma"/>
              </a:defRPr>
            </a:lvl8pPr>
            <a:lvl9pPr marR="0" lvl="8" algn="l"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Tahoma"/>
                <a:ea typeface="Tahoma"/>
                <a:cs typeface="Tahoma"/>
                <a:sym typeface="Tahoma"/>
              </a:defRPr>
            </a:lvl9pPr>
          </a:lstStyle>
          <a:p>
            <a:endParaRPr/>
          </a:p>
        </p:txBody>
      </p:sp>
      <p:sp>
        <p:nvSpPr>
          <p:cNvPr id="37" name="Google Shape;37;p174"/>
          <p:cNvSpPr txBox="1">
            <a:spLocks noGrp="1"/>
          </p:cNvSpPr>
          <p:nvPr>
            <p:ph type="body" idx="1"/>
          </p:nvPr>
        </p:nvSpPr>
        <p:spPr>
          <a:xfrm>
            <a:off x="617538" y="1384300"/>
            <a:ext cx="8199437" cy="4760913"/>
          </a:xfrm>
          <a:prstGeom prst="rect">
            <a:avLst/>
          </a:prstGeom>
          <a:noFill/>
          <a:ln>
            <a:noFill/>
          </a:ln>
        </p:spPr>
        <p:txBody>
          <a:bodyPr spcFirstLastPara="1" wrap="square" lIns="91425" tIns="45700" rIns="91425" bIns="45700" anchor="t" anchorCtr="0">
            <a:noAutofit/>
          </a:bodyPr>
          <a:lstStyle>
            <a:lvl1pPr marL="457200" marR="0" lvl="0" indent="-320040" algn="l" rtl="0">
              <a:lnSpc>
                <a:spcPct val="100000"/>
              </a:lnSpc>
              <a:spcBef>
                <a:spcPts val="480"/>
              </a:spcBef>
              <a:spcAft>
                <a:spcPts val="0"/>
              </a:spcAft>
              <a:buClr>
                <a:srgbClr val="C00000"/>
              </a:buClr>
              <a:buSzPts val="1440"/>
              <a:buFont typeface="Noto Sans Symbols"/>
              <a:buChar char="■"/>
              <a:defRPr sz="2400" b="0" i="0" u="none" strike="noStrike" cap="none">
                <a:solidFill>
                  <a:schemeClr val="dk1"/>
                </a:solidFill>
                <a:latin typeface="Tahoma"/>
                <a:ea typeface="Tahoma"/>
                <a:cs typeface="Tahoma"/>
                <a:sym typeface="Tahoma"/>
              </a:defRPr>
            </a:lvl1pPr>
            <a:lvl2pPr marL="914400" marR="0" lvl="1" indent="-298450" algn="l" rtl="0">
              <a:lnSpc>
                <a:spcPct val="100000"/>
              </a:lnSpc>
              <a:spcBef>
                <a:spcPts val="400"/>
              </a:spcBef>
              <a:spcAft>
                <a:spcPts val="0"/>
              </a:spcAft>
              <a:buClr>
                <a:schemeClr val="hlink"/>
              </a:buClr>
              <a:buSzPts val="1100"/>
              <a:buFont typeface="Noto Sans Symbols"/>
              <a:buChar char="■"/>
              <a:defRPr sz="2000" b="0" i="0" u="none" strike="noStrike" cap="none">
                <a:solidFill>
                  <a:schemeClr val="dk1"/>
                </a:solidFill>
                <a:latin typeface="Tahoma"/>
                <a:ea typeface="Tahoma"/>
                <a:cs typeface="Tahoma"/>
                <a:sym typeface="Tahoma"/>
              </a:defRPr>
            </a:lvl2pPr>
            <a:lvl3pPr marL="1371600" marR="0" lvl="2" indent="-285750" algn="l" rtl="0">
              <a:lnSpc>
                <a:spcPct val="100000"/>
              </a:lnSpc>
              <a:spcBef>
                <a:spcPts val="360"/>
              </a:spcBef>
              <a:spcAft>
                <a:spcPts val="0"/>
              </a:spcAft>
              <a:buClr>
                <a:schemeClr val="folHlink"/>
              </a:buClr>
              <a:buSzPts val="900"/>
              <a:buFont typeface="Noto Sans Symbols"/>
              <a:buChar char="■"/>
              <a:defRPr sz="1800" b="0" i="0" u="none" strike="noStrike" cap="none">
                <a:solidFill>
                  <a:schemeClr val="dk1"/>
                </a:solidFill>
                <a:latin typeface="Tahoma"/>
                <a:ea typeface="Tahoma"/>
                <a:cs typeface="Tahoma"/>
                <a:sym typeface="Tahoma"/>
              </a:defRPr>
            </a:lvl3pPr>
            <a:lvl4pPr marL="1828800" marR="0" lvl="3" indent="-298450" algn="l" rtl="0">
              <a:lnSpc>
                <a:spcPct val="100000"/>
              </a:lnSpc>
              <a:spcBef>
                <a:spcPts val="400"/>
              </a:spcBef>
              <a:spcAft>
                <a:spcPts val="0"/>
              </a:spcAft>
              <a:buClr>
                <a:schemeClr val="accent2"/>
              </a:buClr>
              <a:buSzPts val="1100"/>
              <a:buFont typeface="Noto Sans Symbols"/>
              <a:buChar char="■"/>
              <a:defRPr sz="2000" b="0" i="0" u="none" strike="noStrike" cap="none">
                <a:solidFill>
                  <a:schemeClr val="dk1"/>
                </a:solidFill>
                <a:latin typeface="Tahoma"/>
                <a:ea typeface="Tahoma"/>
                <a:cs typeface="Tahoma"/>
                <a:sym typeface="Tahoma"/>
              </a:defRPr>
            </a:lvl4pPr>
            <a:lvl5pPr marL="2286000" marR="0" lvl="4" indent="-292100" algn="l" rtl="0">
              <a:lnSpc>
                <a:spcPct val="100000"/>
              </a:lnSpc>
              <a:spcBef>
                <a:spcPts val="400"/>
              </a:spcBef>
              <a:spcAft>
                <a:spcPts val="0"/>
              </a:spcAft>
              <a:buClr>
                <a:schemeClr val="accent1"/>
              </a:buClr>
              <a:buSzPts val="1000"/>
              <a:buFont typeface="Noto Sans Symbols"/>
              <a:buChar char="■"/>
              <a:defRPr sz="2000" b="0" i="0" u="none" strike="noStrike" cap="none">
                <a:solidFill>
                  <a:schemeClr val="dk1"/>
                </a:solidFill>
                <a:latin typeface="Tahoma"/>
                <a:ea typeface="Tahoma"/>
                <a:cs typeface="Tahoma"/>
                <a:sym typeface="Tahoma"/>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Tahoma"/>
                <a:ea typeface="Tahoma"/>
                <a:cs typeface="Tahoma"/>
                <a:sym typeface="Tahoma"/>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Tahoma"/>
                <a:ea typeface="Tahoma"/>
                <a:cs typeface="Tahoma"/>
                <a:sym typeface="Tahoma"/>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Tahoma"/>
                <a:ea typeface="Tahoma"/>
                <a:cs typeface="Tahoma"/>
                <a:sym typeface="Tahoma"/>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Tahoma"/>
                <a:ea typeface="Tahoma"/>
                <a:cs typeface="Tahoma"/>
                <a:sym typeface="Tahoma"/>
              </a:defRPr>
            </a:lvl9pPr>
          </a:lstStyle>
          <a:p>
            <a:endParaRPr/>
          </a:p>
        </p:txBody>
      </p:sp>
      <p:sp>
        <p:nvSpPr>
          <p:cNvPr id="38" name="Google Shape;38;p174"/>
          <p:cNvSpPr txBox="1"/>
          <p:nvPr/>
        </p:nvSpPr>
        <p:spPr>
          <a:xfrm>
            <a:off x="114299" y="6599218"/>
            <a:ext cx="2706959" cy="2769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dirty="0">
                <a:solidFill>
                  <a:schemeClr val="dk2"/>
                </a:solidFill>
                <a:latin typeface="Tahoma"/>
                <a:ea typeface="Tahoma"/>
                <a:cs typeface="Tahoma"/>
                <a:sym typeface="Tahoma"/>
              </a:rPr>
              <a:t>© BAI Information Security </a:t>
            </a:r>
            <a:endParaRPr lang="en-US" sz="1400" b="0" i="0" u="none" strike="noStrike" cap="none" dirty="0">
              <a:solidFill>
                <a:srgbClr val="000000"/>
              </a:solidFill>
              <a:latin typeface="Arial"/>
              <a:ea typeface="Arial"/>
              <a:cs typeface="Arial"/>
              <a:sym typeface="Arial"/>
            </a:endParaRPr>
          </a:p>
        </p:txBody>
      </p:sp>
      <p:pic>
        <p:nvPicPr>
          <p:cNvPr id="39" name="Google Shape;39;p174" descr="short-line"/>
          <p:cNvPicPr preferRelativeResize="0"/>
          <p:nvPr/>
        </p:nvPicPr>
        <p:blipFill rotWithShape="1">
          <a:blip r:embed="rId52">
            <a:alphaModFix/>
          </a:blip>
          <a:srcRect/>
          <a:stretch/>
        </p:blipFill>
        <p:spPr>
          <a:xfrm>
            <a:off x="114300" y="450850"/>
            <a:ext cx="1004888" cy="446088"/>
          </a:xfrm>
          <a:prstGeom prst="rect">
            <a:avLst/>
          </a:prstGeom>
          <a:noFill/>
          <a:ln>
            <a:noFill/>
          </a:ln>
        </p:spPr>
      </p:pic>
      <p:sp>
        <p:nvSpPr>
          <p:cNvPr id="40" name="Google Shape;40;p174"/>
          <p:cNvSpPr txBox="1"/>
          <p:nvPr/>
        </p:nvSpPr>
        <p:spPr>
          <a:xfrm>
            <a:off x="8518539" y="6550025"/>
            <a:ext cx="625461" cy="3079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fld id="{00000000-1234-1234-1234-123412341234}" type="slidenum">
              <a:rPr lang="en-US" sz="1400" b="0" i="0" u="none" strike="noStrike" cap="none">
                <a:solidFill>
                  <a:schemeClr val="dk2"/>
                </a:solidFill>
                <a:latin typeface="Tahoma"/>
                <a:ea typeface="Tahoma"/>
                <a:cs typeface="Tahoma"/>
                <a:sym typeface="Tahoma"/>
              </a:rPr>
              <a:t>‹#›</a:t>
            </a:fld>
            <a:endParaRPr sz="1400" b="0" i="0" u="none" strike="noStrike" cap="none">
              <a:solidFill>
                <a:schemeClr val="dk2"/>
              </a:solidFill>
              <a:latin typeface="Tahoma"/>
              <a:ea typeface="Tahoma"/>
              <a:cs typeface="Tahoma"/>
              <a:sym typeface="Tahoma"/>
            </a:endParaRPr>
          </a:p>
        </p:txBody>
      </p:sp>
    </p:spTree>
  </p:cSld>
  <p:clrMap bg1="lt1" tx1="dk1" bg2="dk2" tx2="lt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 id="2147483670" r:id="rId14"/>
    <p:sldLayoutId id="2147483671" r:id="rId15"/>
    <p:sldLayoutId id="2147483672" r:id="rId16"/>
    <p:sldLayoutId id="2147483673" r:id="rId17"/>
    <p:sldLayoutId id="2147483674" r:id="rId18"/>
    <p:sldLayoutId id="2147483675" r:id="rId19"/>
    <p:sldLayoutId id="2147483676" r:id="rId20"/>
    <p:sldLayoutId id="2147483677" r:id="rId21"/>
    <p:sldLayoutId id="2147483678" r:id="rId22"/>
    <p:sldLayoutId id="2147483679" r:id="rId23"/>
    <p:sldLayoutId id="2147483680" r:id="rId24"/>
    <p:sldLayoutId id="2147483681" r:id="rId25"/>
    <p:sldLayoutId id="2147483682" r:id="rId26"/>
    <p:sldLayoutId id="2147483683" r:id="rId27"/>
    <p:sldLayoutId id="2147483684" r:id="rId28"/>
    <p:sldLayoutId id="2147483685" r:id="rId29"/>
    <p:sldLayoutId id="2147483686" r:id="rId30"/>
    <p:sldLayoutId id="2147483687" r:id="rId31"/>
    <p:sldLayoutId id="2147483688" r:id="rId32"/>
    <p:sldLayoutId id="2147483689" r:id="rId33"/>
    <p:sldLayoutId id="2147483690" r:id="rId34"/>
    <p:sldLayoutId id="2147483691" r:id="rId35"/>
    <p:sldLayoutId id="2147483692" r:id="rId36"/>
    <p:sldLayoutId id="2147483693" r:id="rId37"/>
    <p:sldLayoutId id="2147483694" r:id="rId38"/>
    <p:sldLayoutId id="2147483695" r:id="rId39"/>
    <p:sldLayoutId id="2147483696" r:id="rId40"/>
    <p:sldLayoutId id="2147483697" r:id="rId41"/>
    <p:sldLayoutId id="2147483698" r:id="rId42"/>
    <p:sldLayoutId id="2147483699" r:id="rId43"/>
    <p:sldLayoutId id="2147483700" r:id="rId44"/>
    <p:sldLayoutId id="2147483701" r:id="rId45"/>
    <p:sldLayoutId id="2147483702" r:id="rId46"/>
    <p:sldLayoutId id="2147483703" r:id="rId47"/>
    <p:sldLayoutId id="2147483704" r:id="rId48"/>
    <p:sldLayoutId id="2147483705" r:id="rId49"/>
    <p:sldLayoutId id="2147483706" r:id="rId5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29"/>
        <p:cNvGrpSpPr/>
        <p:nvPr/>
      </p:nvGrpSpPr>
      <p:grpSpPr>
        <a:xfrm>
          <a:off x="0" y="0"/>
          <a:ext cx="0" cy="0"/>
          <a:chOff x="0" y="0"/>
          <a:chExt cx="0" cy="0"/>
        </a:xfrm>
      </p:grpSpPr>
      <p:sp>
        <p:nvSpPr>
          <p:cNvPr id="230" name="Google Shape;230;p176"/>
          <p:cNvSpPr/>
          <p:nvPr/>
        </p:nvSpPr>
        <p:spPr>
          <a:xfrm>
            <a:off x="0" y="0"/>
            <a:ext cx="9144000" cy="1143000"/>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Tahoma"/>
              <a:buNone/>
            </a:pPr>
            <a:endParaRPr sz="2400" b="0" i="0" u="none" strike="noStrike" cap="none">
              <a:solidFill>
                <a:schemeClr val="dk1"/>
              </a:solidFill>
              <a:latin typeface="Tahoma"/>
              <a:ea typeface="Tahoma"/>
              <a:cs typeface="Tahoma"/>
              <a:sym typeface="Tahoma"/>
            </a:endParaRPr>
          </a:p>
        </p:txBody>
      </p:sp>
      <p:sp>
        <p:nvSpPr>
          <p:cNvPr id="231" name="Google Shape;231;p176"/>
          <p:cNvSpPr txBox="1"/>
          <p:nvPr/>
        </p:nvSpPr>
        <p:spPr>
          <a:xfrm>
            <a:off x="114300" y="6581775"/>
            <a:ext cx="2628900" cy="2769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dirty="0">
                <a:solidFill>
                  <a:schemeClr val="dk2"/>
                </a:solidFill>
                <a:latin typeface="Tahoma"/>
                <a:ea typeface="Tahoma"/>
                <a:cs typeface="Tahoma"/>
                <a:sym typeface="Tahoma"/>
              </a:rPr>
              <a:t>© BAI Information Security </a:t>
            </a:r>
            <a:endParaRPr lang="en-US" sz="1400" b="0" i="0" u="none" strike="noStrike" cap="none" dirty="0">
              <a:solidFill>
                <a:srgbClr val="000000"/>
              </a:solidFill>
              <a:latin typeface="Arial"/>
              <a:ea typeface="Arial"/>
              <a:cs typeface="Arial"/>
              <a:sym typeface="Arial"/>
            </a:endParaRPr>
          </a:p>
        </p:txBody>
      </p:sp>
      <p:sp>
        <p:nvSpPr>
          <p:cNvPr id="232" name="Google Shape;232;p176"/>
          <p:cNvSpPr txBox="1"/>
          <p:nvPr/>
        </p:nvSpPr>
        <p:spPr>
          <a:xfrm>
            <a:off x="8518539" y="6550025"/>
            <a:ext cx="625461" cy="3079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fld id="{00000000-1234-1234-1234-123412341234}" type="slidenum">
              <a:rPr lang="en-US" sz="1400" b="0" i="0" u="none" strike="noStrike" cap="none">
                <a:solidFill>
                  <a:schemeClr val="dk2"/>
                </a:solidFill>
                <a:latin typeface="Tahoma"/>
                <a:ea typeface="Tahoma"/>
                <a:cs typeface="Tahoma"/>
                <a:sym typeface="Tahoma"/>
              </a:rPr>
              <a:t>‹#›</a:t>
            </a:fld>
            <a:endParaRPr sz="1400" b="0" i="0" u="none" strike="noStrike" cap="none">
              <a:solidFill>
                <a:schemeClr val="dk2"/>
              </a:solidFill>
              <a:latin typeface="Tahoma"/>
              <a:ea typeface="Tahoma"/>
              <a:cs typeface="Tahoma"/>
              <a:sym typeface="Tahoma"/>
            </a:endParaRPr>
          </a:p>
        </p:txBody>
      </p:sp>
    </p:spTree>
  </p:cSld>
  <p:clrMap bg1="lt1" tx1="dk1" bg2="dk2" tx2="lt2" accent1="accent1" accent2="accent2" accent3="accent3" accent4="accent4" accent5="accent5" accent6="accent6" hlink="hlink" folHlink="folHlink"/>
  <p:sldLayoutIdLst>
    <p:sldLayoutId id="2147483708" r:id="rId1"/>
    <p:sldLayoutId id="2147483709" r:id="rId2"/>
    <p:sldLayoutId id="2147483710"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9.xml"/><Relationship Id="rId4" Type="http://schemas.openxmlformats.org/officeDocument/2006/relationships/image" Target="../media/image13.png"/></Relationships>
</file>

<file path=ppt/slides/_rels/slide10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00.xml"/><Relationship Id="rId1" Type="http://schemas.openxmlformats.org/officeDocument/2006/relationships/slideLayout" Target="../slideLayouts/slideLayout7.xml"/><Relationship Id="rId4" Type="http://schemas.openxmlformats.org/officeDocument/2006/relationships/image" Target="../media/image56.png"/></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03.xml"/><Relationship Id="rId1" Type="http://schemas.openxmlformats.org/officeDocument/2006/relationships/slideLayout" Target="../slideLayouts/slideLayout22.xml"/></Relationships>
</file>

<file path=ppt/slides/_rels/slide104.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104.xml"/><Relationship Id="rId1" Type="http://schemas.openxmlformats.org/officeDocument/2006/relationships/slideLayout" Target="../slideLayouts/slideLayout7.xml"/><Relationship Id="rId4" Type="http://schemas.openxmlformats.org/officeDocument/2006/relationships/image" Target="../media/image43.png"/></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06.xml"/><Relationship Id="rId1" Type="http://schemas.openxmlformats.org/officeDocument/2006/relationships/slideLayout" Target="../slideLayouts/slideLayout11.xml"/><Relationship Id="rId4" Type="http://schemas.openxmlformats.org/officeDocument/2006/relationships/image" Target="../media/image60.png"/></Relationships>
</file>

<file path=ppt/slides/_rels/slide10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07.xml"/><Relationship Id="rId1" Type="http://schemas.openxmlformats.org/officeDocument/2006/relationships/slideLayout" Target="../slideLayouts/slideLayout11.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8.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11.xml"/><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5.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10.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8.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8.xml"/></Relationships>
</file>

<file path=ppt/slides/_rels/slide11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18.xml"/><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2.xml"/><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5.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3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30.xml"/><Relationship Id="rId1" Type="http://schemas.openxmlformats.org/officeDocument/2006/relationships/slideLayout" Target="../slideLayouts/slideLayout7.xml"/><Relationship Id="rId4" Type="http://schemas.openxmlformats.org/officeDocument/2006/relationships/image" Target="../media/image63.png"/></Relationships>
</file>

<file path=ppt/slides/_rels/slide13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31.xml"/><Relationship Id="rId1" Type="http://schemas.openxmlformats.org/officeDocument/2006/relationships/slideLayout" Target="../slideLayouts/slideLayout7.xml"/><Relationship Id="rId4" Type="http://schemas.openxmlformats.org/officeDocument/2006/relationships/image" Target="../media/image65.png"/></Relationships>
</file>

<file path=ppt/slides/_rels/slide13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32.xml"/><Relationship Id="rId1" Type="http://schemas.openxmlformats.org/officeDocument/2006/relationships/slideLayout" Target="../slideLayouts/slideLayout11.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5.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36.xml"/><Relationship Id="rId1" Type="http://schemas.openxmlformats.org/officeDocument/2006/relationships/slideLayout" Target="../slideLayouts/slideLayout11.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23.xml"/></Relationships>
</file>

<file path=ppt/slides/_rels/slide13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38.xml"/><Relationship Id="rId1" Type="http://schemas.openxmlformats.org/officeDocument/2006/relationships/slideLayout" Target="../slideLayouts/slideLayout23.xml"/></Relationships>
</file>

<file path=ppt/slides/_rels/slide13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39.xml"/><Relationship Id="rId1" Type="http://schemas.openxmlformats.org/officeDocument/2006/relationships/slideLayout" Target="../slideLayouts/slideLayout23.xml"/><Relationship Id="rId4" Type="http://schemas.openxmlformats.org/officeDocument/2006/relationships/image" Target="../media/image73.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4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40.xml"/><Relationship Id="rId1" Type="http://schemas.openxmlformats.org/officeDocument/2006/relationships/slideLayout" Target="../slideLayouts/slideLayout23.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23.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11.xml"/></Relationships>
</file>

<file path=ppt/slides/_rels/slide14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43.xml"/><Relationship Id="rId1" Type="http://schemas.openxmlformats.org/officeDocument/2006/relationships/slideLayout" Target="../slideLayouts/slideLayout11.xml"/></Relationships>
</file>

<file path=ppt/slides/_rels/slide144.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44.xml"/><Relationship Id="rId1" Type="http://schemas.openxmlformats.org/officeDocument/2006/relationships/slideLayout" Target="../slideLayouts/slideLayout11.xml"/></Relationships>
</file>

<file path=ppt/slides/_rels/slide145.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45.xml"/><Relationship Id="rId1" Type="http://schemas.openxmlformats.org/officeDocument/2006/relationships/slideLayout" Target="../slideLayouts/slideLayout11.xml"/></Relationships>
</file>

<file path=ppt/slides/_rels/slide14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46.xml"/><Relationship Id="rId1" Type="http://schemas.openxmlformats.org/officeDocument/2006/relationships/slideLayout" Target="../slideLayouts/slideLayout15.xml"/></Relationships>
</file>

<file path=ppt/slides/_rels/slide147.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47.xml"/><Relationship Id="rId1" Type="http://schemas.openxmlformats.org/officeDocument/2006/relationships/slideLayout" Target="../slideLayouts/slideLayout15.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15.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3" Type="http://schemas.openxmlformats.org/officeDocument/2006/relationships/hyperlink" Target="https://csrc.nist.gov/" TargetMode="External"/><Relationship Id="rId2" Type="http://schemas.openxmlformats.org/officeDocument/2006/relationships/notesSlide" Target="../notesSlides/notesSlide150.xml"/><Relationship Id="rId1" Type="http://schemas.openxmlformats.org/officeDocument/2006/relationships/slideLayout" Target="../slideLayouts/slideLayout7.xml"/><Relationship Id="rId4" Type="http://schemas.openxmlformats.org/officeDocument/2006/relationships/image" Target="../media/image83.png"/></Relationships>
</file>

<file path=ppt/slides/_rels/slide151.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51.xml"/><Relationship Id="rId1" Type="http://schemas.openxmlformats.org/officeDocument/2006/relationships/slideLayout" Target="../slideLayouts/slideLayout7.xml"/></Relationships>
</file>

<file path=ppt/slides/_rels/slide152.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52.xml"/><Relationship Id="rId1" Type="http://schemas.openxmlformats.org/officeDocument/2006/relationships/slideLayout" Target="../slideLayouts/slideLayout11.xml"/><Relationship Id="rId4" Type="http://schemas.openxmlformats.org/officeDocument/2006/relationships/image" Target="../media/image86.png"/></Relationships>
</file>

<file path=ppt/slides/_rels/slide153.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153.xml"/><Relationship Id="rId1" Type="http://schemas.openxmlformats.org/officeDocument/2006/relationships/slideLayout" Target="../slideLayouts/slideLayout11.xml"/><Relationship Id="rId4" Type="http://schemas.openxmlformats.org/officeDocument/2006/relationships/image" Target="../media/image88.png"/></Relationships>
</file>

<file path=ppt/slides/_rels/slide154.xml.rels><?xml version="1.0" encoding="UTF-8" standalone="yes"?>
<Relationships xmlns="http://schemas.openxmlformats.org/package/2006/relationships"><Relationship Id="rId3" Type="http://schemas.openxmlformats.org/officeDocument/2006/relationships/hyperlink" Target="https://www.cnss.gov/" TargetMode="External"/><Relationship Id="rId2" Type="http://schemas.openxmlformats.org/officeDocument/2006/relationships/notesSlide" Target="../notesSlides/notesSlide154.xml"/><Relationship Id="rId1" Type="http://schemas.openxmlformats.org/officeDocument/2006/relationships/slideLayout" Target="../slideLayouts/slideLayout7.xml"/><Relationship Id="rId4" Type="http://schemas.openxmlformats.org/officeDocument/2006/relationships/image" Target="../media/image89.png"/></Relationships>
</file>

<file path=ppt/slides/_rels/slide155.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155.xml"/><Relationship Id="rId1" Type="http://schemas.openxmlformats.org/officeDocument/2006/relationships/slideLayout" Target="../slideLayouts/slideLayout11.xml"/><Relationship Id="rId5" Type="http://schemas.openxmlformats.org/officeDocument/2006/relationships/image" Target="../media/image92.png"/><Relationship Id="rId4" Type="http://schemas.openxmlformats.org/officeDocument/2006/relationships/image" Target="../media/image91.png"/></Relationships>
</file>

<file path=ppt/slides/_rels/slide156.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56.xml"/><Relationship Id="rId1" Type="http://schemas.openxmlformats.org/officeDocument/2006/relationships/slideLayout" Target="../slideLayouts/slideLayout7.xml"/><Relationship Id="rId5" Type="http://schemas.openxmlformats.org/officeDocument/2006/relationships/hyperlink" Target="https://cyber.mil/" TargetMode="External"/><Relationship Id="rId4" Type="http://schemas.openxmlformats.org/officeDocument/2006/relationships/hyperlink" Target="https://public.cyber.mil/" TargetMode="External"/></Relationships>
</file>

<file path=ppt/slides/_rels/slide157.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157.xml"/><Relationship Id="rId1" Type="http://schemas.openxmlformats.org/officeDocument/2006/relationships/slideLayout" Target="../slideLayouts/slideLayout11.xml"/><Relationship Id="rId4" Type="http://schemas.openxmlformats.org/officeDocument/2006/relationships/image" Target="../media/image95.png"/></Relationships>
</file>

<file path=ppt/slides/_rels/slide158.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58.xml"/><Relationship Id="rId1" Type="http://schemas.openxmlformats.org/officeDocument/2006/relationships/slideLayout" Target="../slideLayouts/slideLayout11.xml"/></Relationships>
</file>

<file path=ppt/slides/_rels/slide159.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59.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60.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60.xml"/><Relationship Id="rId1" Type="http://schemas.openxmlformats.org/officeDocument/2006/relationships/slideLayout" Target="../slideLayouts/slideLayout7.xml"/></Relationships>
</file>

<file path=ppt/slides/_rels/slide161.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61.xml"/><Relationship Id="rId1" Type="http://schemas.openxmlformats.org/officeDocument/2006/relationships/slideLayout" Target="../slideLayouts/slideLayout7.xml"/></Relationships>
</file>

<file path=ppt/slides/_rels/slide162.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62.xml"/><Relationship Id="rId1" Type="http://schemas.openxmlformats.org/officeDocument/2006/relationships/slideLayout" Target="../slideLayouts/slideLayout7.xml"/></Relationships>
</file>

<file path=ppt/slides/_rels/slide163.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163.xml"/><Relationship Id="rId1" Type="http://schemas.openxmlformats.org/officeDocument/2006/relationships/slideLayout" Target="../slideLayouts/slideLayout7.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7.xml"/></Relationships>
</file>

<file path=ppt/slides/_rels/slide165.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165.xml"/><Relationship Id="rId1" Type="http://schemas.openxmlformats.org/officeDocument/2006/relationships/slideLayout" Target="../slideLayouts/slideLayout11.xml"/><Relationship Id="rId4" Type="http://schemas.openxmlformats.org/officeDocument/2006/relationships/image" Target="../media/image103.png"/></Relationships>
</file>

<file path=ppt/slides/_rels/slide166.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166.xml"/><Relationship Id="rId1" Type="http://schemas.openxmlformats.org/officeDocument/2006/relationships/slideLayout" Target="../slideLayouts/slideLayout11.xml"/><Relationship Id="rId4" Type="http://schemas.openxmlformats.org/officeDocument/2006/relationships/hyperlink" Target="https://www.telos.com/" TargetMode="Externa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7.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6.xml"/></Relationships>
</file>

<file path=ppt/slides/_rels/slide169.xml.rels><?xml version="1.0" encoding="UTF-8" standalone="yes"?>
<Relationships xmlns="http://schemas.openxmlformats.org/package/2006/relationships"><Relationship Id="rId3" Type="http://schemas.openxmlformats.org/officeDocument/2006/relationships/image" Target="../media/image105.jpg"/><Relationship Id="rId2" Type="http://schemas.openxmlformats.org/officeDocument/2006/relationships/notesSlide" Target="../notesSlides/notesSlide169.xml"/><Relationship Id="rId1" Type="http://schemas.openxmlformats.org/officeDocument/2006/relationships/slideLayout" Target="../slideLayouts/slideLayout7.xml"/><Relationship Id="rId4" Type="http://schemas.openxmlformats.org/officeDocument/2006/relationships/image" Target="../media/image106.png"/></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4.xml"/><Relationship Id="rId1" Type="http://schemas.openxmlformats.org/officeDocument/2006/relationships/slideLayout" Target="../slideLayouts/slideLayout13.xml"/><Relationship Id="rId5" Type="http://schemas.openxmlformats.org/officeDocument/2006/relationships/image" Target="../media/image20.png"/><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27.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hyperlink" Target="https://www.us-cert.gov/" TargetMode="External"/><Relationship Id="rId2" Type="http://schemas.openxmlformats.org/officeDocument/2006/relationships/notesSlide" Target="../notesSlides/notesSlide29.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hyperlink" Target="http://csrc.nist.gov/groups/SMA/fisma/" TargetMode="External"/><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8.xml"/><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40.xml"/><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2.xml"/><Relationship Id="rId1" Type="http://schemas.openxmlformats.org/officeDocument/2006/relationships/slideLayout" Target="../slideLayouts/slideLayout7.xml"/><Relationship Id="rId5" Type="http://schemas.openxmlformats.org/officeDocument/2006/relationships/image" Target="../media/image30.png"/><Relationship Id="rId4" Type="http://schemas.openxmlformats.org/officeDocument/2006/relationships/image" Target="../media/image29.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3" Type="http://schemas.openxmlformats.org/officeDocument/2006/relationships/hyperlink" Target="https://rmf.org/rmf-documents" TargetMode="External"/><Relationship Id="rId2" Type="http://schemas.openxmlformats.org/officeDocument/2006/relationships/notesSlide" Target="../notesSlides/notesSlide45.xml"/><Relationship Id="rId1" Type="http://schemas.openxmlformats.org/officeDocument/2006/relationships/slideLayout" Target="../slideLayouts/slideLayout11.xml"/><Relationship Id="rId4" Type="http://schemas.openxmlformats.org/officeDocument/2006/relationships/image" Target="../media/image31.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8.xml"/><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1.xml"/></Relationships>
</file>

<file path=ppt/slides/_rels/slide59.xml.rels><?xml version="1.0" encoding="UTF-8" standalone="yes"?>
<Relationships xmlns="http://schemas.openxmlformats.org/package/2006/relationships"><Relationship Id="rId3" Type="http://schemas.openxmlformats.org/officeDocument/2006/relationships/hyperlink" Target="https://public.cyber.mil/" TargetMode="External"/><Relationship Id="rId2" Type="http://schemas.openxmlformats.org/officeDocument/2006/relationships/notesSlide" Target="../notesSlides/notesSlide59.xml"/><Relationship Id="rId1" Type="http://schemas.openxmlformats.org/officeDocument/2006/relationships/slideLayout" Target="../slideLayouts/slideLayout11.xml"/><Relationship Id="rId4" Type="http://schemas.openxmlformats.org/officeDocument/2006/relationships/hyperlink" Target="https://cyber.mil/"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rmf.org/" TargetMode="External"/><Relationship Id="rId2" Type="http://schemas.openxmlformats.org/officeDocument/2006/relationships/notesSlide" Target="../notesSlides/notesSlide6.xml"/><Relationship Id="rId1" Type="http://schemas.openxmlformats.org/officeDocument/2006/relationships/slideLayout" Target="../slideLayouts/slideLayout57.xml"/><Relationship Id="rId4" Type="http://schemas.openxmlformats.org/officeDocument/2006/relationships/image" Target="../media/image9.gif"/></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6.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8.xml"/></Relationships>
</file>

<file path=ppt/slides/_rels/slide6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8.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8.xml"/></Relationships>
</file>

<file path=ppt/slides/_rels/slide73.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73.xml"/><Relationship Id="rId1" Type="http://schemas.openxmlformats.org/officeDocument/2006/relationships/slideLayout" Target="../slideLayouts/slideLayout19.xml"/></Relationships>
</file>

<file path=ppt/slides/_rels/slide7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74.xml"/><Relationship Id="rId1" Type="http://schemas.openxmlformats.org/officeDocument/2006/relationships/slideLayout" Target="../slideLayouts/slideLayout11.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0.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5.xml"/></Relationships>
</file>

<file path=ppt/slides/_rels/slide7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7.xml"/><Relationship Id="rId1" Type="http://schemas.openxmlformats.org/officeDocument/2006/relationships/slideLayout" Target="../slideLayouts/slideLayout8.xml"/></Relationships>
</file>

<file path=ppt/slides/_rels/slide7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78.xml"/><Relationship Id="rId1" Type="http://schemas.openxmlformats.org/officeDocument/2006/relationships/slideLayout" Target="../slideLayouts/slideLayout8.xml"/></Relationships>
</file>

<file path=ppt/slides/_rels/slide79.xml.rels><?xml version="1.0" encoding="UTF-8" standalone="yes"?>
<Relationships xmlns="http://schemas.openxmlformats.org/package/2006/relationships"><Relationship Id="rId3" Type="http://schemas.openxmlformats.org/officeDocument/2006/relationships/hyperlink" Target="https://csrc.nist.gov/Projects/cybersecurity-framework/Filters#/csf/filters" TargetMode="External"/><Relationship Id="rId2" Type="http://schemas.openxmlformats.org/officeDocument/2006/relationships/notesSlide" Target="../notesSlides/notesSlide79.xml"/><Relationship Id="rId1" Type="http://schemas.openxmlformats.org/officeDocument/2006/relationships/slideLayout" Target="../slideLayouts/slideLayout8.xml"/><Relationship Id="rId5" Type="http://schemas.openxmlformats.org/officeDocument/2006/relationships/image" Target="../media/image41.png"/><Relationship Id="rId4" Type="http://schemas.openxmlformats.org/officeDocument/2006/relationships/image" Target="../media/image40.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80.xml"/><Relationship Id="rId1" Type="http://schemas.openxmlformats.org/officeDocument/2006/relationships/slideLayout" Target="../slideLayouts/slideLayout21.xml"/></Relationships>
</file>

<file path=ppt/slides/_rels/slide8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83.xml"/><Relationship Id="rId1" Type="http://schemas.openxmlformats.org/officeDocument/2006/relationships/slideLayout" Target="../slideLayouts/slideLayout11.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1.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89.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1.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1.xml"/></Relationships>
</file>

<file path=ppt/slides/_rels/slide9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92.xml"/><Relationship Id="rId1" Type="http://schemas.openxmlformats.org/officeDocument/2006/relationships/slideLayout" Target="../slideLayouts/slideLayout11.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9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93.xml"/><Relationship Id="rId1" Type="http://schemas.openxmlformats.org/officeDocument/2006/relationships/slideLayout" Target="../slideLayouts/slideLayout11.xml"/><Relationship Id="rId4" Type="http://schemas.openxmlformats.org/officeDocument/2006/relationships/image" Target="../media/image54.png"/></Relationships>
</file>

<file path=ppt/slides/_rels/slide9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94.xml"/><Relationship Id="rId1" Type="http://schemas.openxmlformats.org/officeDocument/2006/relationships/slideLayout" Target="../slideLayouts/slideLayout11.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0.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hyperlink" Target="http://www.cnss.gov/" TargetMode="External"/><Relationship Id="rId2" Type="http://schemas.openxmlformats.org/officeDocument/2006/relationships/notesSlide" Target="../notesSlides/notesSlide97.xml"/><Relationship Id="rId1" Type="http://schemas.openxmlformats.org/officeDocument/2006/relationships/slideLayout" Target="../slideLayouts/slideLayout15.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1"/>
          <p:cNvSpPr txBox="1"/>
          <p:nvPr/>
        </p:nvSpPr>
        <p:spPr>
          <a:xfrm>
            <a:off x="1676400" y="3657600"/>
            <a:ext cx="7162800" cy="954107"/>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2"/>
              </a:buClr>
              <a:buSzPts val="2800"/>
              <a:buFont typeface="Tahoma"/>
              <a:buNone/>
            </a:pPr>
            <a:r>
              <a:rPr lang="en-US" sz="2800" b="1" i="0" u="none" strike="noStrike" cap="none" dirty="0">
                <a:solidFill>
                  <a:schemeClr val="dk2"/>
                </a:solidFill>
                <a:latin typeface="Tahoma"/>
                <a:ea typeface="Tahoma"/>
                <a:cs typeface="Tahoma"/>
                <a:sym typeface="Tahoma"/>
              </a:rPr>
              <a:t>RISK MANAGEMENT FRAMEWORK (RMF) for DoD IT </a:t>
            </a:r>
            <a:r>
              <a:rPr lang="en-US" sz="2800" b="1" i="1" dirty="0">
                <a:solidFill>
                  <a:schemeClr val="dk2"/>
                </a:solidFill>
                <a:latin typeface="Tahoma"/>
                <a:ea typeface="Tahoma"/>
                <a:cs typeface="Tahoma"/>
                <a:sym typeface="Tahoma"/>
              </a:rPr>
              <a:t>Fundamentals </a:t>
            </a:r>
            <a:r>
              <a:rPr lang="en-US" sz="2800" b="1" dirty="0">
                <a:solidFill>
                  <a:schemeClr val="dk2"/>
                </a:solidFill>
                <a:latin typeface="Tahoma"/>
                <a:ea typeface="Tahoma"/>
                <a:cs typeface="Tahoma"/>
                <a:sym typeface="Tahoma"/>
              </a:rPr>
              <a:t>v10.0</a:t>
            </a:r>
            <a:endParaRPr sz="2800" b="1" u="none" strike="noStrike" cap="none" dirty="0">
              <a:solidFill>
                <a:schemeClr val="dk2"/>
              </a:solidFill>
              <a:latin typeface="Tahoma"/>
              <a:ea typeface="Tahoma"/>
              <a:cs typeface="Tahoma"/>
              <a:sym typeface="Tahom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sp>
        <p:nvSpPr>
          <p:cNvPr id="367" name="Google Shape;367;p10"/>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Getting Started</a:t>
            </a:r>
            <a:endParaRPr/>
          </a:p>
        </p:txBody>
      </p:sp>
      <p:sp>
        <p:nvSpPr>
          <p:cNvPr id="368" name="Google Shape;368;p10"/>
          <p:cNvSpPr txBox="1">
            <a:spLocks noGrp="1"/>
          </p:cNvSpPr>
          <p:nvPr>
            <p:ph type="body" idx="1"/>
          </p:nvPr>
        </p:nvSpPr>
        <p:spPr>
          <a:xfrm>
            <a:off x="0" y="1066799"/>
            <a:ext cx="4838700" cy="52578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200"/>
              <a:buChar char="■"/>
            </a:pPr>
            <a:r>
              <a:rPr lang="en-US"/>
              <a:t>Traditional Classroom</a:t>
            </a:r>
            <a:endParaRPr/>
          </a:p>
          <a:p>
            <a:pPr marL="742950" lvl="1" indent="-285750" algn="l" rtl="0">
              <a:lnSpc>
                <a:spcPct val="100000"/>
              </a:lnSpc>
              <a:spcBef>
                <a:spcPts val="400"/>
              </a:spcBef>
              <a:spcAft>
                <a:spcPts val="0"/>
              </a:spcAft>
              <a:buSzPts val="1100"/>
              <a:buChar char="■"/>
            </a:pPr>
            <a:r>
              <a:rPr lang="en-US"/>
              <a:t>Building security, badges</a:t>
            </a:r>
            <a:endParaRPr/>
          </a:p>
          <a:p>
            <a:pPr marL="742950" lvl="1" indent="-285750" algn="l" rtl="0">
              <a:lnSpc>
                <a:spcPct val="100000"/>
              </a:lnSpc>
              <a:spcBef>
                <a:spcPts val="400"/>
              </a:spcBef>
              <a:spcAft>
                <a:spcPts val="0"/>
              </a:spcAft>
              <a:buSzPts val="1100"/>
              <a:buChar char="■"/>
            </a:pPr>
            <a:r>
              <a:rPr lang="en-US"/>
              <a:t>Restrooms</a:t>
            </a:r>
            <a:endParaRPr/>
          </a:p>
          <a:p>
            <a:pPr marL="742950" lvl="1" indent="-285750" algn="l" rtl="0">
              <a:lnSpc>
                <a:spcPct val="100000"/>
              </a:lnSpc>
              <a:spcBef>
                <a:spcPts val="400"/>
              </a:spcBef>
              <a:spcAft>
                <a:spcPts val="0"/>
              </a:spcAft>
              <a:buSzPts val="1100"/>
              <a:buChar char="■"/>
            </a:pPr>
            <a:r>
              <a:rPr lang="en-US"/>
              <a:t>Refreshments</a:t>
            </a:r>
            <a:endParaRPr/>
          </a:p>
          <a:p>
            <a:pPr marL="742950" lvl="1" indent="-285750" algn="l" rtl="0">
              <a:lnSpc>
                <a:spcPct val="100000"/>
              </a:lnSpc>
              <a:spcBef>
                <a:spcPts val="400"/>
              </a:spcBef>
              <a:spcAft>
                <a:spcPts val="0"/>
              </a:spcAft>
              <a:buSzPts val="1100"/>
              <a:buChar char="■"/>
            </a:pPr>
            <a:r>
              <a:rPr lang="en-US"/>
              <a:t>Lunch suggestions</a:t>
            </a:r>
            <a:endParaRPr/>
          </a:p>
          <a:p>
            <a:pPr marL="742950" lvl="1" indent="-285750" algn="l" rtl="0">
              <a:lnSpc>
                <a:spcPct val="100000"/>
              </a:lnSpc>
              <a:spcBef>
                <a:spcPts val="400"/>
              </a:spcBef>
              <a:spcAft>
                <a:spcPts val="0"/>
              </a:spcAft>
              <a:buSzPts val="1100"/>
              <a:buChar char="■"/>
            </a:pPr>
            <a:r>
              <a:rPr lang="en-US"/>
              <a:t>Internet access</a:t>
            </a:r>
            <a:endParaRPr/>
          </a:p>
          <a:p>
            <a:pPr marL="457200" lvl="1" indent="0" algn="l" rtl="0">
              <a:lnSpc>
                <a:spcPct val="100000"/>
              </a:lnSpc>
              <a:spcBef>
                <a:spcPts val="400"/>
              </a:spcBef>
              <a:spcAft>
                <a:spcPts val="0"/>
              </a:spcAft>
              <a:buSzPts val="1100"/>
              <a:buNone/>
            </a:pPr>
            <a:endParaRPr/>
          </a:p>
          <a:p>
            <a:pPr marL="342900" lvl="0" indent="-342900" algn="l" rtl="0">
              <a:lnSpc>
                <a:spcPct val="100000"/>
              </a:lnSpc>
              <a:spcBef>
                <a:spcPts val="400"/>
              </a:spcBef>
              <a:spcAft>
                <a:spcPts val="0"/>
              </a:spcAft>
              <a:buSzPts val="1200"/>
              <a:buChar char="■"/>
            </a:pPr>
            <a:r>
              <a:rPr lang="en-US"/>
              <a:t>Course Materials:</a:t>
            </a:r>
            <a:endParaRPr/>
          </a:p>
          <a:p>
            <a:pPr marL="742950" lvl="1" indent="-285750" algn="l" rtl="0">
              <a:lnSpc>
                <a:spcPct val="100000"/>
              </a:lnSpc>
              <a:spcBef>
                <a:spcPts val="400"/>
              </a:spcBef>
              <a:spcAft>
                <a:spcPts val="0"/>
              </a:spcAft>
              <a:buSzPts val="1100"/>
              <a:buChar char="■"/>
            </a:pPr>
            <a:r>
              <a:rPr lang="en-US"/>
              <a:t>Onsite students receive a </a:t>
            </a:r>
            <a:endParaRPr/>
          </a:p>
          <a:p>
            <a:pPr marL="457200" lvl="1" indent="0" algn="l" rtl="0">
              <a:lnSpc>
                <a:spcPct val="100000"/>
              </a:lnSpc>
              <a:spcBef>
                <a:spcPts val="400"/>
              </a:spcBef>
              <a:spcAft>
                <a:spcPts val="0"/>
              </a:spcAft>
              <a:buSzPts val="1100"/>
              <a:buNone/>
            </a:pPr>
            <a:r>
              <a:rPr lang="en-US"/>
              <a:t>hard-copy version of the slides</a:t>
            </a:r>
            <a:endParaRPr/>
          </a:p>
          <a:p>
            <a:pPr marL="742950" lvl="1" indent="-285750" algn="l" rtl="0">
              <a:lnSpc>
                <a:spcPct val="100000"/>
              </a:lnSpc>
              <a:spcBef>
                <a:spcPts val="400"/>
              </a:spcBef>
              <a:spcAft>
                <a:spcPts val="0"/>
              </a:spcAft>
              <a:buSzPts val="1100"/>
              <a:buChar char="■"/>
            </a:pPr>
            <a:r>
              <a:rPr lang="en-US"/>
              <a:t>Online students receive a </a:t>
            </a:r>
            <a:endParaRPr/>
          </a:p>
          <a:p>
            <a:pPr marL="457200" lvl="1" indent="0" algn="l" rtl="0">
              <a:lnSpc>
                <a:spcPct val="100000"/>
              </a:lnSpc>
              <a:spcBef>
                <a:spcPts val="400"/>
              </a:spcBef>
              <a:spcAft>
                <a:spcPts val="0"/>
              </a:spcAft>
              <a:buSzPts val="1100"/>
              <a:buNone/>
            </a:pPr>
            <a:r>
              <a:rPr lang="en-US"/>
              <a:t>pdf file of today’s class slides</a:t>
            </a:r>
            <a:endParaRPr/>
          </a:p>
          <a:p>
            <a:pPr marL="457200" lvl="0" indent="-457200" algn="l" rtl="0">
              <a:lnSpc>
                <a:spcPct val="100000"/>
              </a:lnSpc>
              <a:spcBef>
                <a:spcPts val="400"/>
              </a:spcBef>
              <a:spcAft>
                <a:spcPts val="0"/>
              </a:spcAft>
              <a:buSzPts val="1200"/>
              <a:buChar char="■"/>
            </a:pPr>
            <a:r>
              <a:rPr lang="en-US"/>
              <a:t>DA1-RMF for DoD IT Fundamentals</a:t>
            </a:r>
            <a:endParaRPr/>
          </a:p>
          <a:p>
            <a:pPr marL="457200" lvl="1" indent="0" algn="l" rtl="0">
              <a:lnSpc>
                <a:spcPct val="100000"/>
              </a:lnSpc>
              <a:spcBef>
                <a:spcPts val="400"/>
              </a:spcBef>
              <a:spcAft>
                <a:spcPts val="0"/>
              </a:spcAft>
              <a:buSzPts val="1100"/>
              <a:buNone/>
            </a:pPr>
            <a:br>
              <a:rPr lang="en-US"/>
            </a:br>
            <a:endParaRPr/>
          </a:p>
          <a:p>
            <a:pPr marL="914400" lvl="2" indent="0" algn="l" rtl="0">
              <a:lnSpc>
                <a:spcPct val="100000"/>
              </a:lnSpc>
              <a:spcBef>
                <a:spcPts val="360"/>
              </a:spcBef>
              <a:spcAft>
                <a:spcPts val="0"/>
              </a:spcAft>
              <a:buSzPts val="900"/>
              <a:buNone/>
            </a:pPr>
            <a:endParaRPr/>
          </a:p>
        </p:txBody>
      </p:sp>
      <p:sp>
        <p:nvSpPr>
          <p:cNvPr id="369" name="Google Shape;369;p10"/>
          <p:cNvSpPr txBox="1">
            <a:spLocks noGrp="1"/>
          </p:cNvSpPr>
          <p:nvPr>
            <p:ph type="body" idx="2"/>
          </p:nvPr>
        </p:nvSpPr>
        <p:spPr>
          <a:xfrm>
            <a:off x="4434348" y="299883"/>
            <a:ext cx="4481051" cy="6024715"/>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200"/>
              <a:buChar char="■"/>
            </a:pPr>
            <a:r>
              <a:rPr lang="en-US"/>
              <a:t>Online Classroom</a:t>
            </a:r>
            <a:endParaRPr/>
          </a:p>
        </p:txBody>
      </p:sp>
      <p:sp>
        <p:nvSpPr>
          <p:cNvPr id="370" name="Google Shape;370;p10"/>
          <p:cNvSpPr txBox="1"/>
          <p:nvPr/>
        </p:nvSpPr>
        <p:spPr>
          <a:xfrm>
            <a:off x="2986318" y="5925374"/>
            <a:ext cx="4306888" cy="646331"/>
          </a:xfrm>
          <a:prstGeom prst="rect">
            <a:avLst/>
          </a:prstGeom>
          <a:solidFill>
            <a:srgbClr val="FFC000"/>
          </a:solidFill>
          <a:ln>
            <a:noFill/>
          </a:ln>
          <a:effectLst>
            <a:outerShdw blurRad="44450" dist="27940" dir="5400000" algn="ctr">
              <a:srgbClr val="000000">
                <a:alpha val="31372"/>
              </a:srgbClr>
            </a:outerShdw>
          </a:effectLst>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Tahoma"/>
                <a:ea typeface="Tahoma"/>
                <a:cs typeface="Tahoma"/>
                <a:sym typeface="Tahoma"/>
              </a:rPr>
              <a:t>Questions are encouraged! Ask as they arise and/or during “Q&amp;A”.</a:t>
            </a:r>
            <a:endParaRPr sz="1400" b="0" i="0" u="none" strike="noStrike" cap="none">
              <a:solidFill>
                <a:srgbClr val="000000"/>
              </a:solidFill>
              <a:latin typeface="Arial"/>
              <a:ea typeface="Arial"/>
              <a:cs typeface="Arial"/>
              <a:sym typeface="Arial"/>
            </a:endParaRPr>
          </a:p>
        </p:txBody>
      </p:sp>
      <p:pic>
        <p:nvPicPr>
          <p:cNvPr id="371" name="Google Shape;371;p10" descr="A blue circle with black text&#10;&#10;Description automatically generated"/>
          <p:cNvPicPr preferRelativeResize="0"/>
          <p:nvPr/>
        </p:nvPicPr>
        <p:blipFill rotWithShape="1">
          <a:blip r:embed="rId3">
            <a:alphaModFix/>
          </a:blip>
          <a:srcRect/>
          <a:stretch/>
        </p:blipFill>
        <p:spPr>
          <a:xfrm>
            <a:off x="7197027" y="299882"/>
            <a:ext cx="1455546" cy="403895"/>
          </a:xfrm>
          <a:prstGeom prst="rect">
            <a:avLst/>
          </a:prstGeom>
          <a:noFill/>
          <a:ln>
            <a:noFill/>
          </a:ln>
        </p:spPr>
      </p:pic>
      <p:pic>
        <p:nvPicPr>
          <p:cNvPr id="372" name="Google Shape;372;p10" descr="A screenshot of a computer&#10;&#10;Description automatically generated"/>
          <p:cNvPicPr preferRelativeResize="0"/>
          <p:nvPr/>
        </p:nvPicPr>
        <p:blipFill rotWithShape="1">
          <a:blip r:embed="rId4">
            <a:alphaModFix/>
          </a:blip>
          <a:srcRect/>
          <a:stretch/>
        </p:blipFill>
        <p:spPr>
          <a:xfrm>
            <a:off x="4133286" y="848238"/>
            <a:ext cx="4838700" cy="4412020"/>
          </a:xfrm>
          <a:prstGeom prst="rect">
            <a:avLst/>
          </a:prstGeom>
          <a:noFill/>
          <a:ln>
            <a:noFill/>
          </a:ln>
        </p:spPr>
      </p:pic>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Shape 1527"/>
        <p:cNvGrpSpPr/>
        <p:nvPr/>
      </p:nvGrpSpPr>
      <p:grpSpPr>
        <a:xfrm>
          <a:off x="0" y="0"/>
          <a:ext cx="0" cy="0"/>
          <a:chOff x="0" y="0"/>
          <a:chExt cx="0" cy="0"/>
        </a:xfrm>
      </p:grpSpPr>
      <p:grpSp>
        <p:nvGrpSpPr>
          <p:cNvPr id="1528" name="Google Shape;1528;p100"/>
          <p:cNvGrpSpPr/>
          <p:nvPr/>
        </p:nvGrpSpPr>
        <p:grpSpPr>
          <a:xfrm>
            <a:off x="533400" y="1752600"/>
            <a:ext cx="8199437" cy="2742529"/>
            <a:chOff x="0" y="0"/>
            <a:chExt cx="8199437" cy="2742529"/>
          </a:xfrm>
        </p:grpSpPr>
        <p:sp>
          <p:nvSpPr>
            <p:cNvPr id="1529" name="Google Shape;1529;p100"/>
            <p:cNvSpPr/>
            <p:nvPr/>
          </p:nvSpPr>
          <p:spPr>
            <a:xfrm>
              <a:off x="0" y="0"/>
              <a:ext cx="8199437" cy="1305966"/>
            </a:xfrm>
            <a:prstGeom prst="roundRect">
              <a:avLst>
                <a:gd name="adj" fmla="val 10000"/>
              </a:avLst>
            </a:prstGeom>
            <a:solidFill>
              <a:srgbClr val="BF504D"/>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30" name="Google Shape;1530;p100"/>
            <p:cNvSpPr txBox="1"/>
            <p:nvPr/>
          </p:nvSpPr>
          <p:spPr>
            <a:xfrm>
              <a:off x="1770484" y="0"/>
              <a:ext cx="6428952" cy="1305966"/>
            </a:xfrm>
            <a:prstGeom prst="rect">
              <a:avLst/>
            </a:prstGeom>
            <a:noFill/>
            <a:ln>
              <a:noFill/>
            </a:ln>
          </p:spPr>
          <p:txBody>
            <a:bodyPr spcFirstLastPara="1" wrap="square" lIns="106675" tIns="106675" rIns="106675" bIns="106675" anchor="ctr" anchorCtr="0">
              <a:noAutofit/>
            </a:bodyPr>
            <a:lstStyle/>
            <a:p>
              <a:pPr marL="0" marR="0" lvl="0" indent="0" algn="l" rtl="0">
                <a:lnSpc>
                  <a:spcPct val="90000"/>
                </a:lnSpc>
                <a:spcBef>
                  <a:spcPts val="0"/>
                </a:spcBef>
                <a:spcAft>
                  <a:spcPts val="0"/>
                </a:spcAft>
                <a:buClr>
                  <a:schemeClr val="lt1"/>
                </a:buClr>
                <a:buSzPts val="2800"/>
                <a:buFont typeface="Tahoma"/>
                <a:buNone/>
              </a:pPr>
              <a:r>
                <a:rPr lang="en-US" sz="2800" b="0" i="0" u="none" strike="noStrike" cap="none">
                  <a:solidFill>
                    <a:schemeClr val="lt1"/>
                  </a:solidFill>
                  <a:latin typeface="Tahoma"/>
                  <a:ea typeface="Tahoma"/>
                  <a:cs typeface="Tahoma"/>
                  <a:sym typeface="Tahoma"/>
                </a:rPr>
                <a:t>Implement control solutions consistent with DoD component cybersecurity architectures</a:t>
              </a:r>
              <a:endParaRPr sz="1400" b="0" i="0" u="none" strike="noStrike" cap="none">
                <a:solidFill>
                  <a:srgbClr val="000000"/>
                </a:solidFill>
                <a:latin typeface="Arial"/>
                <a:ea typeface="Arial"/>
                <a:cs typeface="Arial"/>
                <a:sym typeface="Arial"/>
              </a:endParaRPr>
            </a:p>
          </p:txBody>
        </p:sp>
        <p:sp>
          <p:nvSpPr>
            <p:cNvPr id="1531" name="Google Shape;1531;p100"/>
            <p:cNvSpPr/>
            <p:nvPr/>
          </p:nvSpPr>
          <p:spPr>
            <a:xfrm>
              <a:off x="130596" y="130596"/>
              <a:ext cx="1639887" cy="1044773"/>
            </a:xfrm>
            <a:prstGeom prst="roundRect">
              <a:avLst>
                <a:gd name="adj" fmla="val 10000"/>
              </a:avLst>
            </a:prstGeom>
            <a:blipFill rotWithShape="1">
              <a:blip r:embed="rId3">
                <a:alphaModFix/>
              </a:blip>
              <a:stretch>
                <a:fillRect/>
              </a:stretch>
            </a:blip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32" name="Google Shape;1532;p100"/>
            <p:cNvSpPr/>
            <p:nvPr/>
          </p:nvSpPr>
          <p:spPr>
            <a:xfrm>
              <a:off x="0" y="1436563"/>
              <a:ext cx="8199437" cy="1305966"/>
            </a:xfrm>
            <a:prstGeom prst="roundRect">
              <a:avLst>
                <a:gd name="adj" fmla="val 10000"/>
              </a:avLst>
            </a:prstGeom>
            <a:solidFill>
              <a:schemeClr val="accent3"/>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33" name="Google Shape;1533;p100"/>
            <p:cNvSpPr txBox="1"/>
            <p:nvPr/>
          </p:nvSpPr>
          <p:spPr>
            <a:xfrm>
              <a:off x="1770484" y="1436563"/>
              <a:ext cx="6428952" cy="1305966"/>
            </a:xfrm>
            <a:prstGeom prst="rect">
              <a:avLst/>
            </a:prstGeom>
            <a:noFill/>
            <a:ln>
              <a:noFill/>
            </a:ln>
          </p:spPr>
          <p:txBody>
            <a:bodyPr spcFirstLastPara="1" wrap="square" lIns="106675" tIns="106675" rIns="106675" bIns="106675" anchor="ctr" anchorCtr="0">
              <a:noAutofit/>
            </a:bodyPr>
            <a:lstStyle/>
            <a:p>
              <a:pPr marL="0" marR="0" lvl="0" indent="0" algn="l" rtl="0">
                <a:lnSpc>
                  <a:spcPct val="90000"/>
                </a:lnSpc>
                <a:spcBef>
                  <a:spcPts val="0"/>
                </a:spcBef>
                <a:spcAft>
                  <a:spcPts val="0"/>
                </a:spcAft>
                <a:buClr>
                  <a:schemeClr val="lt1"/>
                </a:buClr>
                <a:buSzPts val="2800"/>
                <a:buFont typeface="Tahoma"/>
                <a:buNone/>
              </a:pPr>
              <a:r>
                <a:rPr lang="en-US" sz="2800" b="0" i="0" u="none" strike="noStrike" cap="none">
                  <a:solidFill>
                    <a:schemeClr val="lt1"/>
                  </a:solidFill>
                  <a:latin typeface="Tahoma"/>
                  <a:ea typeface="Tahoma"/>
                  <a:cs typeface="Tahoma"/>
                  <a:sym typeface="Tahoma"/>
                </a:rPr>
                <a:t>Document security control implementation in the security plan</a:t>
              </a:r>
              <a:endParaRPr sz="1400" b="0" i="0" u="none" strike="noStrike" cap="none">
                <a:solidFill>
                  <a:srgbClr val="000000"/>
                </a:solidFill>
                <a:latin typeface="Arial"/>
                <a:ea typeface="Arial"/>
                <a:cs typeface="Arial"/>
                <a:sym typeface="Arial"/>
              </a:endParaRPr>
            </a:p>
          </p:txBody>
        </p:sp>
        <p:sp>
          <p:nvSpPr>
            <p:cNvPr id="1534" name="Google Shape;1534;p100"/>
            <p:cNvSpPr/>
            <p:nvPr/>
          </p:nvSpPr>
          <p:spPr>
            <a:xfrm>
              <a:off x="130596" y="1567160"/>
              <a:ext cx="1639887" cy="1044773"/>
            </a:xfrm>
            <a:prstGeom prst="roundRect">
              <a:avLst>
                <a:gd name="adj" fmla="val 10000"/>
              </a:avLst>
            </a:prstGeom>
            <a:blipFill rotWithShape="1">
              <a:blip r:embed="rId3">
                <a:alphaModFix/>
              </a:blip>
              <a:stretch>
                <a:fillRect/>
              </a:stretch>
            </a:blip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535" name="Google Shape;1535;p100"/>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Step 3 – Implement Activities</a:t>
            </a:r>
            <a:endParaRPr/>
          </a:p>
        </p:txBody>
      </p:sp>
      <p:pic>
        <p:nvPicPr>
          <p:cNvPr id="1536" name="Google Shape;1536;p100"/>
          <p:cNvPicPr preferRelativeResize="0"/>
          <p:nvPr/>
        </p:nvPicPr>
        <p:blipFill rotWithShape="1">
          <a:blip r:embed="rId4">
            <a:alphaModFix/>
          </a:blip>
          <a:srcRect/>
          <a:stretch/>
        </p:blipFill>
        <p:spPr>
          <a:xfrm>
            <a:off x="5257800" y="6248400"/>
            <a:ext cx="3127519" cy="432854"/>
          </a:xfrm>
          <a:prstGeom prst="rect">
            <a:avLst/>
          </a:prstGeom>
          <a:noFill/>
          <a:ln>
            <a:noFill/>
          </a:ln>
        </p:spPr>
      </p:pic>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Shape 1541"/>
        <p:cNvGrpSpPr/>
        <p:nvPr/>
      </p:nvGrpSpPr>
      <p:grpSpPr>
        <a:xfrm>
          <a:off x="0" y="0"/>
          <a:ext cx="0" cy="0"/>
          <a:chOff x="0" y="0"/>
          <a:chExt cx="0" cy="0"/>
        </a:xfrm>
      </p:grpSpPr>
      <p:sp>
        <p:nvSpPr>
          <p:cNvPr id="1542" name="Google Shape;1542;p101"/>
          <p:cNvSpPr txBox="1">
            <a:spLocks noGrp="1"/>
          </p:cNvSpPr>
          <p:nvPr>
            <p:ph type="body" idx="1"/>
          </p:nvPr>
        </p:nvSpPr>
        <p:spPr>
          <a:xfrm>
            <a:off x="617538" y="1384300"/>
            <a:ext cx="8199437" cy="476091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Security controls are implemented as part of system buildout</a:t>
            </a:r>
            <a:endParaRPr/>
          </a:p>
          <a:p>
            <a:pPr marL="342900" lvl="0" indent="-342900" algn="l" rtl="0">
              <a:lnSpc>
                <a:spcPct val="100000"/>
              </a:lnSpc>
              <a:spcBef>
                <a:spcPts val="480"/>
              </a:spcBef>
              <a:spcAft>
                <a:spcPts val="0"/>
              </a:spcAft>
              <a:buSzPts val="1440"/>
              <a:buChar char="■"/>
            </a:pPr>
            <a:r>
              <a:rPr lang="en-US"/>
              <a:t>Information Security Architect and Engineer are key players</a:t>
            </a:r>
            <a:endParaRPr/>
          </a:p>
          <a:p>
            <a:pPr marL="342900" lvl="0" indent="-342900" algn="l" rtl="0">
              <a:lnSpc>
                <a:spcPct val="100000"/>
              </a:lnSpc>
              <a:spcBef>
                <a:spcPts val="480"/>
              </a:spcBef>
              <a:spcAft>
                <a:spcPts val="0"/>
              </a:spcAft>
              <a:buSzPts val="1440"/>
              <a:buChar char="■"/>
            </a:pPr>
            <a:r>
              <a:rPr lang="en-US"/>
              <a:t>Common controls leveraged to the greatest extent possible</a:t>
            </a:r>
            <a:endParaRPr/>
          </a:p>
          <a:p>
            <a:pPr marL="342900" lvl="0" indent="-342900" algn="l" rtl="0">
              <a:lnSpc>
                <a:spcPct val="100000"/>
              </a:lnSpc>
              <a:spcBef>
                <a:spcPts val="480"/>
              </a:spcBef>
              <a:spcAft>
                <a:spcPts val="0"/>
              </a:spcAft>
              <a:buSzPts val="1440"/>
              <a:buChar char="■"/>
            </a:pPr>
            <a:r>
              <a:rPr lang="en-US"/>
              <a:t>Implementation must include configuring of products in accordance with approved applicable standardized configuration guidance (e.g., DISA Security Technical Implementation Guides (STIGs))</a:t>
            </a:r>
            <a:endParaRPr/>
          </a:p>
        </p:txBody>
      </p:sp>
      <p:sp>
        <p:nvSpPr>
          <p:cNvPr id="1543" name="Google Shape;1543;p101"/>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Implement Controls</a:t>
            </a:r>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Shape 1548"/>
        <p:cNvGrpSpPr/>
        <p:nvPr/>
      </p:nvGrpSpPr>
      <p:grpSpPr>
        <a:xfrm>
          <a:off x="0" y="0"/>
          <a:ext cx="0" cy="0"/>
          <a:chOff x="0" y="0"/>
          <a:chExt cx="0" cy="0"/>
        </a:xfrm>
      </p:grpSpPr>
      <p:sp>
        <p:nvSpPr>
          <p:cNvPr id="1549" name="Google Shape;1549;p102"/>
          <p:cNvSpPr txBox="1">
            <a:spLocks noGrp="1"/>
          </p:cNvSpPr>
          <p:nvPr>
            <p:ph type="body" idx="1"/>
          </p:nvPr>
        </p:nvSpPr>
        <p:spPr>
          <a:xfrm>
            <a:off x="685800" y="1905000"/>
            <a:ext cx="8199437" cy="30480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Self-Assessment is mandated for DoD security controls</a:t>
            </a:r>
            <a:endParaRPr/>
          </a:p>
          <a:p>
            <a:pPr marL="0" lvl="0" indent="0" algn="l" rtl="0">
              <a:lnSpc>
                <a:spcPct val="100000"/>
              </a:lnSpc>
              <a:spcBef>
                <a:spcPts val="480"/>
              </a:spcBef>
              <a:spcAft>
                <a:spcPts val="0"/>
              </a:spcAft>
              <a:buSzPts val="1440"/>
              <a:buNone/>
            </a:pPr>
            <a:endParaRPr/>
          </a:p>
          <a:p>
            <a:pPr marL="342900" lvl="0" indent="-342900" algn="l" rtl="0">
              <a:lnSpc>
                <a:spcPct val="100000"/>
              </a:lnSpc>
              <a:spcBef>
                <a:spcPts val="480"/>
              </a:spcBef>
              <a:spcAft>
                <a:spcPts val="0"/>
              </a:spcAft>
              <a:buSzPts val="1440"/>
              <a:buChar char="■"/>
            </a:pPr>
            <a:r>
              <a:rPr lang="en-US"/>
              <a:t>DoD self-assessment is conducted via Control Correlation Identifiers (CCIs), “assessment objectives” which can be found on the DISA website, DoD Knowledge Service and automated tools (i.e., eMASS)</a:t>
            </a:r>
            <a:endParaRPr/>
          </a:p>
          <a:p>
            <a:pPr marL="0" lvl="0" indent="0" algn="l" rtl="0">
              <a:lnSpc>
                <a:spcPct val="100000"/>
              </a:lnSpc>
              <a:spcBef>
                <a:spcPts val="480"/>
              </a:spcBef>
              <a:spcAft>
                <a:spcPts val="0"/>
              </a:spcAft>
              <a:buSzPts val="1440"/>
              <a:buNone/>
            </a:pPr>
            <a:endParaRPr/>
          </a:p>
          <a:p>
            <a:pPr marL="457200" lvl="1" indent="0" algn="l" rtl="0">
              <a:lnSpc>
                <a:spcPct val="100000"/>
              </a:lnSpc>
              <a:spcBef>
                <a:spcPts val="480"/>
              </a:spcBef>
              <a:spcAft>
                <a:spcPts val="0"/>
              </a:spcAft>
              <a:buSzPts val="1320"/>
              <a:buNone/>
            </a:pPr>
            <a:endParaRPr/>
          </a:p>
          <a:p>
            <a:pPr marL="457200" lvl="1" indent="0" algn="l" rtl="0">
              <a:lnSpc>
                <a:spcPct val="100000"/>
              </a:lnSpc>
              <a:spcBef>
                <a:spcPts val="480"/>
              </a:spcBef>
              <a:spcAft>
                <a:spcPts val="0"/>
              </a:spcAft>
              <a:buSzPts val="1320"/>
              <a:buNone/>
            </a:pPr>
            <a:endParaRPr/>
          </a:p>
        </p:txBody>
      </p:sp>
      <p:sp>
        <p:nvSpPr>
          <p:cNvPr id="1550" name="Google Shape;1550;p102"/>
          <p:cNvSpPr txBox="1">
            <a:spLocks noGrp="1"/>
          </p:cNvSpPr>
          <p:nvPr>
            <p:ph type="title"/>
          </p:nvPr>
        </p:nvSpPr>
        <p:spPr>
          <a:xfrm>
            <a:off x="1295400" y="251618"/>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Self-Assessment – Verification of Control Implementation</a:t>
            </a:r>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Shape 1556"/>
        <p:cNvGrpSpPr/>
        <p:nvPr/>
      </p:nvGrpSpPr>
      <p:grpSpPr>
        <a:xfrm>
          <a:off x="0" y="0"/>
          <a:ext cx="0" cy="0"/>
          <a:chOff x="0" y="0"/>
          <a:chExt cx="0" cy="0"/>
        </a:xfrm>
      </p:grpSpPr>
      <p:sp>
        <p:nvSpPr>
          <p:cNvPr id="1557" name="Google Shape;1557;p103"/>
          <p:cNvSpPr txBox="1">
            <a:spLocks noGrp="1"/>
          </p:cNvSpPr>
          <p:nvPr>
            <p:ph type="body" idx="1"/>
          </p:nvPr>
        </p:nvSpPr>
        <p:spPr>
          <a:xfrm>
            <a:off x="533400" y="1219200"/>
            <a:ext cx="4876800" cy="52578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200"/>
              <a:buChar char="■"/>
            </a:pPr>
            <a:r>
              <a:rPr lang="en-US"/>
              <a:t>Update SP as controls are implemented</a:t>
            </a:r>
            <a:endParaRPr/>
          </a:p>
          <a:p>
            <a:pPr marL="342900" lvl="0" indent="-342900" algn="l" rtl="0">
              <a:lnSpc>
                <a:spcPct val="100000"/>
              </a:lnSpc>
              <a:spcBef>
                <a:spcPts val="400"/>
              </a:spcBef>
              <a:spcAft>
                <a:spcPts val="0"/>
              </a:spcAft>
              <a:buSzPts val="1200"/>
              <a:buChar char="■"/>
            </a:pPr>
            <a:r>
              <a:rPr lang="en-US"/>
              <a:t>For common controls, system owner should verify that Common Control Provider is compliant</a:t>
            </a:r>
            <a:endParaRPr/>
          </a:p>
        </p:txBody>
      </p:sp>
      <p:sp>
        <p:nvSpPr>
          <p:cNvPr id="1558" name="Google Shape;1558;p103"/>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Document Security Control Implementation in the SP</a:t>
            </a:r>
            <a:endParaRPr/>
          </a:p>
        </p:txBody>
      </p:sp>
      <p:pic>
        <p:nvPicPr>
          <p:cNvPr id="1559" name="Google Shape;1559;p103" descr="Paper, Document, White, Blank, Empty, Writing, Material"/>
          <p:cNvPicPr preferRelativeResize="0"/>
          <p:nvPr/>
        </p:nvPicPr>
        <p:blipFill rotWithShape="1">
          <a:blip r:embed="rId3">
            <a:alphaModFix/>
          </a:blip>
          <a:srcRect/>
          <a:stretch/>
        </p:blipFill>
        <p:spPr>
          <a:xfrm>
            <a:off x="5422232" y="1647218"/>
            <a:ext cx="3427991" cy="3882649"/>
          </a:xfrm>
          <a:prstGeom prst="rect">
            <a:avLst/>
          </a:prstGeom>
          <a:noFill/>
          <a:ln>
            <a:noFill/>
          </a:ln>
        </p:spPr>
      </p:pic>
      <p:sp>
        <p:nvSpPr>
          <p:cNvPr id="1560" name="Google Shape;1560;p103"/>
          <p:cNvSpPr txBox="1"/>
          <p:nvPr/>
        </p:nvSpPr>
        <p:spPr>
          <a:xfrm>
            <a:off x="5530470" y="2139940"/>
            <a:ext cx="3211513" cy="261610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a:solidFill>
                  <a:schemeClr val="dk1"/>
                </a:solidFill>
                <a:latin typeface="Tahoma"/>
                <a:ea typeface="Tahoma"/>
                <a:cs typeface="Tahoma"/>
                <a:sym typeface="Tahoma"/>
              </a:rPr>
              <a:t>SECURITY PLAN</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chemeClr val="dk1"/>
              </a:buClr>
              <a:buSzPts val="2000"/>
              <a:buFont typeface="Arial"/>
              <a:buChar char="•"/>
            </a:pPr>
            <a:r>
              <a:rPr lang="en-US" sz="2000" b="0" i="0" u="none" strike="noStrike" cap="none">
                <a:solidFill>
                  <a:schemeClr val="dk1"/>
                </a:solidFill>
                <a:latin typeface="Tahoma"/>
                <a:ea typeface="Tahoma"/>
                <a:cs typeface="Tahoma"/>
                <a:sym typeface="Tahoma"/>
              </a:rPr>
              <a:t>Implementation statements</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chemeClr val="dk1"/>
              </a:buClr>
              <a:buSzPts val="2000"/>
              <a:buFont typeface="Arial"/>
              <a:buChar char="•"/>
            </a:pPr>
            <a:r>
              <a:rPr lang="en-US" sz="2000" b="0" i="0" u="none" strike="noStrike" cap="none">
                <a:solidFill>
                  <a:schemeClr val="dk1"/>
                </a:solidFill>
                <a:latin typeface="Tahoma"/>
                <a:ea typeface="Tahoma"/>
                <a:cs typeface="Tahoma"/>
                <a:sym typeface="Tahoma"/>
              </a:rPr>
              <a:t>Reference documentation artifacts that support control implementation</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a:solidFill>
                <a:schemeClr val="dk1"/>
              </a:solidFill>
              <a:latin typeface="Tahoma"/>
              <a:ea typeface="Tahoma"/>
              <a:cs typeface="Tahoma"/>
              <a:sym typeface="Tahoma"/>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Shape 1566"/>
        <p:cNvGrpSpPr/>
        <p:nvPr/>
      </p:nvGrpSpPr>
      <p:grpSpPr>
        <a:xfrm>
          <a:off x="0" y="0"/>
          <a:ext cx="0" cy="0"/>
          <a:chOff x="0" y="0"/>
          <a:chExt cx="0" cy="0"/>
        </a:xfrm>
      </p:grpSpPr>
      <p:grpSp>
        <p:nvGrpSpPr>
          <p:cNvPr id="1567" name="Google Shape;1567;p104"/>
          <p:cNvGrpSpPr/>
          <p:nvPr/>
        </p:nvGrpSpPr>
        <p:grpSpPr>
          <a:xfrm>
            <a:off x="617538" y="1384300"/>
            <a:ext cx="8199437" cy="4758123"/>
            <a:chOff x="0" y="0"/>
            <a:chExt cx="8199437" cy="4758123"/>
          </a:xfrm>
        </p:grpSpPr>
        <p:sp>
          <p:nvSpPr>
            <p:cNvPr id="1568" name="Google Shape;1568;p104"/>
            <p:cNvSpPr/>
            <p:nvPr/>
          </p:nvSpPr>
          <p:spPr>
            <a:xfrm>
              <a:off x="0" y="0"/>
              <a:ext cx="8199437" cy="1106540"/>
            </a:xfrm>
            <a:prstGeom prst="roundRect">
              <a:avLst>
                <a:gd name="adj" fmla="val 10000"/>
              </a:avLst>
            </a:prstGeom>
            <a:solidFill>
              <a:srgbClr val="BF504D"/>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69" name="Google Shape;1569;p104"/>
            <p:cNvSpPr txBox="1"/>
            <p:nvPr/>
          </p:nvSpPr>
          <p:spPr>
            <a:xfrm>
              <a:off x="1750541" y="0"/>
              <a:ext cx="6448895" cy="1106540"/>
            </a:xfrm>
            <a:prstGeom prst="rect">
              <a:avLst/>
            </a:prstGeom>
            <a:noFill/>
            <a:ln>
              <a:noFill/>
            </a:ln>
          </p:spPr>
          <p:txBody>
            <a:bodyPr spcFirstLastPara="1" wrap="square" lIns="118100" tIns="118100" rIns="118100" bIns="118100" anchor="ctr" anchorCtr="0">
              <a:noAutofit/>
            </a:bodyPr>
            <a:lstStyle/>
            <a:p>
              <a:pPr marL="0" marR="0" lvl="0" indent="0" algn="l" rtl="0">
                <a:lnSpc>
                  <a:spcPct val="90000"/>
                </a:lnSpc>
                <a:spcBef>
                  <a:spcPts val="0"/>
                </a:spcBef>
                <a:spcAft>
                  <a:spcPts val="0"/>
                </a:spcAft>
                <a:buClr>
                  <a:schemeClr val="lt1"/>
                </a:buClr>
                <a:buSzPts val="3100"/>
                <a:buFont typeface="Tahoma"/>
                <a:buNone/>
              </a:pPr>
              <a:r>
                <a:rPr lang="en-US" sz="3100" b="0" i="0" u="none" strike="noStrike" cap="none">
                  <a:solidFill>
                    <a:schemeClr val="lt1"/>
                  </a:solidFill>
                  <a:latin typeface="Tahoma"/>
                  <a:ea typeface="Tahoma"/>
                  <a:cs typeface="Tahoma"/>
                  <a:sym typeface="Tahoma"/>
                </a:rPr>
                <a:t>Develop and Approve Security Assessment Plan</a:t>
              </a:r>
              <a:endParaRPr sz="1400" b="0" i="0" u="none" strike="noStrike" cap="none">
                <a:solidFill>
                  <a:srgbClr val="000000"/>
                </a:solidFill>
                <a:latin typeface="Arial"/>
                <a:ea typeface="Arial"/>
                <a:cs typeface="Arial"/>
                <a:sym typeface="Arial"/>
              </a:endParaRPr>
            </a:p>
          </p:txBody>
        </p:sp>
        <p:sp>
          <p:nvSpPr>
            <p:cNvPr id="1570" name="Google Shape;1570;p104"/>
            <p:cNvSpPr/>
            <p:nvPr/>
          </p:nvSpPr>
          <p:spPr>
            <a:xfrm>
              <a:off x="110654" y="110654"/>
              <a:ext cx="1639887" cy="885232"/>
            </a:xfrm>
            <a:prstGeom prst="roundRect">
              <a:avLst>
                <a:gd name="adj" fmla="val 10000"/>
              </a:avLst>
            </a:prstGeom>
            <a:blipFill rotWithShape="1">
              <a:blip r:embed="rId3">
                <a:alphaModFix/>
              </a:blip>
              <a:stretch>
                <a:fillRect t="-7996" b="-7997"/>
              </a:stretch>
            </a:blip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71" name="Google Shape;1571;p104"/>
            <p:cNvSpPr/>
            <p:nvPr/>
          </p:nvSpPr>
          <p:spPr>
            <a:xfrm>
              <a:off x="0" y="1217194"/>
              <a:ext cx="8199437" cy="1106540"/>
            </a:xfrm>
            <a:prstGeom prst="roundRect">
              <a:avLst>
                <a:gd name="adj" fmla="val 10000"/>
              </a:avLst>
            </a:prstGeom>
            <a:solidFill>
              <a:schemeClr val="accent3"/>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72" name="Google Shape;1572;p104"/>
            <p:cNvSpPr txBox="1"/>
            <p:nvPr/>
          </p:nvSpPr>
          <p:spPr>
            <a:xfrm>
              <a:off x="1750541" y="1217194"/>
              <a:ext cx="6448895" cy="1106540"/>
            </a:xfrm>
            <a:prstGeom prst="rect">
              <a:avLst/>
            </a:prstGeom>
            <a:noFill/>
            <a:ln>
              <a:noFill/>
            </a:ln>
          </p:spPr>
          <p:txBody>
            <a:bodyPr spcFirstLastPara="1" wrap="square" lIns="118100" tIns="118100" rIns="118100" bIns="118100" anchor="ctr" anchorCtr="0">
              <a:noAutofit/>
            </a:bodyPr>
            <a:lstStyle/>
            <a:p>
              <a:pPr marL="0" marR="0" lvl="0" indent="0" algn="l" rtl="0">
                <a:lnSpc>
                  <a:spcPct val="90000"/>
                </a:lnSpc>
                <a:spcBef>
                  <a:spcPts val="0"/>
                </a:spcBef>
                <a:spcAft>
                  <a:spcPts val="0"/>
                </a:spcAft>
                <a:buClr>
                  <a:schemeClr val="lt1"/>
                </a:buClr>
                <a:buSzPts val="3100"/>
                <a:buFont typeface="Tahoma"/>
                <a:buNone/>
              </a:pPr>
              <a:r>
                <a:rPr lang="en-US" sz="3100" b="0" i="0" u="none" strike="noStrike" cap="none">
                  <a:solidFill>
                    <a:schemeClr val="lt1"/>
                  </a:solidFill>
                  <a:latin typeface="Tahoma"/>
                  <a:ea typeface="Tahoma"/>
                  <a:cs typeface="Tahoma"/>
                  <a:sym typeface="Tahoma"/>
                </a:rPr>
                <a:t>Assess Security Controls</a:t>
              </a:r>
              <a:endParaRPr sz="1400" b="0" i="0" u="none" strike="noStrike" cap="none">
                <a:solidFill>
                  <a:srgbClr val="000000"/>
                </a:solidFill>
                <a:latin typeface="Arial"/>
                <a:ea typeface="Arial"/>
                <a:cs typeface="Arial"/>
                <a:sym typeface="Arial"/>
              </a:endParaRPr>
            </a:p>
          </p:txBody>
        </p:sp>
        <p:sp>
          <p:nvSpPr>
            <p:cNvPr id="1573" name="Google Shape;1573;p104"/>
            <p:cNvSpPr/>
            <p:nvPr/>
          </p:nvSpPr>
          <p:spPr>
            <a:xfrm>
              <a:off x="110654" y="1327848"/>
              <a:ext cx="1639887" cy="885232"/>
            </a:xfrm>
            <a:prstGeom prst="roundRect">
              <a:avLst>
                <a:gd name="adj" fmla="val 10000"/>
              </a:avLst>
            </a:prstGeom>
            <a:blipFill rotWithShape="1">
              <a:blip r:embed="rId3">
                <a:alphaModFix/>
              </a:blip>
              <a:stretch>
                <a:fillRect t="-7996" b="-7997"/>
              </a:stretch>
            </a:blip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74" name="Google Shape;1574;p104"/>
            <p:cNvSpPr/>
            <p:nvPr/>
          </p:nvSpPr>
          <p:spPr>
            <a:xfrm>
              <a:off x="0" y="2434388"/>
              <a:ext cx="8199437" cy="1106540"/>
            </a:xfrm>
            <a:prstGeom prst="roundRect">
              <a:avLst>
                <a:gd name="adj" fmla="val 10000"/>
              </a:avLst>
            </a:prstGeom>
            <a:solidFill>
              <a:schemeClr val="accent4"/>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75" name="Google Shape;1575;p104"/>
            <p:cNvSpPr txBox="1"/>
            <p:nvPr/>
          </p:nvSpPr>
          <p:spPr>
            <a:xfrm>
              <a:off x="1750541" y="2434388"/>
              <a:ext cx="6448895" cy="1106540"/>
            </a:xfrm>
            <a:prstGeom prst="rect">
              <a:avLst/>
            </a:prstGeom>
            <a:noFill/>
            <a:ln>
              <a:noFill/>
            </a:ln>
          </p:spPr>
          <p:txBody>
            <a:bodyPr spcFirstLastPara="1" wrap="square" lIns="118100" tIns="118100" rIns="118100" bIns="118100" anchor="ctr" anchorCtr="0">
              <a:noAutofit/>
            </a:bodyPr>
            <a:lstStyle/>
            <a:p>
              <a:pPr marL="0" marR="0" lvl="0" indent="0" algn="l" rtl="0">
                <a:lnSpc>
                  <a:spcPct val="90000"/>
                </a:lnSpc>
                <a:spcBef>
                  <a:spcPts val="0"/>
                </a:spcBef>
                <a:spcAft>
                  <a:spcPts val="0"/>
                </a:spcAft>
                <a:buClr>
                  <a:schemeClr val="lt1"/>
                </a:buClr>
                <a:buSzPts val="3100"/>
                <a:buFont typeface="Tahoma"/>
                <a:buNone/>
              </a:pPr>
              <a:r>
                <a:rPr lang="en-US" sz="3100" b="0" i="0" u="none" strike="noStrike" cap="none">
                  <a:solidFill>
                    <a:schemeClr val="lt1"/>
                  </a:solidFill>
                  <a:latin typeface="Tahoma"/>
                  <a:ea typeface="Tahoma"/>
                  <a:cs typeface="Tahoma"/>
                  <a:sym typeface="Tahoma"/>
                </a:rPr>
                <a:t>SCA Prepares Security Assessment Report (SAR)</a:t>
              </a:r>
              <a:endParaRPr sz="1400" b="0" i="0" u="none" strike="noStrike" cap="none">
                <a:solidFill>
                  <a:srgbClr val="000000"/>
                </a:solidFill>
                <a:latin typeface="Arial"/>
                <a:ea typeface="Arial"/>
                <a:cs typeface="Arial"/>
                <a:sym typeface="Arial"/>
              </a:endParaRPr>
            </a:p>
          </p:txBody>
        </p:sp>
        <p:sp>
          <p:nvSpPr>
            <p:cNvPr id="1576" name="Google Shape;1576;p104"/>
            <p:cNvSpPr/>
            <p:nvPr/>
          </p:nvSpPr>
          <p:spPr>
            <a:xfrm>
              <a:off x="110654" y="2545042"/>
              <a:ext cx="1639887" cy="885232"/>
            </a:xfrm>
            <a:prstGeom prst="roundRect">
              <a:avLst>
                <a:gd name="adj" fmla="val 10000"/>
              </a:avLst>
            </a:prstGeom>
            <a:blipFill rotWithShape="1">
              <a:blip r:embed="rId4">
                <a:alphaModFix/>
              </a:blip>
              <a:stretch>
                <a:fillRect/>
              </a:stretch>
            </a:blip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77" name="Google Shape;1577;p104"/>
            <p:cNvSpPr/>
            <p:nvPr/>
          </p:nvSpPr>
          <p:spPr>
            <a:xfrm>
              <a:off x="0" y="3651583"/>
              <a:ext cx="8199437" cy="1106540"/>
            </a:xfrm>
            <a:prstGeom prst="roundRect">
              <a:avLst>
                <a:gd name="adj" fmla="val 10000"/>
              </a:avLst>
            </a:prstGeom>
            <a:solidFill>
              <a:srgbClr val="49ACC5"/>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78" name="Google Shape;1578;p104"/>
            <p:cNvSpPr txBox="1"/>
            <p:nvPr/>
          </p:nvSpPr>
          <p:spPr>
            <a:xfrm>
              <a:off x="1750541" y="3651583"/>
              <a:ext cx="6448895" cy="1106540"/>
            </a:xfrm>
            <a:prstGeom prst="rect">
              <a:avLst/>
            </a:prstGeom>
            <a:noFill/>
            <a:ln>
              <a:noFill/>
            </a:ln>
          </p:spPr>
          <p:txBody>
            <a:bodyPr spcFirstLastPara="1" wrap="square" lIns="118100" tIns="118100" rIns="118100" bIns="118100" anchor="ctr" anchorCtr="0">
              <a:noAutofit/>
            </a:bodyPr>
            <a:lstStyle/>
            <a:p>
              <a:pPr marL="0" marR="0" lvl="0" indent="0" algn="l" rtl="0">
                <a:lnSpc>
                  <a:spcPct val="90000"/>
                </a:lnSpc>
                <a:spcBef>
                  <a:spcPts val="0"/>
                </a:spcBef>
                <a:spcAft>
                  <a:spcPts val="0"/>
                </a:spcAft>
                <a:buClr>
                  <a:schemeClr val="lt1"/>
                </a:buClr>
                <a:buSzPts val="3100"/>
                <a:buFont typeface="Tahoma"/>
                <a:buNone/>
              </a:pPr>
              <a:r>
                <a:rPr lang="en-US" sz="3100" b="0" i="0" u="none" strike="noStrike" cap="none">
                  <a:solidFill>
                    <a:schemeClr val="lt1"/>
                  </a:solidFill>
                  <a:latin typeface="Tahoma"/>
                  <a:ea typeface="Tahoma"/>
                  <a:cs typeface="Tahoma"/>
                  <a:sym typeface="Tahoma"/>
                </a:rPr>
                <a:t>Conduct Initial Remediation Actions</a:t>
              </a:r>
              <a:endParaRPr sz="1400" b="0" i="0" u="none" strike="noStrike" cap="none">
                <a:solidFill>
                  <a:srgbClr val="000000"/>
                </a:solidFill>
                <a:latin typeface="Arial"/>
                <a:ea typeface="Arial"/>
                <a:cs typeface="Arial"/>
                <a:sym typeface="Arial"/>
              </a:endParaRPr>
            </a:p>
          </p:txBody>
        </p:sp>
        <p:sp>
          <p:nvSpPr>
            <p:cNvPr id="1579" name="Google Shape;1579;p104"/>
            <p:cNvSpPr/>
            <p:nvPr/>
          </p:nvSpPr>
          <p:spPr>
            <a:xfrm>
              <a:off x="110654" y="3762237"/>
              <a:ext cx="1639887" cy="885232"/>
            </a:xfrm>
            <a:prstGeom prst="roundRect">
              <a:avLst>
                <a:gd name="adj" fmla="val 10000"/>
              </a:avLst>
            </a:prstGeom>
            <a:blipFill rotWithShape="1">
              <a:blip r:embed="rId4">
                <a:alphaModFix/>
              </a:blip>
              <a:stretch>
                <a:fillRect/>
              </a:stretch>
            </a:blip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580" name="Google Shape;1580;p104"/>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Step 4 – Assess Activities</a:t>
            </a:r>
            <a:endParaRPr/>
          </a:p>
        </p:txBody>
      </p:sp>
      <p:sp>
        <p:nvSpPr>
          <p:cNvPr id="1581" name="Google Shape;1581;p104"/>
          <p:cNvSpPr txBox="1"/>
          <p:nvPr/>
        </p:nvSpPr>
        <p:spPr>
          <a:xfrm>
            <a:off x="5410200" y="6490138"/>
            <a:ext cx="3124200" cy="33855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Tahoma"/>
                <a:ea typeface="Tahoma"/>
                <a:cs typeface="Tahoma"/>
                <a:sym typeface="Tahoma"/>
              </a:rPr>
              <a:t>Source: DoD Knowledge Service</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Shape 1587"/>
        <p:cNvGrpSpPr/>
        <p:nvPr/>
      </p:nvGrpSpPr>
      <p:grpSpPr>
        <a:xfrm>
          <a:off x="0" y="0"/>
          <a:ext cx="0" cy="0"/>
          <a:chOff x="0" y="0"/>
          <a:chExt cx="0" cy="0"/>
        </a:xfrm>
      </p:grpSpPr>
      <p:sp>
        <p:nvSpPr>
          <p:cNvPr id="1588" name="Google Shape;1588;p105"/>
          <p:cNvSpPr txBox="1">
            <a:spLocks noGrp="1"/>
          </p:cNvSpPr>
          <p:nvPr>
            <p:ph type="body" idx="1"/>
          </p:nvPr>
        </p:nvSpPr>
        <p:spPr>
          <a:xfrm>
            <a:off x="609600" y="1289536"/>
            <a:ext cx="8199437" cy="476091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RMF requires “independent assessment” to verify implementation of security controls</a:t>
            </a:r>
            <a:endParaRPr/>
          </a:p>
          <a:p>
            <a:pPr marL="342900" lvl="0" indent="-342900" algn="l" rtl="0">
              <a:lnSpc>
                <a:spcPct val="100000"/>
              </a:lnSpc>
              <a:spcBef>
                <a:spcPts val="480"/>
              </a:spcBef>
              <a:spcAft>
                <a:spcPts val="0"/>
              </a:spcAft>
              <a:buSzPts val="1440"/>
              <a:buChar char="■"/>
            </a:pPr>
            <a:r>
              <a:rPr lang="en-US"/>
              <a:t>Contents: means by which each control in the baseline will be assessed:</a:t>
            </a:r>
            <a:endParaRPr/>
          </a:p>
          <a:p>
            <a:pPr marL="742950" lvl="1" indent="-285750" algn="l" rtl="0">
              <a:lnSpc>
                <a:spcPct val="100000"/>
              </a:lnSpc>
              <a:spcBef>
                <a:spcPts val="480"/>
              </a:spcBef>
              <a:spcAft>
                <a:spcPts val="0"/>
              </a:spcAft>
              <a:buSzPts val="1320"/>
              <a:buChar char="■"/>
            </a:pPr>
            <a:r>
              <a:rPr lang="en-US"/>
              <a:t>Examine</a:t>
            </a:r>
            <a:endParaRPr/>
          </a:p>
          <a:p>
            <a:pPr marL="742950" lvl="1" indent="-285750" algn="l" rtl="0">
              <a:lnSpc>
                <a:spcPct val="100000"/>
              </a:lnSpc>
              <a:spcBef>
                <a:spcPts val="480"/>
              </a:spcBef>
              <a:spcAft>
                <a:spcPts val="0"/>
              </a:spcAft>
              <a:buSzPts val="1320"/>
              <a:buChar char="■"/>
            </a:pPr>
            <a:r>
              <a:rPr lang="en-US"/>
              <a:t>Interview</a:t>
            </a:r>
            <a:endParaRPr/>
          </a:p>
          <a:p>
            <a:pPr marL="742950" lvl="1" indent="-285750" algn="l" rtl="0">
              <a:lnSpc>
                <a:spcPct val="100000"/>
              </a:lnSpc>
              <a:spcBef>
                <a:spcPts val="480"/>
              </a:spcBef>
              <a:spcAft>
                <a:spcPts val="0"/>
              </a:spcAft>
              <a:buSzPts val="1320"/>
              <a:buChar char="■"/>
            </a:pPr>
            <a:r>
              <a:rPr lang="en-US"/>
              <a:t>Test</a:t>
            </a:r>
            <a:endParaRPr/>
          </a:p>
          <a:p>
            <a:pPr marL="342900" lvl="0" indent="-342900" algn="l" rtl="0">
              <a:lnSpc>
                <a:spcPct val="100000"/>
              </a:lnSpc>
              <a:spcBef>
                <a:spcPts val="480"/>
              </a:spcBef>
              <a:spcAft>
                <a:spcPts val="0"/>
              </a:spcAft>
              <a:buSzPts val="1440"/>
              <a:buChar char="■"/>
            </a:pPr>
            <a:r>
              <a:rPr lang="en-US"/>
              <a:t>Sources: NIST SP 800-53A R5, RMF Knowledge Service (KS)</a:t>
            </a:r>
            <a:endParaRPr/>
          </a:p>
          <a:p>
            <a:pPr marL="342900" lvl="0" indent="-342900" algn="l" rtl="0">
              <a:lnSpc>
                <a:spcPct val="100000"/>
              </a:lnSpc>
              <a:spcBef>
                <a:spcPts val="480"/>
              </a:spcBef>
              <a:spcAft>
                <a:spcPts val="0"/>
              </a:spcAft>
              <a:buSzPts val="1440"/>
              <a:buChar char="■"/>
            </a:pPr>
            <a:r>
              <a:rPr lang="en-US"/>
              <a:t>Prepared by the Security Control Assessor (SCA)*</a:t>
            </a:r>
            <a:endParaRPr/>
          </a:p>
          <a:p>
            <a:pPr marL="342900" lvl="0" indent="-342900" algn="l" rtl="0">
              <a:lnSpc>
                <a:spcPct val="100000"/>
              </a:lnSpc>
              <a:spcBef>
                <a:spcPts val="480"/>
              </a:spcBef>
              <a:spcAft>
                <a:spcPts val="0"/>
              </a:spcAft>
              <a:buSzPts val="1440"/>
              <a:buChar char="■"/>
            </a:pPr>
            <a:r>
              <a:rPr lang="en-US"/>
              <a:t>Reviewed/approved by: AO</a:t>
            </a:r>
            <a:endParaRPr/>
          </a:p>
        </p:txBody>
      </p:sp>
      <p:sp>
        <p:nvSpPr>
          <p:cNvPr id="1589" name="Google Shape;1589;p105"/>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Develop and Approve Security Assessment Plan</a:t>
            </a:r>
            <a:endParaRPr/>
          </a:p>
        </p:txBody>
      </p:sp>
      <p:sp>
        <p:nvSpPr>
          <p:cNvPr id="1590" name="Google Shape;1590;p105"/>
          <p:cNvSpPr txBox="1"/>
          <p:nvPr/>
        </p:nvSpPr>
        <p:spPr>
          <a:xfrm>
            <a:off x="838200" y="6027003"/>
            <a:ext cx="7281862" cy="646331"/>
          </a:xfrm>
          <a:prstGeom prst="rect">
            <a:avLst/>
          </a:prstGeom>
          <a:solidFill>
            <a:srgbClr val="DAEEF3"/>
          </a:solidFill>
          <a:ln w="9525" cap="flat" cmpd="sng">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Tahoma"/>
                <a:ea typeface="Tahoma"/>
                <a:cs typeface="Tahoma"/>
                <a:sym typeface="Tahoma"/>
              </a:rPr>
              <a:t>* Each DoD component is responsible for developing its own “independent assessment” process</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Shape 1596"/>
        <p:cNvGrpSpPr/>
        <p:nvPr/>
      </p:nvGrpSpPr>
      <p:grpSpPr>
        <a:xfrm>
          <a:off x="0" y="0"/>
          <a:ext cx="0" cy="0"/>
          <a:chOff x="0" y="0"/>
          <a:chExt cx="0" cy="0"/>
        </a:xfrm>
      </p:grpSpPr>
      <p:sp>
        <p:nvSpPr>
          <p:cNvPr id="1597" name="Google Shape;1597;p106"/>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Assessment Procedure Example</a:t>
            </a:r>
            <a:endParaRPr/>
          </a:p>
        </p:txBody>
      </p:sp>
      <p:sp>
        <p:nvSpPr>
          <p:cNvPr id="1598" name="Google Shape;1598;p106"/>
          <p:cNvSpPr txBox="1"/>
          <p:nvPr/>
        </p:nvSpPr>
        <p:spPr>
          <a:xfrm>
            <a:off x="5715576" y="6460290"/>
            <a:ext cx="2895600" cy="338554"/>
          </a:xfrm>
          <a:prstGeom prst="rect">
            <a:avLst/>
          </a:prstGeom>
          <a:solidFill>
            <a:srgbClr val="DAEEF3"/>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Tahoma"/>
                <a:ea typeface="Tahoma"/>
                <a:cs typeface="Tahoma"/>
                <a:sym typeface="Tahoma"/>
              </a:rPr>
              <a:t>Source: NIST SP 800-53A R5</a:t>
            </a:r>
            <a:endParaRPr sz="1400" b="0" i="0" u="none" strike="noStrike" cap="none">
              <a:solidFill>
                <a:srgbClr val="000000"/>
              </a:solidFill>
              <a:latin typeface="Arial"/>
              <a:ea typeface="Arial"/>
              <a:cs typeface="Arial"/>
              <a:sym typeface="Arial"/>
            </a:endParaRPr>
          </a:p>
        </p:txBody>
      </p:sp>
      <p:pic>
        <p:nvPicPr>
          <p:cNvPr id="1599" name="Google Shape;1599;p106" descr="A screenshot of a computer&#10;&#10;Description automatically generated"/>
          <p:cNvPicPr preferRelativeResize="0"/>
          <p:nvPr/>
        </p:nvPicPr>
        <p:blipFill rotWithShape="1">
          <a:blip r:embed="rId3">
            <a:alphaModFix/>
          </a:blip>
          <a:srcRect/>
          <a:stretch/>
        </p:blipFill>
        <p:spPr>
          <a:xfrm>
            <a:off x="709246" y="922338"/>
            <a:ext cx="6530906" cy="4366638"/>
          </a:xfrm>
          <a:prstGeom prst="rect">
            <a:avLst/>
          </a:prstGeom>
          <a:noFill/>
          <a:ln>
            <a:noFill/>
          </a:ln>
        </p:spPr>
      </p:pic>
      <p:pic>
        <p:nvPicPr>
          <p:cNvPr id="1600" name="Google Shape;1600;p106" descr="A close-up of a document&#10;&#10;Description automatically generated"/>
          <p:cNvPicPr preferRelativeResize="0"/>
          <p:nvPr/>
        </p:nvPicPr>
        <p:blipFill rotWithShape="1">
          <a:blip r:embed="rId4">
            <a:alphaModFix/>
          </a:blip>
          <a:srcRect/>
          <a:stretch/>
        </p:blipFill>
        <p:spPr>
          <a:xfrm>
            <a:off x="738554" y="5065125"/>
            <a:ext cx="6348046" cy="1371719"/>
          </a:xfrm>
          <a:prstGeom prst="rect">
            <a:avLst/>
          </a:prstGeom>
          <a:noFill/>
          <a:ln>
            <a:noFill/>
          </a:ln>
        </p:spPr>
      </p:pic>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Shape 1606"/>
        <p:cNvGrpSpPr/>
        <p:nvPr/>
      </p:nvGrpSpPr>
      <p:grpSpPr>
        <a:xfrm>
          <a:off x="0" y="0"/>
          <a:ext cx="0" cy="0"/>
          <a:chOff x="0" y="0"/>
          <a:chExt cx="0" cy="0"/>
        </a:xfrm>
      </p:grpSpPr>
      <p:sp>
        <p:nvSpPr>
          <p:cNvPr id="1607" name="Google Shape;1607;p107"/>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Assessment Procedure Example</a:t>
            </a:r>
            <a:endParaRPr/>
          </a:p>
        </p:txBody>
      </p:sp>
      <p:sp>
        <p:nvSpPr>
          <p:cNvPr id="1608" name="Google Shape;1608;p107"/>
          <p:cNvSpPr txBox="1"/>
          <p:nvPr/>
        </p:nvSpPr>
        <p:spPr>
          <a:xfrm>
            <a:off x="6629400" y="461169"/>
            <a:ext cx="1711727" cy="338554"/>
          </a:xfrm>
          <a:prstGeom prst="rect">
            <a:avLst/>
          </a:prstGeom>
          <a:solidFill>
            <a:srgbClr val="DAEEF3"/>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Tahoma"/>
                <a:ea typeface="Tahoma"/>
                <a:cs typeface="Tahoma"/>
                <a:sym typeface="Tahoma"/>
              </a:rPr>
              <a:t>Source: RMF KS</a:t>
            </a:r>
            <a:endParaRPr sz="1400" b="0" i="0" u="none" strike="noStrike" cap="none">
              <a:solidFill>
                <a:srgbClr val="000000"/>
              </a:solidFill>
              <a:latin typeface="Arial"/>
              <a:ea typeface="Arial"/>
              <a:cs typeface="Arial"/>
              <a:sym typeface="Arial"/>
            </a:endParaRPr>
          </a:p>
        </p:txBody>
      </p:sp>
      <p:pic>
        <p:nvPicPr>
          <p:cNvPr id="1609" name="Google Shape;1609;p107"/>
          <p:cNvPicPr preferRelativeResize="0"/>
          <p:nvPr/>
        </p:nvPicPr>
        <p:blipFill rotWithShape="1">
          <a:blip r:embed="rId3">
            <a:alphaModFix/>
          </a:blip>
          <a:srcRect b="-64"/>
          <a:stretch/>
        </p:blipFill>
        <p:spPr>
          <a:xfrm>
            <a:off x="461962" y="987947"/>
            <a:ext cx="8448675" cy="5337412"/>
          </a:xfrm>
          <a:prstGeom prst="rect">
            <a:avLst/>
          </a:prstGeom>
          <a:noFill/>
          <a:ln w="38100" cap="flat" cmpd="sng">
            <a:solidFill>
              <a:srgbClr val="BFBFBF"/>
            </a:solidFill>
            <a:prstDash val="solid"/>
            <a:round/>
            <a:headEnd type="none" w="sm" len="sm"/>
            <a:tailEnd type="none" w="sm" len="sm"/>
          </a:ln>
        </p:spPr>
      </p:pic>
      <p:sp>
        <p:nvSpPr>
          <p:cNvPr id="1610" name="Google Shape;1610;p107"/>
          <p:cNvSpPr/>
          <p:nvPr/>
        </p:nvSpPr>
        <p:spPr>
          <a:xfrm>
            <a:off x="228599" y="2667000"/>
            <a:ext cx="2976349" cy="304800"/>
          </a:xfrm>
          <a:prstGeom prst="wedgeRectCallout">
            <a:avLst>
              <a:gd name="adj1" fmla="val -29117"/>
              <a:gd name="adj2" fmla="val -336505"/>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lt1"/>
              </a:buClr>
              <a:buSzPts val="1400"/>
              <a:buFont typeface="Tahoma"/>
              <a:buNone/>
            </a:pPr>
            <a:r>
              <a:rPr lang="en-US" sz="1400" b="0" i="0" u="none" strike="noStrike" cap="none">
                <a:solidFill>
                  <a:schemeClr val="lt1"/>
                </a:solidFill>
                <a:latin typeface="Tahoma"/>
                <a:ea typeface="Tahoma"/>
                <a:cs typeface="Tahoma"/>
                <a:sym typeface="Tahoma"/>
              </a:rPr>
              <a:t>CCI = Control Correlation Identifier</a:t>
            </a:r>
            <a:endParaRPr sz="1600" b="0" i="0" u="none" strike="noStrike" cap="none">
              <a:solidFill>
                <a:schemeClr val="lt1"/>
              </a:solidFill>
              <a:latin typeface="Tahoma"/>
              <a:ea typeface="Tahoma"/>
              <a:cs typeface="Tahoma"/>
              <a:sym typeface="Tahoma"/>
            </a:endParaRPr>
          </a:p>
        </p:txBody>
      </p:sp>
      <p:sp>
        <p:nvSpPr>
          <p:cNvPr id="1611" name="Google Shape;1611;p107"/>
          <p:cNvSpPr/>
          <p:nvPr/>
        </p:nvSpPr>
        <p:spPr>
          <a:xfrm>
            <a:off x="3048000" y="5565253"/>
            <a:ext cx="2286000" cy="304800"/>
          </a:xfrm>
          <a:prstGeom prst="wedgeRectCallout">
            <a:avLst>
              <a:gd name="adj1" fmla="val 62749"/>
              <a:gd name="adj2" fmla="val 165485"/>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Tahoma"/>
                <a:ea typeface="Tahoma"/>
                <a:cs typeface="Tahoma"/>
                <a:sym typeface="Tahoma"/>
              </a:rPr>
              <a:t>Organization-defined Value</a:t>
            </a:r>
            <a:endParaRPr sz="2000" b="0" i="0" u="none" strike="noStrike" cap="none">
              <a:solidFill>
                <a:schemeClr val="lt1"/>
              </a:solidFill>
              <a:latin typeface="Tahoma"/>
              <a:ea typeface="Tahoma"/>
              <a:cs typeface="Tahoma"/>
              <a:sym typeface="Tahoma"/>
            </a:endParaRPr>
          </a:p>
        </p:txBody>
      </p:sp>
      <p:sp>
        <p:nvSpPr>
          <p:cNvPr id="1612" name="Google Shape;1612;p107"/>
          <p:cNvSpPr txBox="1"/>
          <p:nvPr/>
        </p:nvSpPr>
        <p:spPr>
          <a:xfrm>
            <a:off x="884826" y="6390969"/>
            <a:ext cx="7456301" cy="3159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dk1"/>
                </a:solidFill>
                <a:latin typeface="Tahoma"/>
                <a:ea typeface="Tahoma"/>
                <a:cs typeface="Tahoma"/>
                <a:sym typeface="Tahoma"/>
              </a:rPr>
              <a:t>The Knowledge Service has now added this information from NIST SP 800-53A R5.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Shape 1618"/>
        <p:cNvGrpSpPr/>
        <p:nvPr/>
      </p:nvGrpSpPr>
      <p:grpSpPr>
        <a:xfrm>
          <a:off x="0" y="0"/>
          <a:ext cx="0" cy="0"/>
          <a:chOff x="0" y="0"/>
          <a:chExt cx="0" cy="0"/>
        </a:xfrm>
      </p:grpSpPr>
      <p:sp>
        <p:nvSpPr>
          <p:cNvPr id="1619" name="Google Shape;1619;p108"/>
          <p:cNvSpPr txBox="1">
            <a:spLocks noGrp="1"/>
          </p:cNvSpPr>
          <p:nvPr>
            <p:ph type="body" idx="1"/>
          </p:nvPr>
        </p:nvSpPr>
        <p:spPr>
          <a:xfrm>
            <a:off x="457201" y="1143000"/>
            <a:ext cx="8200231" cy="52578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A Security Control Assessment is conducted which includes:</a:t>
            </a:r>
            <a:endParaRPr/>
          </a:p>
          <a:p>
            <a:pPr marL="742950" lvl="1" indent="-285750" algn="l" rtl="0">
              <a:lnSpc>
                <a:spcPct val="100000"/>
              </a:lnSpc>
              <a:spcBef>
                <a:spcPts val="400"/>
              </a:spcBef>
              <a:spcAft>
                <a:spcPts val="0"/>
              </a:spcAft>
              <a:buSzPts val="1100"/>
              <a:buChar char="■"/>
            </a:pPr>
            <a:r>
              <a:rPr lang="en-US"/>
              <a:t>Executing assessment procedures as documented in NIST SP 800-53A R5 and the RMF Knowledge Service (KS)</a:t>
            </a:r>
            <a:endParaRPr/>
          </a:p>
          <a:p>
            <a:pPr marL="742950" lvl="1" indent="-285750" algn="l" rtl="0">
              <a:lnSpc>
                <a:spcPct val="100000"/>
              </a:lnSpc>
              <a:spcBef>
                <a:spcPts val="400"/>
              </a:spcBef>
              <a:spcAft>
                <a:spcPts val="0"/>
              </a:spcAft>
              <a:buSzPts val="1100"/>
              <a:buChar char="■"/>
            </a:pPr>
            <a:r>
              <a:rPr lang="en-US"/>
              <a:t>Assessing IT products for compliance with STIGs and SRGs as required</a:t>
            </a:r>
            <a:endParaRPr/>
          </a:p>
          <a:p>
            <a:pPr marL="742950" lvl="1" indent="-285750" algn="l" rtl="0">
              <a:lnSpc>
                <a:spcPct val="100000"/>
              </a:lnSpc>
              <a:spcBef>
                <a:spcPts val="400"/>
              </a:spcBef>
              <a:spcAft>
                <a:spcPts val="0"/>
              </a:spcAft>
              <a:buSzPts val="1100"/>
              <a:buChar char="■"/>
            </a:pPr>
            <a:r>
              <a:rPr lang="en-US"/>
              <a:t>Verifying inherited controls with Common Control Providers</a:t>
            </a:r>
            <a:endParaRPr/>
          </a:p>
          <a:p>
            <a:pPr marL="342900" lvl="0" indent="-342900" algn="l" rtl="0">
              <a:lnSpc>
                <a:spcPct val="100000"/>
              </a:lnSpc>
              <a:spcBef>
                <a:spcPts val="480"/>
              </a:spcBef>
              <a:spcAft>
                <a:spcPts val="0"/>
              </a:spcAft>
              <a:buSzPts val="1440"/>
              <a:buChar char="■"/>
            </a:pPr>
            <a:r>
              <a:rPr lang="en-US"/>
              <a:t>Each control assessment procedure (i.e., CCI for DoD) in the approved baseline is assessed as Compliant (C), Non-compliant (NC), or Not Applicable (NA)</a:t>
            </a:r>
            <a:endParaRPr/>
          </a:p>
          <a:p>
            <a:pPr marL="342900" lvl="0" indent="-342900" algn="l" rtl="0">
              <a:lnSpc>
                <a:spcPct val="100000"/>
              </a:lnSpc>
              <a:spcBef>
                <a:spcPts val="480"/>
              </a:spcBef>
              <a:spcAft>
                <a:spcPts val="0"/>
              </a:spcAft>
              <a:buSzPts val="1440"/>
              <a:buChar char="■"/>
            </a:pPr>
            <a:r>
              <a:rPr lang="en-US"/>
              <a:t>Assessment activities may be conducted on-site, remotely, or a combination of both</a:t>
            </a:r>
            <a:endParaRPr/>
          </a:p>
        </p:txBody>
      </p:sp>
      <p:sp>
        <p:nvSpPr>
          <p:cNvPr id="1620" name="Google Shape;1620;p10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Assess Security Controls in DoD</a:t>
            </a:r>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Shape 1626"/>
        <p:cNvGrpSpPr/>
        <p:nvPr/>
      </p:nvGrpSpPr>
      <p:grpSpPr>
        <a:xfrm>
          <a:off x="0" y="0"/>
          <a:ext cx="0" cy="0"/>
          <a:chOff x="0" y="0"/>
          <a:chExt cx="0" cy="0"/>
        </a:xfrm>
      </p:grpSpPr>
      <p:sp>
        <p:nvSpPr>
          <p:cNvPr id="1627" name="Google Shape;1627;p109"/>
          <p:cNvSpPr txBox="1">
            <a:spLocks noGrp="1"/>
          </p:cNvSpPr>
          <p:nvPr>
            <p:ph type="body" idx="1"/>
          </p:nvPr>
        </p:nvSpPr>
        <p:spPr>
          <a:xfrm>
            <a:off x="990600" y="1524000"/>
            <a:ext cx="6645475" cy="46482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200"/>
              <a:buChar char="■"/>
            </a:pPr>
            <a:r>
              <a:rPr lang="en-US"/>
              <a:t>SAR content for each control</a:t>
            </a:r>
            <a:endParaRPr/>
          </a:p>
          <a:p>
            <a:pPr marL="742950" lvl="1" indent="-285750" algn="l" rtl="0">
              <a:lnSpc>
                <a:spcPct val="100000"/>
              </a:lnSpc>
              <a:spcBef>
                <a:spcPts val="360"/>
              </a:spcBef>
              <a:spcAft>
                <a:spcPts val="0"/>
              </a:spcAft>
              <a:buSzPts val="990"/>
              <a:buChar char="■"/>
            </a:pPr>
            <a:r>
              <a:rPr lang="en-US"/>
              <a:t>Description of assessment procedure and result</a:t>
            </a:r>
            <a:endParaRPr/>
          </a:p>
          <a:p>
            <a:pPr marL="342900" lvl="0" indent="-342900" algn="l" rtl="0">
              <a:lnSpc>
                <a:spcPct val="100000"/>
              </a:lnSpc>
              <a:spcBef>
                <a:spcPts val="400"/>
              </a:spcBef>
              <a:spcAft>
                <a:spcPts val="0"/>
              </a:spcAft>
              <a:buSzPts val="1200"/>
              <a:buChar char="■"/>
            </a:pPr>
            <a:r>
              <a:rPr lang="en-US"/>
              <a:t>SAR content for each NC control</a:t>
            </a:r>
            <a:endParaRPr/>
          </a:p>
          <a:p>
            <a:pPr marL="742950" lvl="1" indent="-285750" algn="l" rtl="0">
              <a:lnSpc>
                <a:spcPct val="100000"/>
              </a:lnSpc>
              <a:spcBef>
                <a:spcPts val="360"/>
              </a:spcBef>
              <a:spcAft>
                <a:spcPts val="0"/>
              </a:spcAft>
              <a:buSzPts val="990"/>
              <a:buChar char="■"/>
            </a:pPr>
            <a:r>
              <a:rPr lang="en-US"/>
              <a:t>Supporting data showing which portion(s) of the control were not compliant and why</a:t>
            </a:r>
            <a:endParaRPr/>
          </a:p>
          <a:p>
            <a:pPr marL="742950" lvl="1" indent="-285750" algn="l" rtl="0">
              <a:lnSpc>
                <a:spcPct val="100000"/>
              </a:lnSpc>
              <a:spcBef>
                <a:spcPts val="360"/>
              </a:spcBef>
              <a:spcAft>
                <a:spcPts val="0"/>
              </a:spcAft>
              <a:buSzPts val="990"/>
              <a:buChar char="■"/>
            </a:pPr>
            <a:r>
              <a:rPr lang="en-US"/>
              <a:t>Vulnerability Severity Value* (VL-very low, L-low, M-moderate, H-high, VH-very high)</a:t>
            </a:r>
            <a:endParaRPr/>
          </a:p>
          <a:p>
            <a:pPr marL="742950" lvl="1" indent="-285750" algn="l" rtl="0">
              <a:lnSpc>
                <a:spcPct val="100000"/>
              </a:lnSpc>
              <a:spcBef>
                <a:spcPts val="360"/>
              </a:spcBef>
              <a:spcAft>
                <a:spcPts val="0"/>
              </a:spcAft>
              <a:buSzPts val="990"/>
              <a:buChar char="■"/>
            </a:pPr>
            <a:r>
              <a:rPr lang="en-US"/>
              <a:t>Risk Level* (VL, L, M, H, VH)</a:t>
            </a:r>
            <a:endParaRPr/>
          </a:p>
          <a:p>
            <a:pPr marL="742950" lvl="1" indent="-285750" algn="l" rtl="0">
              <a:lnSpc>
                <a:spcPct val="100000"/>
              </a:lnSpc>
              <a:spcBef>
                <a:spcPts val="360"/>
              </a:spcBef>
              <a:spcAft>
                <a:spcPts val="0"/>
              </a:spcAft>
              <a:buSzPts val="990"/>
              <a:buChar char="■"/>
            </a:pPr>
            <a:r>
              <a:rPr lang="en-US"/>
              <a:t>Recommended mitigation</a:t>
            </a:r>
            <a:endParaRPr/>
          </a:p>
          <a:p>
            <a:pPr marL="342900" lvl="0" indent="-342900" algn="l" rtl="0">
              <a:lnSpc>
                <a:spcPct val="100000"/>
              </a:lnSpc>
              <a:spcBef>
                <a:spcPts val="400"/>
              </a:spcBef>
              <a:spcAft>
                <a:spcPts val="0"/>
              </a:spcAft>
              <a:buSzPts val="1200"/>
              <a:buChar char="■"/>
            </a:pPr>
            <a:r>
              <a:rPr lang="en-US"/>
              <a:t>Assessment of overall (aggregate) system risk</a:t>
            </a:r>
            <a:endParaRPr/>
          </a:p>
          <a:p>
            <a:pPr marL="342900" lvl="0" indent="-342900" algn="l" rtl="0">
              <a:lnSpc>
                <a:spcPct val="100000"/>
              </a:lnSpc>
              <a:spcBef>
                <a:spcPts val="400"/>
              </a:spcBef>
              <a:spcAft>
                <a:spcPts val="0"/>
              </a:spcAft>
              <a:buSzPts val="1200"/>
              <a:buChar char="■"/>
            </a:pPr>
            <a:r>
              <a:rPr lang="en-US"/>
              <a:t>Additional information/recommendations</a:t>
            </a:r>
            <a:endParaRPr/>
          </a:p>
        </p:txBody>
      </p:sp>
      <p:sp>
        <p:nvSpPr>
          <p:cNvPr id="1628" name="Google Shape;1628;p109"/>
          <p:cNvSpPr txBox="1">
            <a:spLocks noGrp="1"/>
          </p:cNvSpPr>
          <p:nvPr>
            <p:ph type="title"/>
          </p:nvPr>
        </p:nvSpPr>
        <p:spPr>
          <a:xfrm>
            <a:off x="1295400" y="446780"/>
            <a:ext cx="5698331" cy="691754"/>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SCA Prepares Security Assessment Report (SAR)</a:t>
            </a:r>
            <a:endParaRPr/>
          </a:p>
        </p:txBody>
      </p:sp>
      <p:sp>
        <p:nvSpPr>
          <p:cNvPr id="1629" name="Google Shape;1629;p109"/>
          <p:cNvSpPr txBox="1"/>
          <p:nvPr/>
        </p:nvSpPr>
        <p:spPr>
          <a:xfrm>
            <a:off x="1526381" y="5257801"/>
            <a:ext cx="6229350" cy="461665"/>
          </a:xfrm>
          <a:prstGeom prst="rect">
            <a:avLst/>
          </a:prstGeom>
          <a:solidFill>
            <a:srgbClr val="F2F2F2"/>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Tahoma"/>
                <a:ea typeface="Tahoma"/>
                <a:cs typeface="Tahoma"/>
                <a:sym typeface="Tahoma"/>
              </a:rPr>
              <a:t>* Vulnerability Severity Value considers only the assessment finding itself, whereas the Risk Level also considers external mitigating factors along with likelihood and impact.</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379" name="Google Shape;379;p11"/>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Course Scope</a:t>
            </a:r>
            <a:endParaRPr/>
          </a:p>
        </p:txBody>
      </p:sp>
      <p:sp>
        <p:nvSpPr>
          <p:cNvPr id="380" name="Google Shape;380;p11"/>
          <p:cNvSpPr txBox="1">
            <a:spLocks noGrp="1"/>
          </p:cNvSpPr>
          <p:nvPr>
            <p:ph type="body" idx="1"/>
          </p:nvPr>
        </p:nvSpPr>
        <p:spPr>
          <a:xfrm>
            <a:off x="533400" y="1371600"/>
            <a:ext cx="4114800" cy="49530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200"/>
              <a:buChar char="■"/>
            </a:pPr>
            <a:r>
              <a:rPr lang="en-US"/>
              <a:t>IN SCOPE</a:t>
            </a:r>
            <a:endParaRPr/>
          </a:p>
          <a:p>
            <a:pPr marL="742950" lvl="1" indent="-285750" algn="l" rtl="0">
              <a:lnSpc>
                <a:spcPct val="100000"/>
              </a:lnSpc>
              <a:spcBef>
                <a:spcPts val="400"/>
              </a:spcBef>
              <a:spcAft>
                <a:spcPts val="0"/>
              </a:spcAft>
              <a:buSzPts val="1100"/>
              <a:buChar char="■"/>
            </a:pPr>
            <a:r>
              <a:rPr lang="en-US"/>
              <a:t>Information security &amp; risk management foundations</a:t>
            </a:r>
            <a:endParaRPr/>
          </a:p>
          <a:p>
            <a:pPr marL="742950" lvl="1" indent="-285750" algn="l" rtl="0">
              <a:lnSpc>
                <a:spcPct val="100000"/>
              </a:lnSpc>
              <a:spcBef>
                <a:spcPts val="400"/>
              </a:spcBef>
              <a:spcAft>
                <a:spcPts val="0"/>
              </a:spcAft>
              <a:buSzPts val="1100"/>
              <a:buChar char="■"/>
            </a:pPr>
            <a:r>
              <a:rPr lang="en-US"/>
              <a:t>RMF policy background</a:t>
            </a:r>
            <a:endParaRPr/>
          </a:p>
          <a:p>
            <a:pPr marL="742950" lvl="1" indent="-285750" algn="l" rtl="0">
              <a:lnSpc>
                <a:spcPct val="100000"/>
              </a:lnSpc>
              <a:spcBef>
                <a:spcPts val="400"/>
              </a:spcBef>
              <a:spcAft>
                <a:spcPts val="0"/>
              </a:spcAft>
              <a:buSzPts val="1100"/>
              <a:buChar char="■"/>
            </a:pPr>
            <a:r>
              <a:rPr lang="en-US"/>
              <a:t>Roles &amp; responsibilities</a:t>
            </a:r>
            <a:endParaRPr/>
          </a:p>
          <a:p>
            <a:pPr marL="742950" lvl="1" indent="-285750" algn="l" rtl="0">
              <a:lnSpc>
                <a:spcPct val="100000"/>
              </a:lnSpc>
              <a:spcBef>
                <a:spcPts val="400"/>
              </a:spcBef>
              <a:spcAft>
                <a:spcPts val="0"/>
              </a:spcAft>
              <a:buSzPts val="1100"/>
              <a:buChar char="■"/>
            </a:pPr>
            <a:r>
              <a:rPr lang="en-US"/>
              <a:t>Life cycle steps</a:t>
            </a:r>
            <a:endParaRPr/>
          </a:p>
          <a:p>
            <a:pPr marL="742950" lvl="1" indent="-285750" algn="l" rtl="0">
              <a:lnSpc>
                <a:spcPct val="100000"/>
              </a:lnSpc>
              <a:spcBef>
                <a:spcPts val="400"/>
              </a:spcBef>
              <a:spcAft>
                <a:spcPts val="0"/>
              </a:spcAft>
              <a:buSzPts val="1100"/>
              <a:buChar char="■"/>
            </a:pPr>
            <a:r>
              <a:rPr lang="en-US"/>
              <a:t>Documentation</a:t>
            </a:r>
            <a:endParaRPr/>
          </a:p>
          <a:p>
            <a:pPr marL="742950" lvl="1" indent="-285750" algn="l" rtl="0">
              <a:lnSpc>
                <a:spcPct val="100000"/>
              </a:lnSpc>
              <a:spcBef>
                <a:spcPts val="400"/>
              </a:spcBef>
              <a:spcAft>
                <a:spcPts val="0"/>
              </a:spcAft>
              <a:buSzPts val="1100"/>
              <a:buChar char="■"/>
            </a:pPr>
            <a:r>
              <a:rPr lang="en-US"/>
              <a:t>NIST security controls and assessment overview</a:t>
            </a:r>
            <a:endParaRPr/>
          </a:p>
          <a:p>
            <a:pPr marL="742950" lvl="1" indent="-285750" algn="l" rtl="0">
              <a:lnSpc>
                <a:spcPct val="100000"/>
              </a:lnSpc>
              <a:spcBef>
                <a:spcPts val="400"/>
              </a:spcBef>
              <a:spcAft>
                <a:spcPts val="0"/>
              </a:spcAft>
              <a:buSzPts val="1100"/>
              <a:buChar char="■"/>
            </a:pPr>
            <a:r>
              <a:rPr lang="en-US"/>
              <a:t>Supporting resources</a:t>
            </a:r>
            <a:endParaRPr/>
          </a:p>
          <a:p>
            <a:pPr marL="342900" lvl="0" indent="-266700" algn="l" rtl="0">
              <a:lnSpc>
                <a:spcPct val="100000"/>
              </a:lnSpc>
              <a:spcBef>
                <a:spcPts val="400"/>
              </a:spcBef>
              <a:spcAft>
                <a:spcPts val="0"/>
              </a:spcAft>
              <a:buSzPts val="1200"/>
              <a:buNone/>
            </a:pPr>
            <a:endParaRPr/>
          </a:p>
        </p:txBody>
      </p:sp>
      <p:sp>
        <p:nvSpPr>
          <p:cNvPr id="381" name="Google Shape;381;p11"/>
          <p:cNvSpPr txBox="1">
            <a:spLocks noGrp="1"/>
          </p:cNvSpPr>
          <p:nvPr>
            <p:ph type="body" idx="2"/>
          </p:nvPr>
        </p:nvSpPr>
        <p:spPr>
          <a:xfrm>
            <a:off x="4800600" y="1371600"/>
            <a:ext cx="3886200" cy="49530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200"/>
              <a:buChar char="■"/>
            </a:pPr>
            <a:r>
              <a:rPr lang="en-US"/>
              <a:t>RMF IN DEPTH ONLY</a:t>
            </a:r>
            <a:endParaRPr/>
          </a:p>
          <a:p>
            <a:pPr marL="742950" lvl="1" indent="-285750" algn="l" rtl="0">
              <a:lnSpc>
                <a:spcPct val="100000"/>
              </a:lnSpc>
              <a:spcBef>
                <a:spcPts val="400"/>
              </a:spcBef>
              <a:spcAft>
                <a:spcPts val="0"/>
              </a:spcAft>
              <a:buSzPts val="1100"/>
              <a:buChar char="■"/>
            </a:pPr>
            <a:r>
              <a:rPr lang="en-US"/>
              <a:t>RMF life cycle steps guidance</a:t>
            </a:r>
            <a:endParaRPr/>
          </a:p>
          <a:p>
            <a:pPr marL="742950" lvl="1" indent="-285750" algn="l" rtl="0">
              <a:lnSpc>
                <a:spcPct val="100000"/>
              </a:lnSpc>
              <a:spcBef>
                <a:spcPts val="400"/>
              </a:spcBef>
              <a:spcAft>
                <a:spcPts val="0"/>
              </a:spcAft>
              <a:buSzPts val="1100"/>
              <a:buChar char="■"/>
            </a:pPr>
            <a:r>
              <a:rPr lang="en-US"/>
              <a:t>What goes into the documentation</a:t>
            </a:r>
            <a:endParaRPr/>
          </a:p>
          <a:p>
            <a:pPr marL="742950" lvl="1" indent="-285750" algn="l" rtl="0">
              <a:lnSpc>
                <a:spcPct val="100000"/>
              </a:lnSpc>
              <a:spcBef>
                <a:spcPts val="400"/>
              </a:spcBef>
              <a:spcAft>
                <a:spcPts val="0"/>
              </a:spcAft>
              <a:buSzPts val="1100"/>
              <a:buChar char="■"/>
            </a:pPr>
            <a:r>
              <a:rPr lang="en-US"/>
              <a:t>Detailed security controls </a:t>
            </a:r>
            <a:endParaRPr/>
          </a:p>
          <a:p>
            <a:pPr marL="742950" lvl="1" indent="-285750" algn="l" rtl="0">
              <a:lnSpc>
                <a:spcPct val="100000"/>
              </a:lnSpc>
              <a:spcBef>
                <a:spcPts val="400"/>
              </a:spcBef>
              <a:spcAft>
                <a:spcPts val="0"/>
              </a:spcAft>
              <a:buSzPts val="1100"/>
              <a:buChar char="■"/>
            </a:pPr>
            <a:r>
              <a:rPr lang="en-US"/>
              <a:t>Automated tools</a:t>
            </a:r>
            <a:endParaRPr/>
          </a:p>
          <a:p>
            <a:pPr marL="457200" lvl="1" indent="0" algn="l" rtl="0">
              <a:lnSpc>
                <a:spcPct val="100000"/>
              </a:lnSpc>
              <a:spcBef>
                <a:spcPts val="400"/>
              </a:spcBef>
              <a:spcAft>
                <a:spcPts val="0"/>
              </a:spcAft>
              <a:buSzPts val="1100"/>
              <a:buNone/>
            </a:pPr>
            <a:endParaRPr/>
          </a:p>
          <a:p>
            <a:pPr marL="342900" lvl="0" indent="-342900" algn="l" rtl="0">
              <a:lnSpc>
                <a:spcPct val="100000"/>
              </a:lnSpc>
              <a:spcBef>
                <a:spcPts val="400"/>
              </a:spcBef>
              <a:spcAft>
                <a:spcPts val="0"/>
              </a:spcAft>
              <a:buSzPts val="1200"/>
              <a:buChar char="■"/>
            </a:pPr>
            <a:r>
              <a:rPr lang="en-US"/>
              <a:t>OUT OF SCOPE</a:t>
            </a:r>
            <a:endParaRPr/>
          </a:p>
          <a:p>
            <a:pPr marL="742950" lvl="1" indent="-285750" algn="l" rtl="0">
              <a:lnSpc>
                <a:spcPct val="100000"/>
              </a:lnSpc>
              <a:spcBef>
                <a:spcPts val="400"/>
              </a:spcBef>
              <a:spcAft>
                <a:spcPts val="0"/>
              </a:spcAft>
              <a:buSzPts val="1100"/>
              <a:buChar char="■"/>
            </a:pPr>
            <a:r>
              <a:rPr lang="en-US"/>
              <a:t>Technical security engineering practices</a:t>
            </a:r>
            <a:endParaRPr/>
          </a:p>
          <a:p>
            <a:pPr marL="742950" lvl="1" indent="-285750" algn="l" rtl="0">
              <a:lnSpc>
                <a:spcPct val="100000"/>
              </a:lnSpc>
              <a:spcBef>
                <a:spcPts val="400"/>
              </a:spcBef>
              <a:spcAft>
                <a:spcPts val="0"/>
              </a:spcAft>
              <a:buSzPts val="1100"/>
              <a:buChar char="■"/>
            </a:pPr>
            <a:r>
              <a:rPr lang="en-US"/>
              <a:t>Program, system, or environment-specific guidance</a:t>
            </a:r>
            <a:endParaRPr/>
          </a:p>
          <a:p>
            <a:pPr marL="342900" lvl="0" indent="-266700" algn="l" rtl="0">
              <a:lnSpc>
                <a:spcPct val="100000"/>
              </a:lnSpc>
              <a:spcBef>
                <a:spcPts val="400"/>
              </a:spcBef>
              <a:spcAft>
                <a:spcPts val="0"/>
              </a:spcAft>
              <a:buSzPts val="1200"/>
              <a:buNone/>
            </a:pPr>
            <a:endParaRP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Shape 1635"/>
        <p:cNvGrpSpPr/>
        <p:nvPr/>
      </p:nvGrpSpPr>
      <p:grpSpPr>
        <a:xfrm>
          <a:off x="0" y="0"/>
          <a:ext cx="0" cy="0"/>
          <a:chOff x="0" y="0"/>
          <a:chExt cx="0" cy="0"/>
        </a:xfrm>
      </p:grpSpPr>
      <p:sp>
        <p:nvSpPr>
          <p:cNvPr id="1636" name="Google Shape;1636;p110"/>
          <p:cNvSpPr txBox="1">
            <a:spLocks noGrp="1"/>
          </p:cNvSpPr>
          <p:nvPr>
            <p:ph type="body" idx="1"/>
          </p:nvPr>
        </p:nvSpPr>
        <p:spPr>
          <a:xfrm>
            <a:off x="617538" y="1384300"/>
            <a:ext cx="8199437" cy="476091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Having received the SAR, the System Owner may choose to address some or all the NC controls “immediately” and request reassessment</a:t>
            </a:r>
            <a:endParaRPr/>
          </a:p>
          <a:p>
            <a:pPr marL="342900" lvl="0" indent="-342900" algn="l" rtl="0">
              <a:lnSpc>
                <a:spcPct val="100000"/>
              </a:lnSpc>
              <a:spcBef>
                <a:spcPts val="480"/>
              </a:spcBef>
              <a:spcAft>
                <a:spcPts val="0"/>
              </a:spcAft>
              <a:buSzPts val="1440"/>
              <a:buChar char="■"/>
            </a:pPr>
            <a:r>
              <a:rPr lang="en-US"/>
              <a:t>Reassessed controls should be so noted in the SAR</a:t>
            </a:r>
            <a:endParaRPr/>
          </a:p>
          <a:p>
            <a:pPr marL="342900" lvl="0" indent="-342900" algn="l" rtl="0">
              <a:lnSpc>
                <a:spcPct val="100000"/>
              </a:lnSpc>
              <a:spcBef>
                <a:spcPts val="480"/>
              </a:spcBef>
              <a:spcAft>
                <a:spcPts val="0"/>
              </a:spcAft>
              <a:buSzPts val="1440"/>
              <a:buChar char="■"/>
            </a:pPr>
            <a:r>
              <a:rPr lang="en-US"/>
              <a:t>SAR feeds the Risk Assessment Report (RAR) which is maintained throughout the life cycle of the system</a:t>
            </a:r>
            <a:endParaRPr/>
          </a:p>
        </p:txBody>
      </p:sp>
      <p:sp>
        <p:nvSpPr>
          <p:cNvPr id="1637" name="Google Shape;1637;p110"/>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Conduct Initial Remediation Actions</a:t>
            </a:r>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Shape 1643"/>
        <p:cNvGrpSpPr/>
        <p:nvPr/>
      </p:nvGrpSpPr>
      <p:grpSpPr>
        <a:xfrm>
          <a:off x="0" y="0"/>
          <a:ext cx="0" cy="0"/>
          <a:chOff x="0" y="0"/>
          <a:chExt cx="0" cy="0"/>
        </a:xfrm>
      </p:grpSpPr>
      <p:grpSp>
        <p:nvGrpSpPr>
          <p:cNvPr id="1644" name="Google Shape;1644;p111"/>
          <p:cNvGrpSpPr/>
          <p:nvPr/>
        </p:nvGrpSpPr>
        <p:grpSpPr>
          <a:xfrm>
            <a:off x="617539" y="1384300"/>
            <a:ext cx="7612061" cy="4758123"/>
            <a:chOff x="0" y="0"/>
            <a:chExt cx="7612061" cy="4758123"/>
          </a:xfrm>
        </p:grpSpPr>
        <p:sp>
          <p:nvSpPr>
            <p:cNvPr id="1645" name="Google Shape;1645;p111"/>
            <p:cNvSpPr/>
            <p:nvPr/>
          </p:nvSpPr>
          <p:spPr>
            <a:xfrm>
              <a:off x="0" y="0"/>
              <a:ext cx="7612061" cy="1106540"/>
            </a:xfrm>
            <a:prstGeom prst="roundRect">
              <a:avLst>
                <a:gd name="adj" fmla="val 10000"/>
              </a:avLst>
            </a:prstGeom>
            <a:solidFill>
              <a:srgbClr val="BF504D"/>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46" name="Google Shape;1646;p111"/>
            <p:cNvSpPr txBox="1"/>
            <p:nvPr/>
          </p:nvSpPr>
          <p:spPr>
            <a:xfrm>
              <a:off x="1633066" y="0"/>
              <a:ext cx="5978994" cy="1106540"/>
            </a:xfrm>
            <a:prstGeom prst="rect">
              <a:avLst/>
            </a:prstGeom>
            <a:noFill/>
            <a:ln>
              <a:noFill/>
            </a:ln>
          </p:spPr>
          <p:txBody>
            <a:bodyPr spcFirstLastPara="1" wrap="square" lIns="99050" tIns="99050" rIns="99050" bIns="99050" anchor="ctr" anchorCtr="0">
              <a:noAutofit/>
            </a:bodyPr>
            <a:lstStyle/>
            <a:p>
              <a:pPr marL="0" marR="0" lvl="0" indent="0" algn="l" rtl="0">
                <a:lnSpc>
                  <a:spcPct val="90000"/>
                </a:lnSpc>
                <a:spcBef>
                  <a:spcPts val="0"/>
                </a:spcBef>
                <a:spcAft>
                  <a:spcPts val="0"/>
                </a:spcAft>
                <a:buClr>
                  <a:schemeClr val="lt1"/>
                </a:buClr>
                <a:buSzPts val="2600"/>
                <a:buFont typeface="Tahoma"/>
                <a:buNone/>
              </a:pPr>
              <a:r>
                <a:rPr lang="en-US" sz="2600" b="0" i="0" u="none" strike="noStrike" cap="none">
                  <a:solidFill>
                    <a:schemeClr val="lt1"/>
                  </a:solidFill>
                  <a:latin typeface="Tahoma"/>
                  <a:ea typeface="Tahoma"/>
                  <a:cs typeface="Tahoma"/>
                  <a:sym typeface="Tahoma"/>
                </a:rPr>
                <a:t>Prepare the POA&amp;M</a:t>
              </a:r>
              <a:endParaRPr sz="1400" b="0" i="0" u="none" strike="noStrike" cap="none">
                <a:solidFill>
                  <a:srgbClr val="000000"/>
                </a:solidFill>
                <a:latin typeface="Arial"/>
                <a:ea typeface="Arial"/>
                <a:cs typeface="Arial"/>
                <a:sym typeface="Arial"/>
              </a:endParaRPr>
            </a:p>
          </p:txBody>
        </p:sp>
        <p:sp>
          <p:nvSpPr>
            <p:cNvPr id="1647" name="Google Shape;1647;p111"/>
            <p:cNvSpPr/>
            <p:nvPr/>
          </p:nvSpPr>
          <p:spPr>
            <a:xfrm>
              <a:off x="110654" y="110654"/>
              <a:ext cx="1522412" cy="885232"/>
            </a:xfrm>
            <a:prstGeom prst="roundRect">
              <a:avLst>
                <a:gd name="adj" fmla="val 10000"/>
              </a:avLst>
            </a:prstGeom>
            <a:blipFill rotWithShape="1">
              <a:blip r:embed="rId3">
                <a:alphaModFix/>
              </a:blip>
              <a:stretch>
                <a:fillRect/>
              </a:stretch>
            </a:blip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48" name="Google Shape;1648;p111"/>
            <p:cNvSpPr/>
            <p:nvPr/>
          </p:nvSpPr>
          <p:spPr>
            <a:xfrm>
              <a:off x="0" y="1217194"/>
              <a:ext cx="7612061" cy="1106540"/>
            </a:xfrm>
            <a:prstGeom prst="roundRect">
              <a:avLst>
                <a:gd name="adj" fmla="val 10000"/>
              </a:avLst>
            </a:prstGeom>
            <a:solidFill>
              <a:srgbClr val="BC8250"/>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49" name="Google Shape;1649;p111"/>
            <p:cNvSpPr txBox="1"/>
            <p:nvPr/>
          </p:nvSpPr>
          <p:spPr>
            <a:xfrm>
              <a:off x="1633066" y="1217194"/>
              <a:ext cx="5978994" cy="1106540"/>
            </a:xfrm>
            <a:prstGeom prst="rect">
              <a:avLst/>
            </a:prstGeom>
            <a:noFill/>
            <a:ln>
              <a:noFill/>
            </a:ln>
          </p:spPr>
          <p:txBody>
            <a:bodyPr spcFirstLastPara="1" wrap="square" lIns="99050" tIns="99050" rIns="99050" bIns="99050" anchor="ctr" anchorCtr="0">
              <a:noAutofit/>
            </a:bodyPr>
            <a:lstStyle/>
            <a:p>
              <a:pPr marL="0" marR="0" lvl="0" indent="0" algn="l" rtl="0">
                <a:lnSpc>
                  <a:spcPct val="90000"/>
                </a:lnSpc>
                <a:spcBef>
                  <a:spcPts val="0"/>
                </a:spcBef>
                <a:spcAft>
                  <a:spcPts val="0"/>
                </a:spcAft>
                <a:buClr>
                  <a:schemeClr val="lt1"/>
                </a:buClr>
                <a:buSzPts val="2600"/>
                <a:buFont typeface="Tahoma"/>
                <a:buNone/>
              </a:pPr>
              <a:r>
                <a:rPr lang="en-US" sz="2600" b="0" i="0" u="none" strike="noStrike" cap="none">
                  <a:solidFill>
                    <a:schemeClr val="lt1"/>
                  </a:solidFill>
                  <a:latin typeface="Tahoma"/>
                  <a:ea typeface="Tahoma"/>
                  <a:cs typeface="Tahoma"/>
                  <a:sym typeface="Tahoma"/>
                </a:rPr>
                <a:t>Submit Security Authorization Package (security plan, SAR and POA&amp;M) to AO</a:t>
              </a:r>
              <a:endParaRPr sz="1400" b="0" i="0" u="none" strike="noStrike" cap="none">
                <a:solidFill>
                  <a:srgbClr val="000000"/>
                </a:solidFill>
                <a:latin typeface="Arial"/>
                <a:ea typeface="Arial"/>
                <a:cs typeface="Arial"/>
                <a:sym typeface="Arial"/>
              </a:endParaRPr>
            </a:p>
          </p:txBody>
        </p:sp>
        <p:sp>
          <p:nvSpPr>
            <p:cNvPr id="1650" name="Google Shape;1650;p111"/>
            <p:cNvSpPr/>
            <p:nvPr/>
          </p:nvSpPr>
          <p:spPr>
            <a:xfrm>
              <a:off x="110654" y="1327848"/>
              <a:ext cx="1522412" cy="885232"/>
            </a:xfrm>
            <a:prstGeom prst="roundRect">
              <a:avLst>
                <a:gd name="adj" fmla="val 10000"/>
              </a:avLst>
            </a:prstGeom>
            <a:blipFill rotWithShape="1">
              <a:blip r:embed="rId3">
                <a:alphaModFix/>
              </a:blip>
              <a:stretch>
                <a:fillRect/>
              </a:stretch>
            </a:blip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51" name="Google Shape;1651;p111"/>
            <p:cNvSpPr/>
            <p:nvPr/>
          </p:nvSpPr>
          <p:spPr>
            <a:xfrm>
              <a:off x="0" y="2434388"/>
              <a:ext cx="7612061" cy="1106540"/>
            </a:xfrm>
            <a:prstGeom prst="roundRect">
              <a:avLst>
                <a:gd name="adj" fmla="val 10000"/>
              </a:avLst>
            </a:prstGeom>
            <a:solidFill>
              <a:srgbClr val="BBB054"/>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52" name="Google Shape;1652;p111"/>
            <p:cNvSpPr txBox="1"/>
            <p:nvPr/>
          </p:nvSpPr>
          <p:spPr>
            <a:xfrm>
              <a:off x="1633066" y="2434388"/>
              <a:ext cx="5978994" cy="1106540"/>
            </a:xfrm>
            <a:prstGeom prst="rect">
              <a:avLst/>
            </a:prstGeom>
            <a:noFill/>
            <a:ln>
              <a:noFill/>
            </a:ln>
          </p:spPr>
          <p:txBody>
            <a:bodyPr spcFirstLastPara="1" wrap="square" lIns="99050" tIns="99050" rIns="99050" bIns="99050" anchor="ctr" anchorCtr="0">
              <a:noAutofit/>
            </a:bodyPr>
            <a:lstStyle/>
            <a:p>
              <a:pPr marL="0" marR="0" lvl="0" indent="0" algn="l" rtl="0">
                <a:lnSpc>
                  <a:spcPct val="90000"/>
                </a:lnSpc>
                <a:spcBef>
                  <a:spcPts val="0"/>
                </a:spcBef>
                <a:spcAft>
                  <a:spcPts val="0"/>
                </a:spcAft>
                <a:buClr>
                  <a:schemeClr val="lt1"/>
                </a:buClr>
                <a:buSzPts val="2600"/>
                <a:buFont typeface="Tahoma"/>
                <a:buNone/>
              </a:pPr>
              <a:r>
                <a:rPr lang="en-US" sz="2600" b="0" i="0" u="none" strike="noStrike" cap="none">
                  <a:solidFill>
                    <a:schemeClr val="lt1"/>
                  </a:solidFill>
                  <a:latin typeface="Tahoma"/>
                  <a:ea typeface="Tahoma"/>
                  <a:cs typeface="Tahoma"/>
                  <a:sym typeface="Tahoma"/>
                </a:rPr>
                <a:t>AO conducts final risk determination</a:t>
              </a:r>
              <a:endParaRPr sz="1400" b="0" i="0" u="none" strike="noStrike" cap="none">
                <a:solidFill>
                  <a:srgbClr val="000000"/>
                </a:solidFill>
                <a:latin typeface="Arial"/>
                <a:ea typeface="Arial"/>
                <a:cs typeface="Arial"/>
                <a:sym typeface="Arial"/>
              </a:endParaRPr>
            </a:p>
          </p:txBody>
        </p:sp>
        <p:sp>
          <p:nvSpPr>
            <p:cNvPr id="1653" name="Google Shape;1653;p111"/>
            <p:cNvSpPr/>
            <p:nvPr/>
          </p:nvSpPr>
          <p:spPr>
            <a:xfrm>
              <a:off x="110654" y="2545042"/>
              <a:ext cx="1522412" cy="885232"/>
            </a:xfrm>
            <a:prstGeom prst="roundRect">
              <a:avLst>
                <a:gd name="adj" fmla="val 10000"/>
              </a:avLst>
            </a:prstGeom>
            <a:blipFill rotWithShape="1">
              <a:blip r:embed="rId3">
                <a:alphaModFix/>
              </a:blip>
              <a:stretch>
                <a:fillRect/>
              </a:stretch>
            </a:blip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54" name="Google Shape;1654;p111"/>
            <p:cNvSpPr/>
            <p:nvPr/>
          </p:nvSpPr>
          <p:spPr>
            <a:xfrm>
              <a:off x="0" y="3651583"/>
              <a:ext cx="7612061" cy="1106540"/>
            </a:xfrm>
            <a:prstGeom prst="roundRect">
              <a:avLst>
                <a:gd name="adj" fmla="val 10000"/>
              </a:avLst>
            </a:prstGeom>
            <a:solidFill>
              <a:srgbClr val="99B958"/>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55" name="Google Shape;1655;p111"/>
            <p:cNvSpPr txBox="1"/>
            <p:nvPr/>
          </p:nvSpPr>
          <p:spPr>
            <a:xfrm>
              <a:off x="1633066" y="3651583"/>
              <a:ext cx="5978994" cy="1106540"/>
            </a:xfrm>
            <a:prstGeom prst="rect">
              <a:avLst/>
            </a:prstGeom>
            <a:noFill/>
            <a:ln>
              <a:noFill/>
            </a:ln>
          </p:spPr>
          <p:txBody>
            <a:bodyPr spcFirstLastPara="1" wrap="square" lIns="99050" tIns="99050" rIns="99050" bIns="99050" anchor="ctr" anchorCtr="0">
              <a:noAutofit/>
            </a:bodyPr>
            <a:lstStyle/>
            <a:p>
              <a:pPr marL="0" marR="0" lvl="0" indent="0" algn="l" rtl="0">
                <a:lnSpc>
                  <a:spcPct val="90000"/>
                </a:lnSpc>
                <a:spcBef>
                  <a:spcPts val="0"/>
                </a:spcBef>
                <a:spcAft>
                  <a:spcPts val="0"/>
                </a:spcAft>
                <a:buClr>
                  <a:schemeClr val="lt1"/>
                </a:buClr>
                <a:buSzPts val="2600"/>
                <a:buFont typeface="Tahoma"/>
                <a:buNone/>
              </a:pPr>
              <a:r>
                <a:rPr lang="en-US" sz="2600" b="0" i="0" u="none" strike="noStrike" cap="none">
                  <a:solidFill>
                    <a:schemeClr val="lt1"/>
                  </a:solidFill>
                  <a:latin typeface="Tahoma"/>
                  <a:ea typeface="Tahoma"/>
                  <a:cs typeface="Tahoma"/>
                  <a:sym typeface="Tahoma"/>
                </a:rPr>
                <a:t>AO makes authorization decision</a:t>
              </a:r>
              <a:endParaRPr sz="1400" b="0" i="0" u="none" strike="noStrike" cap="none">
                <a:solidFill>
                  <a:srgbClr val="000000"/>
                </a:solidFill>
                <a:latin typeface="Arial"/>
                <a:ea typeface="Arial"/>
                <a:cs typeface="Arial"/>
                <a:sym typeface="Arial"/>
              </a:endParaRPr>
            </a:p>
          </p:txBody>
        </p:sp>
        <p:sp>
          <p:nvSpPr>
            <p:cNvPr id="1656" name="Google Shape;1656;p111"/>
            <p:cNvSpPr/>
            <p:nvPr/>
          </p:nvSpPr>
          <p:spPr>
            <a:xfrm>
              <a:off x="110654" y="3762237"/>
              <a:ext cx="1522412" cy="885232"/>
            </a:xfrm>
            <a:prstGeom prst="roundRect">
              <a:avLst>
                <a:gd name="adj" fmla="val 10000"/>
              </a:avLst>
            </a:prstGeom>
            <a:blipFill rotWithShape="1">
              <a:blip r:embed="rId3">
                <a:alphaModFix/>
              </a:blip>
              <a:stretch>
                <a:fillRect/>
              </a:stretch>
            </a:blip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657" name="Google Shape;1657;p111"/>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Step 5 – Authorize Activities</a:t>
            </a:r>
            <a:endParaRPr/>
          </a:p>
        </p:txBody>
      </p:sp>
      <p:sp>
        <p:nvSpPr>
          <p:cNvPr id="1658" name="Google Shape;1658;p111"/>
          <p:cNvSpPr txBox="1"/>
          <p:nvPr/>
        </p:nvSpPr>
        <p:spPr>
          <a:xfrm>
            <a:off x="4038600" y="6376342"/>
            <a:ext cx="4589584" cy="33855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Tahoma"/>
                <a:ea typeface="Tahoma"/>
                <a:cs typeface="Tahoma"/>
                <a:sym typeface="Tahoma"/>
              </a:rPr>
              <a:t>Source: DoD Knowledge Service</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Shape 1664"/>
        <p:cNvGrpSpPr/>
        <p:nvPr/>
      </p:nvGrpSpPr>
      <p:grpSpPr>
        <a:xfrm>
          <a:off x="0" y="0"/>
          <a:ext cx="0" cy="0"/>
          <a:chOff x="0" y="0"/>
          <a:chExt cx="0" cy="0"/>
        </a:xfrm>
      </p:grpSpPr>
      <p:sp>
        <p:nvSpPr>
          <p:cNvPr id="1665" name="Google Shape;1665;p112"/>
          <p:cNvSpPr txBox="1">
            <a:spLocks noGrp="1"/>
          </p:cNvSpPr>
          <p:nvPr>
            <p:ph type="body" idx="1"/>
          </p:nvPr>
        </p:nvSpPr>
        <p:spPr>
          <a:xfrm>
            <a:off x="486570" y="1447800"/>
            <a:ext cx="8200231" cy="49530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200"/>
              <a:buChar char="■"/>
            </a:pPr>
            <a:r>
              <a:rPr lang="en-US"/>
              <a:t>System Owner or PM/SM prepares a Plan of Action and Milestones (POA&amp;M) in response to the findings in the SAR</a:t>
            </a:r>
            <a:endParaRPr/>
          </a:p>
          <a:p>
            <a:pPr marL="342900" lvl="0" indent="-342900" algn="l" rtl="0">
              <a:lnSpc>
                <a:spcPct val="100000"/>
              </a:lnSpc>
              <a:spcBef>
                <a:spcPts val="400"/>
              </a:spcBef>
              <a:spcAft>
                <a:spcPts val="0"/>
              </a:spcAft>
              <a:buSzPts val="1200"/>
              <a:buChar char="■"/>
            </a:pPr>
            <a:r>
              <a:rPr lang="en-US"/>
              <a:t>For each finding, the POA&amp;M details</a:t>
            </a:r>
            <a:endParaRPr/>
          </a:p>
          <a:p>
            <a:pPr marL="742950" lvl="1" indent="-285750" algn="l" rtl="0">
              <a:lnSpc>
                <a:spcPct val="100000"/>
              </a:lnSpc>
              <a:spcBef>
                <a:spcPts val="400"/>
              </a:spcBef>
              <a:spcAft>
                <a:spcPts val="0"/>
              </a:spcAft>
              <a:buSzPts val="1100"/>
              <a:buChar char="■"/>
            </a:pPr>
            <a:r>
              <a:rPr lang="en-US"/>
              <a:t>Planned remediation steps</a:t>
            </a:r>
            <a:endParaRPr/>
          </a:p>
          <a:p>
            <a:pPr marL="742950" lvl="1" indent="-285750" algn="l" rtl="0">
              <a:lnSpc>
                <a:spcPct val="100000"/>
              </a:lnSpc>
              <a:spcBef>
                <a:spcPts val="400"/>
              </a:spcBef>
              <a:spcAft>
                <a:spcPts val="0"/>
              </a:spcAft>
              <a:buSzPts val="1100"/>
              <a:buChar char="■"/>
            </a:pPr>
            <a:r>
              <a:rPr lang="en-US"/>
              <a:t>Resources required</a:t>
            </a:r>
            <a:endParaRPr/>
          </a:p>
          <a:p>
            <a:pPr marL="742950" lvl="1" indent="-285750" algn="l" rtl="0">
              <a:lnSpc>
                <a:spcPct val="100000"/>
              </a:lnSpc>
              <a:spcBef>
                <a:spcPts val="400"/>
              </a:spcBef>
              <a:spcAft>
                <a:spcPts val="0"/>
              </a:spcAft>
              <a:buSzPts val="1100"/>
              <a:buChar char="■"/>
            </a:pPr>
            <a:r>
              <a:rPr lang="en-US"/>
              <a:t>Milestones and scheduled completion dates</a:t>
            </a:r>
            <a:endParaRPr/>
          </a:p>
          <a:p>
            <a:pPr marL="342900" lvl="0" indent="-342900" algn="l" rtl="0">
              <a:lnSpc>
                <a:spcPct val="100000"/>
              </a:lnSpc>
              <a:spcBef>
                <a:spcPts val="400"/>
              </a:spcBef>
              <a:spcAft>
                <a:spcPts val="0"/>
              </a:spcAft>
              <a:buSzPts val="1200"/>
              <a:buChar char="■"/>
            </a:pPr>
            <a:r>
              <a:rPr lang="en-US"/>
              <a:t>POA&amp;M is maintained throughout the system life cycle; items are updated to show correction or mitigation, but not removed</a:t>
            </a:r>
            <a:endParaRPr/>
          </a:p>
          <a:p>
            <a:pPr marL="342900" lvl="0" indent="-342900" algn="l" rtl="0">
              <a:lnSpc>
                <a:spcPct val="100000"/>
              </a:lnSpc>
              <a:spcBef>
                <a:spcPts val="400"/>
              </a:spcBef>
              <a:spcAft>
                <a:spcPts val="0"/>
              </a:spcAft>
              <a:buSzPts val="1200"/>
              <a:buChar char="■"/>
            </a:pPr>
            <a:r>
              <a:rPr lang="en-US"/>
              <a:t>Vulnerabilities in inherited (common) controls must be tracked on the POA&amp;M</a:t>
            </a:r>
            <a:endParaRPr/>
          </a:p>
          <a:p>
            <a:pPr marL="342900" lvl="0" indent="-342900" algn="l" rtl="0">
              <a:lnSpc>
                <a:spcPct val="100000"/>
              </a:lnSpc>
              <a:spcBef>
                <a:spcPts val="400"/>
              </a:spcBef>
              <a:spcAft>
                <a:spcPts val="0"/>
              </a:spcAft>
              <a:buSzPts val="1200"/>
              <a:buChar char="■"/>
            </a:pPr>
            <a:r>
              <a:rPr lang="en-US"/>
              <a:t>POA&amp;Ms are monitored and tracked by:</a:t>
            </a:r>
            <a:endParaRPr/>
          </a:p>
          <a:p>
            <a:pPr marL="742950" lvl="1" indent="-285750" algn="l" rtl="0">
              <a:lnSpc>
                <a:spcPct val="100000"/>
              </a:lnSpc>
              <a:spcBef>
                <a:spcPts val="400"/>
              </a:spcBef>
              <a:spcAft>
                <a:spcPts val="0"/>
              </a:spcAft>
              <a:buSzPts val="1100"/>
              <a:buChar char="■"/>
            </a:pPr>
            <a:r>
              <a:rPr lang="en-US"/>
              <a:t>AO</a:t>
            </a:r>
            <a:endParaRPr/>
          </a:p>
          <a:p>
            <a:pPr marL="742950" lvl="1" indent="-285750" algn="l" rtl="0">
              <a:lnSpc>
                <a:spcPct val="100000"/>
              </a:lnSpc>
              <a:spcBef>
                <a:spcPts val="400"/>
              </a:spcBef>
              <a:spcAft>
                <a:spcPts val="0"/>
              </a:spcAft>
              <a:buSzPts val="1100"/>
              <a:buChar char="■"/>
            </a:pPr>
            <a:r>
              <a:rPr lang="en-US"/>
              <a:t>Component SISO</a:t>
            </a:r>
            <a:endParaRPr/>
          </a:p>
          <a:p>
            <a:pPr marL="342900" lvl="0" indent="-266700" algn="l" rtl="0">
              <a:lnSpc>
                <a:spcPct val="100000"/>
              </a:lnSpc>
              <a:spcBef>
                <a:spcPts val="400"/>
              </a:spcBef>
              <a:spcAft>
                <a:spcPts val="0"/>
              </a:spcAft>
              <a:buSzPts val="1200"/>
              <a:buNone/>
            </a:pPr>
            <a:endParaRPr/>
          </a:p>
        </p:txBody>
      </p:sp>
      <p:sp>
        <p:nvSpPr>
          <p:cNvPr id="1666" name="Google Shape;1666;p112"/>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Prepare the POA&amp;M</a:t>
            </a:r>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Shape 1672"/>
        <p:cNvGrpSpPr/>
        <p:nvPr/>
      </p:nvGrpSpPr>
      <p:grpSpPr>
        <a:xfrm>
          <a:off x="0" y="0"/>
          <a:ext cx="0" cy="0"/>
          <a:chOff x="0" y="0"/>
          <a:chExt cx="0" cy="0"/>
        </a:xfrm>
      </p:grpSpPr>
      <p:sp>
        <p:nvSpPr>
          <p:cNvPr id="1673" name="Google Shape;1673;p113"/>
          <p:cNvSpPr txBox="1">
            <a:spLocks noGrp="1"/>
          </p:cNvSpPr>
          <p:nvPr>
            <p:ph type="body" idx="1"/>
          </p:nvPr>
        </p:nvSpPr>
        <p:spPr>
          <a:xfrm>
            <a:off x="617538" y="1384300"/>
            <a:ext cx="8199437" cy="476091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Security Authorization Package consists of the SP, SAR and POA&amp;M</a:t>
            </a:r>
            <a:endParaRPr/>
          </a:p>
          <a:p>
            <a:pPr marL="342900" lvl="0" indent="-342900" algn="l" rtl="0">
              <a:lnSpc>
                <a:spcPct val="100000"/>
              </a:lnSpc>
              <a:spcBef>
                <a:spcPts val="480"/>
              </a:spcBef>
              <a:spcAft>
                <a:spcPts val="0"/>
              </a:spcAft>
              <a:buSzPts val="1440"/>
              <a:buChar char="■"/>
            </a:pPr>
            <a:r>
              <a:rPr lang="en-US"/>
              <a:t>Package is assembled by System Owner or ISSM and sent to the AO (or via the AODR) for review and approval</a:t>
            </a:r>
            <a:endParaRPr/>
          </a:p>
        </p:txBody>
      </p:sp>
      <p:sp>
        <p:nvSpPr>
          <p:cNvPr id="1674" name="Google Shape;1674;p113"/>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Submit Security Authorization Package to AO</a:t>
            </a:r>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Shape 1680"/>
        <p:cNvGrpSpPr/>
        <p:nvPr/>
      </p:nvGrpSpPr>
      <p:grpSpPr>
        <a:xfrm>
          <a:off x="0" y="0"/>
          <a:ext cx="0" cy="0"/>
          <a:chOff x="0" y="0"/>
          <a:chExt cx="0" cy="0"/>
        </a:xfrm>
      </p:grpSpPr>
      <p:sp>
        <p:nvSpPr>
          <p:cNvPr id="1681" name="Google Shape;1681;p114"/>
          <p:cNvSpPr txBox="1">
            <a:spLocks noGrp="1"/>
          </p:cNvSpPr>
          <p:nvPr>
            <p:ph type="body" idx="1"/>
          </p:nvPr>
        </p:nvSpPr>
        <p:spPr>
          <a:xfrm>
            <a:off x="617538" y="1384300"/>
            <a:ext cx="8199437" cy="476091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Basis of authorization decision</a:t>
            </a:r>
            <a:endParaRPr/>
          </a:p>
          <a:p>
            <a:pPr marL="742950" lvl="1" indent="-285750" algn="l" rtl="0">
              <a:lnSpc>
                <a:spcPct val="100000"/>
              </a:lnSpc>
              <a:spcBef>
                <a:spcPts val="480"/>
              </a:spcBef>
              <a:spcAft>
                <a:spcPts val="0"/>
              </a:spcAft>
              <a:buSzPts val="1320"/>
              <a:buChar char="■"/>
            </a:pPr>
            <a:r>
              <a:rPr lang="en-US"/>
              <a:t>Are there any NC controls with risk level of Very High (VH) or High (H)?</a:t>
            </a:r>
            <a:endParaRPr/>
          </a:p>
          <a:p>
            <a:pPr marL="742950" lvl="1" indent="-285750" algn="l" rtl="0">
              <a:lnSpc>
                <a:spcPct val="100000"/>
              </a:lnSpc>
              <a:spcBef>
                <a:spcPts val="480"/>
              </a:spcBef>
              <a:spcAft>
                <a:spcPts val="0"/>
              </a:spcAft>
              <a:buSzPts val="1320"/>
              <a:buChar char="■"/>
            </a:pPr>
            <a:r>
              <a:rPr lang="en-US"/>
              <a:t>Is the overall system risk acceptable?</a:t>
            </a:r>
            <a:endParaRPr/>
          </a:p>
          <a:p>
            <a:pPr marL="342900" lvl="0" indent="-342900" algn="l" rtl="0">
              <a:lnSpc>
                <a:spcPct val="100000"/>
              </a:lnSpc>
              <a:spcBef>
                <a:spcPts val="480"/>
              </a:spcBef>
              <a:spcAft>
                <a:spcPts val="0"/>
              </a:spcAft>
              <a:buSzPts val="1440"/>
              <a:buChar char="■"/>
            </a:pPr>
            <a:r>
              <a:rPr lang="en-US"/>
              <a:t>Potential authorization decisions</a:t>
            </a:r>
            <a:endParaRPr/>
          </a:p>
          <a:p>
            <a:pPr marL="742950" lvl="1" indent="-285750" algn="l" rtl="0">
              <a:lnSpc>
                <a:spcPct val="100000"/>
              </a:lnSpc>
              <a:spcBef>
                <a:spcPts val="480"/>
              </a:spcBef>
              <a:spcAft>
                <a:spcPts val="0"/>
              </a:spcAft>
              <a:buSzPts val="1320"/>
              <a:buChar char="■"/>
            </a:pPr>
            <a:r>
              <a:rPr lang="en-US"/>
              <a:t>Authorization to Operate (ATO)</a:t>
            </a:r>
            <a:endParaRPr/>
          </a:p>
          <a:p>
            <a:pPr marL="742950" lvl="1" indent="-285750" algn="l" rtl="0">
              <a:lnSpc>
                <a:spcPct val="100000"/>
              </a:lnSpc>
              <a:spcBef>
                <a:spcPts val="480"/>
              </a:spcBef>
              <a:spcAft>
                <a:spcPts val="0"/>
              </a:spcAft>
              <a:buSzPts val="1320"/>
              <a:buChar char="■"/>
            </a:pPr>
            <a:r>
              <a:rPr lang="en-US"/>
              <a:t>ATO with Conditions (replaces DIACAP IATO)</a:t>
            </a:r>
            <a:endParaRPr/>
          </a:p>
          <a:p>
            <a:pPr marL="742950" lvl="1" indent="-285750" algn="l" rtl="0">
              <a:lnSpc>
                <a:spcPct val="100000"/>
              </a:lnSpc>
              <a:spcBef>
                <a:spcPts val="480"/>
              </a:spcBef>
              <a:spcAft>
                <a:spcPts val="0"/>
              </a:spcAft>
              <a:buSzPts val="1320"/>
              <a:buChar char="■"/>
            </a:pPr>
            <a:r>
              <a:rPr lang="en-US"/>
              <a:t>Denial of Authorization to Operate (DATO)</a:t>
            </a:r>
            <a:endParaRPr/>
          </a:p>
          <a:p>
            <a:pPr marL="742950" lvl="1" indent="-285750" algn="l" rtl="0">
              <a:lnSpc>
                <a:spcPct val="100000"/>
              </a:lnSpc>
              <a:spcBef>
                <a:spcPts val="480"/>
              </a:spcBef>
              <a:spcAft>
                <a:spcPts val="0"/>
              </a:spcAft>
              <a:buSzPts val="1320"/>
              <a:buChar char="■"/>
            </a:pPr>
            <a:r>
              <a:rPr lang="en-US"/>
              <a:t>Interim Authorization to Test (IATT)</a:t>
            </a:r>
            <a:endParaRPr/>
          </a:p>
          <a:p>
            <a:pPr marL="342900" lvl="0" indent="-251459" algn="l" rtl="0">
              <a:lnSpc>
                <a:spcPct val="100000"/>
              </a:lnSpc>
              <a:spcBef>
                <a:spcPts val="480"/>
              </a:spcBef>
              <a:spcAft>
                <a:spcPts val="0"/>
              </a:spcAft>
              <a:buSzPts val="1440"/>
              <a:buNone/>
            </a:pPr>
            <a:endParaRPr/>
          </a:p>
        </p:txBody>
      </p:sp>
      <p:sp>
        <p:nvSpPr>
          <p:cNvPr id="1682" name="Google Shape;1682;p114"/>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AO Makes Authorization Decision</a:t>
            </a:r>
            <a:endParaRP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Shape 1688"/>
        <p:cNvGrpSpPr/>
        <p:nvPr/>
      </p:nvGrpSpPr>
      <p:grpSpPr>
        <a:xfrm>
          <a:off x="0" y="0"/>
          <a:ext cx="0" cy="0"/>
          <a:chOff x="0" y="0"/>
          <a:chExt cx="0" cy="0"/>
        </a:xfrm>
      </p:grpSpPr>
      <p:sp>
        <p:nvSpPr>
          <p:cNvPr id="1689" name="Google Shape;1689;p115"/>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Authorization Decisions</a:t>
            </a:r>
            <a:endParaRPr/>
          </a:p>
        </p:txBody>
      </p:sp>
      <p:sp>
        <p:nvSpPr>
          <p:cNvPr id="1690" name="Google Shape;1690;p115"/>
          <p:cNvSpPr txBox="1">
            <a:spLocks noGrp="1"/>
          </p:cNvSpPr>
          <p:nvPr>
            <p:ph type="body" idx="1"/>
          </p:nvPr>
        </p:nvSpPr>
        <p:spPr>
          <a:xfrm>
            <a:off x="533401" y="1384302"/>
            <a:ext cx="8200231" cy="476091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200"/>
              <a:buChar char="■"/>
            </a:pPr>
            <a:r>
              <a:rPr lang="en-US"/>
              <a:t>ATO</a:t>
            </a:r>
            <a:endParaRPr/>
          </a:p>
          <a:p>
            <a:pPr marL="742950" lvl="1" indent="-285750" algn="l" rtl="0">
              <a:lnSpc>
                <a:spcPct val="100000"/>
              </a:lnSpc>
              <a:spcBef>
                <a:spcPts val="360"/>
              </a:spcBef>
              <a:spcAft>
                <a:spcPts val="0"/>
              </a:spcAft>
              <a:buSzPts val="990"/>
              <a:buChar char="■"/>
            </a:pPr>
            <a:r>
              <a:rPr lang="en-US"/>
              <a:t>AO must specify an Authorization Terminate Date (ATD) of 3 years or less </a:t>
            </a:r>
            <a:endParaRPr/>
          </a:p>
          <a:p>
            <a:pPr marL="742950" lvl="1" indent="-285750" algn="l" rtl="0">
              <a:lnSpc>
                <a:spcPct val="100000"/>
              </a:lnSpc>
              <a:spcBef>
                <a:spcPts val="360"/>
              </a:spcBef>
              <a:spcAft>
                <a:spcPts val="0"/>
              </a:spcAft>
              <a:buSzPts val="990"/>
              <a:buChar char="■"/>
            </a:pPr>
            <a:r>
              <a:rPr lang="en-US"/>
              <a:t>Continuous monitoring        “Ongoing authorization”</a:t>
            </a:r>
            <a:endParaRPr/>
          </a:p>
          <a:p>
            <a:pPr marL="342900" lvl="0" indent="-342900" algn="l" rtl="0">
              <a:lnSpc>
                <a:spcPct val="100000"/>
              </a:lnSpc>
              <a:spcBef>
                <a:spcPts val="400"/>
              </a:spcBef>
              <a:spcAft>
                <a:spcPts val="0"/>
              </a:spcAft>
              <a:buSzPts val="1200"/>
              <a:buChar char="■"/>
            </a:pPr>
            <a:r>
              <a:rPr lang="en-US"/>
              <a:t>ATO with Conditions</a:t>
            </a:r>
            <a:endParaRPr/>
          </a:p>
          <a:p>
            <a:pPr marL="742950" lvl="1" indent="-285750" algn="l" rtl="0">
              <a:lnSpc>
                <a:spcPct val="100000"/>
              </a:lnSpc>
              <a:spcBef>
                <a:spcPts val="360"/>
              </a:spcBef>
              <a:spcAft>
                <a:spcPts val="0"/>
              </a:spcAft>
              <a:buSzPts val="990"/>
              <a:buChar char="■"/>
            </a:pPr>
            <a:r>
              <a:rPr lang="en-US"/>
              <a:t>AO must specify a “review” within 6 months</a:t>
            </a:r>
            <a:endParaRPr/>
          </a:p>
          <a:p>
            <a:pPr marL="742950" lvl="1" indent="-285750" algn="l" rtl="0">
              <a:lnSpc>
                <a:spcPct val="100000"/>
              </a:lnSpc>
              <a:spcBef>
                <a:spcPts val="360"/>
              </a:spcBef>
              <a:spcAft>
                <a:spcPts val="0"/>
              </a:spcAft>
              <a:buSzPts val="990"/>
              <a:buChar char="■"/>
            </a:pPr>
            <a:r>
              <a:rPr lang="en-US"/>
              <a:t>If there are still VH or H controls after one year,</a:t>
            </a:r>
            <a:endParaRPr/>
          </a:p>
          <a:p>
            <a:pPr marL="0" lvl="0" indent="0" algn="l" rtl="0">
              <a:lnSpc>
                <a:spcPct val="100000"/>
              </a:lnSpc>
              <a:spcBef>
                <a:spcPts val="400"/>
              </a:spcBef>
              <a:spcAft>
                <a:spcPts val="0"/>
              </a:spcAft>
              <a:buSzPts val="1200"/>
              <a:buNone/>
            </a:pPr>
            <a:r>
              <a:rPr lang="en-US"/>
              <a:t>          </a:t>
            </a:r>
            <a:r>
              <a:rPr lang="en-US" sz="1800"/>
              <a:t>Component CIO must grant permission to continue</a:t>
            </a:r>
            <a:endParaRPr/>
          </a:p>
          <a:p>
            <a:pPr marL="342900" lvl="0" indent="-342900" algn="l" rtl="0">
              <a:lnSpc>
                <a:spcPct val="100000"/>
              </a:lnSpc>
              <a:spcBef>
                <a:spcPts val="400"/>
              </a:spcBef>
              <a:spcAft>
                <a:spcPts val="0"/>
              </a:spcAft>
              <a:buSzPts val="1200"/>
              <a:buChar char="■"/>
            </a:pPr>
            <a:r>
              <a:rPr lang="en-US"/>
              <a:t>DATO</a:t>
            </a:r>
            <a:endParaRPr/>
          </a:p>
          <a:p>
            <a:pPr marL="742950" lvl="1" indent="-285750" algn="l" rtl="0">
              <a:lnSpc>
                <a:spcPct val="100000"/>
              </a:lnSpc>
              <a:spcBef>
                <a:spcPts val="360"/>
              </a:spcBef>
              <a:spcAft>
                <a:spcPts val="0"/>
              </a:spcAft>
              <a:buSzPts val="990"/>
              <a:buChar char="■"/>
            </a:pPr>
            <a:r>
              <a:rPr lang="en-US"/>
              <a:t>If system is currently operational, it must be disconnected </a:t>
            </a:r>
            <a:endParaRPr/>
          </a:p>
          <a:p>
            <a:pPr marL="342900" lvl="0" indent="-342900" algn="l" rtl="0">
              <a:lnSpc>
                <a:spcPct val="100000"/>
              </a:lnSpc>
              <a:spcBef>
                <a:spcPts val="400"/>
              </a:spcBef>
              <a:spcAft>
                <a:spcPts val="0"/>
              </a:spcAft>
              <a:buSzPts val="1200"/>
              <a:buChar char="■"/>
            </a:pPr>
            <a:r>
              <a:rPr lang="en-US"/>
              <a:t>IATT</a:t>
            </a:r>
            <a:endParaRPr/>
          </a:p>
          <a:p>
            <a:pPr marL="742950" lvl="1" indent="-285750" algn="l" rtl="0">
              <a:lnSpc>
                <a:spcPct val="100000"/>
              </a:lnSpc>
              <a:spcBef>
                <a:spcPts val="360"/>
              </a:spcBef>
              <a:spcAft>
                <a:spcPts val="0"/>
              </a:spcAft>
              <a:buSzPts val="990"/>
              <a:buChar char="■"/>
            </a:pPr>
            <a:r>
              <a:rPr lang="en-US"/>
              <a:t>Should only be sought if specific functional testing activities require connection to a “live” network</a:t>
            </a:r>
            <a:endParaRPr/>
          </a:p>
          <a:p>
            <a:pPr marL="742950" lvl="1" indent="-285750" algn="l" rtl="0">
              <a:lnSpc>
                <a:spcPct val="100000"/>
              </a:lnSpc>
              <a:spcBef>
                <a:spcPts val="360"/>
              </a:spcBef>
              <a:spcAft>
                <a:spcPts val="0"/>
              </a:spcAft>
              <a:buSzPts val="990"/>
              <a:buChar char="■"/>
            </a:pPr>
            <a:r>
              <a:rPr lang="en-US"/>
              <a:t>Typically issued for the duration of testing activity (normally 90 days or less)</a:t>
            </a:r>
            <a:endParaRPr/>
          </a:p>
        </p:txBody>
      </p:sp>
      <p:sp>
        <p:nvSpPr>
          <p:cNvPr id="1691" name="Google Shape;1691;p115"/>
          <p:cNvSpPr txBox="1"/>
          <p:nvPr/>
        </p:nvSpPr>
        <p:spPr>
          <a:xfrm>
            <a:off x="6629400" y="2667000"/>
            <a:ext cx="2339975" cy="1754326"/>
          </a:xfrm>
          <a:prstGeom prst="rect">
            <a:avLst/>
          </a:prstGeom>
          <a:solidFill>
            <a:schemeClr val="accent1"/>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Tahoma"/>
                <a:ea typeface="Tahoma"/>
                <a:cs typeface="Tahoma"/>
                <a:sym typeface="Tahoma"/>
              </a:rPr>
              <a:t>AO electronically communicates signed authorization decision to System Owner (e.g., via eMASS)</a:t>
            </a:r>
            <a:endParaRPr sz="1400" b="0" i="0" u="none" strike="noStrike" cap="none">
              <a:solidFill>
                <a:srgbClr val="000000"/>
              </a:solidFill>
              <a:latin typeface="Arial"/>
              <a:ea typeface="Arial"/>
              <a:cs typeface="Arial"/>
              <a:sym typeface="Arial"/>
            </a:endParaRPr>
          </a:p>
        </p:txBody>
      </p:sp>
      <p:sp>
        <p:nvSpPr>
          <p:cNvPr id="1692" name="Google Shape;1692;p115"/>
          <p:cNvSpPr/>
          <p:nvPr/>
        </p:nvSpPr>
        <p:spPr>
          <a:xfrm>
            <a:off x="3736258" y="2480188"/>
            <a:ext cx="422787" cy="94635"/>
          </a:xfrm>
          <a:prstGeom prst="rightArrow">
            <a:avLst>
              <a:gd name="adj1" fmla="val 50000"/>
              <a:gd name="adj2" fmla="val 50000"/>
            </a:avLst>
          </a:prstGeom>
          <a:solidFill>
            <a:schemeClr val="accent1"/>
          </a:solidFill>
          <a:ln w="25400" cap="flat" cmpd="sng">
            <a:solidFill>
              <a:srgbClr val="2136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Shape 1698"/>
        <p:cNvGrpSpPr/>
        <p:nvPr/>
      </p:nvGrpSpPr>
      <p:grpSpPr>
        <a:xfrm>
          <a:off x="0" y="0"/>
          <a:ext cx="0" cy="0"/>
          <a:chOff x="0" y="0"/>
          <a:chExt cx="0" cy="0"/>
        </a:xfrm>
      </p:grpSpPr>
      <p:sp>
        <p:nvSpPr>
          <p:cNvPr id="1699" name="Google Shape;1699;p116"/>
          <p:cNvSpPr txBox="1">
            <a:spLocks noGrp="1"/>
          </p:cNvSpPr>
          <p:nvPr>
            <p:ph type="body" idx="1"/>
          </p:nvPr>
        </p:nvSpPr>
        <p:spPr>
          <a:xfrm>
            <a:off x="457201" y="1143000"/>
            <a:ext cx="8200231" cy="52578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Used to deploy identical copies of an IS or PIT system in specified environments</a:t>
            </a:r>
            <a:endParaRPr/>
          </a:p>
          <a:p>
            <a:pPr marL="342900" lvl="0" indent="-342900" algn="l" rtl="0">
              <a:lnSpc>
                <a:spcPct val="100000"/>
              </a:lnSpc>
              <a:spcBef>
                <a:spcPts val="480"/>
              </a:spcBef>
              <a:spcAft>
                <a:spcPts val="0"/>
              </a:spcAft>
              <a:buSzPts val="1440"/>
              <a:buChar char="■"/>
            </a:pPr>
            <a:r>
              <a:rPr lang="en-US"/>
              <a:t>A single Security Authorization Package is developed and approved for “archetype” version of the system</a:t>
            </a:r>
            <a:endParaRPr/>
          </a:p>
          <a:p>
            <a:pPr marL="342900" lvl="0" indent="-342900" algn="l" rtl="0">
              <a:lnSpc>
                <a:spcPct val="100000"/>
              </a:lnSpc>
              <a:spcBef>
                <a:spcPts val="480"/>
              </a:spcBef>
              <a:spcAft>
                <a:spcPts val="0"/>
              </a:spcAft>
              <a:buSzPts val="1440"/>
              <a:buChar char="■"/>
            </a:pPr>
            <a:r>
              <a:rPr lang="en-US"/>
              <a:t>System is deployed along with installation, security control and configuration requirements, and operational security needs to be provided by the hosting enclave</a:t>
            </a:r>
            <a:endParaRPr/>
          </a:p>
          <a:p>
            <a:pPr marL="342900" lvl="0" indent="-342900" algn="l" rtl="0">
              <a:lnSpc>
                <a:spcPct val="100000"/>
              </a:lnSpc>
              <a:spcBef>
                <a:spcPts val="480"/>
              </a:spcBef>
              <a:spcAft>
                <a:spcPts val="0"/>
              </a:spcAft>
              <a:buSzPts val="1440"/>
              <a:buChar char="■"/>
            </a:pPr>
            <a:r>
              <a:rPr lang="en-US"/>
              <a:t>AOs of hosting enclaves must approve installation of the system into their boundary</a:t>
            </a:r>
            <a:endParaRPr/>
          </a:p>
        </p:txBody>
      </p:sp>
      <p:sp>
        <p:nvSpPr>
          <p:cNvPr id="1700" name="Google Shape;1700;p116"/>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Type Authorization</a:t>
            </a:r>
            <a:endParaRP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Shape 1706"/>
        <p:cNvGrpSpPr/>
        <p:nvPr/>
      </p:nvGrpSpPr>
      <p:grpSpPr>
        <a:xfrm>
          <a:off x="0" y="0"/>
          <a:ext cx="0" cy="0"/>
          <a:chOff x="0" y="0"/>
          <a:chExt cx="0" cy="0"/>
        </a:xfrm>
      </p:grpSpPr>
      <p:sp>
        <p:nvSpPr>
          <p:cNvPr id="1707" name="Google Shape;1707;p117"/>
          <p:cNvSpPr txBox="1">
            <a:spLocks noGrp="1"/>
          </p:cNvSpPr>
          <p:nvPr>
            <p:ph type="body" idx="1"/>
          </p:nvPr>
        </p:nvSpPr>
        <p:spPr>
          <a:xfrm>
            <a:off x="457201" y="1143000"/>
            <a:ext cx="8200231" cy="52578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Used to streamline acceptance of “deploying systems” with valid authorization into “receiving organizations”</a:t>
            </a:r>
            <a:endParaRPr/>
          </a:p>
          <a:p>
            <a:pPr marL="342900" lvl="0" indent="-342900" algn="l" rtl="0">
              <a:lnSpc>
                <a:spcPct val="100000"/>
              </a:lnSpc>
              <a:spcBef>
                <a:spcPts val="480"/>
              </a:spcBef>
              <a:spcAft>
                <a:spcPts val="0"/>
              </a:spcAft>
              <a:buSzPts val="1440"/>
              <a:buChar char="■"/>
            </a:pPr>
            <a:r>
              <a:rPr lang="en-US"/>
              <a:t>Receiving organization</a:t>
            </a:r>
            <a:endParaRPr/>
          </a:p>
          <a:p>
            <a:pPr marL="742950" lvl="1" indent="-285750" algn="l" rtl="0">
              <a:lnSpc>
                <a:spcPct val="100000"/>
              </a:lnSpc>
              <a:spcBef>
                <a:spcPts val="400"/>
              </a:spcBef>
              <a:spcAft>
                <a:spcPts val="0"/>
              </a:spcAft>
              <a:buSzPts val="1100"/>
              <a:buChar char="■"/>
            </a:pPr>
            <a:r>
              <a:rPr lang="en-US"/>
              <a:t>Reviews the security authorization package</a:t>
            </a:r>
            <a:endParaRPr/>
          </a:p>
          <a:p>
            <a:pPr marL="742950" lvl="1" indent="-285750" algn="l" rtl="0">
              <a:lnSpc>
                <a:spcPct val="100000"/>
              </a:lnSpc>
              <a:spcBef>
                <a:spcPts val="400"/>
              </a:spcBef>
              <a:spcAft>
                <a:spcPts val="0"/>
              </a:spcAft>
              <a:buSzPts val="1100"/>
              <a:buChar char="■"/>
            </a:pPr>
            <a:r>
              <a:rPr lang="en-US"/>
              <a:t>Determines security impact of connecting the deploying system within the receiving enclave</a:t>
            </a:r>
            <a:endParaRPr/>
          </a:p>
          <a:p>
            <a:pPr marL="742950" lvl="1" indent="-285750" algn="l" rtl="0">
              <a:lnSpc>
                <a:spcPct val="100000"/>
              </a:lnSpc>
              <a:spcBef>
                <a:spcPts val="400"/>
              </a:spcBef>
              <a:spcAft>
                <a:spcPts val="0"/>
              </a:spcAft>
              <a:buSzPts val="1100"/>
              <a:buChar char="■"/>
            </a:pPr>
            <a:r>
              <a:rPr lang="en-US"/>
              <a:t>Determines risk of hosting the deploying system</a:t>
            </a:r>
            <a:endParaRPr/>
          </a:p>
          <a:p>
            <a:pPr marL="742950" lvl="1" indent="-285750" algn="l" rtl="0">
              <a:lnSpc>
                <a:spcPct val="100000"/>
              </a:lnSpc>
              <a:spcBef>
                <a:spcPts val="400"/>
              </a:spcBef>
              <a:spcAft>
                <a:spcPts val="0"/>
              </a:spcAft>
              <a:buSzPts val="1100"/>
              <a:buChar char="■"/>
            </a:pPr>
            <a:r>
              <a:rPr lang="en-US"/>
              <a:t>If risk is acceptable, executes an agreement (MOA, MOU, SLA) with the deploying organization for ongoing maintenance and monitoring of the security posture of the system</a:t>
            </a:r>
            <a:endParaRPr/>
          </a:p>
          <a:p>
            <a:pPr marL="742950" lvl="1" indent="-285750" algn="l" rtl="0">
              <a:lnSpc>
                <a:spcPct val="100000"/>
              </a:lnSpc>
              <a:spcBef>
                <a:spcPts val="400"/>
              </a:spcBef>
              <a:spcAft>
                <a:spcPts val="0"/>
              </a:spcAft>
              <a:buSzPts val="1100"/>
              <a:buChar char="■"/>
            </a:pPr>
            <a:r>
              <a:rPr lang="en-US"/>
              <a:t>Documents acceptance by the receiving AO</a:t>
            </a:r>
            <a:endParaRPr/>
          </a:p>
          <a:p>
            <a:pPr marL="742950" lvl="1" indent="-285750" algn="l" rtl="0">
              <a:lnSpc>
                <a:spcPct val="100000"/>
              </a:lnSpc>
              <a:spcBef>
                <a:spcPts val="400"/>
              </a:spcBef>
              <a:spcAft>
                <a:spcPts val="0"/>
              </a:spcAft>
              <a:buSzPts val="1100"/>
              <a:buChar char="■"/>
            </a:pPr>
            <a:r>
              <a:rPr lang="en-US"/>
              <a:t>Updates its authorization to show inclusion of the deployed system</a:t>
            </a:r>
            <a:endParaRPr/>
          </a:p>
        </p:txBody>
      </p:sp>
      <p:sp>
        <p:nvSpPr>
          <p:cNvPr id="1708" name="Google Shape;1708;p117"/>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Reciprocity</a:t>
            </a:r>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Shape 1714"/>
        <p:cNvGrpSpPr/>
        <p:nvPr/>
      </p:nvGrpSpPr>
      <p:grpSpPr>
        <a:xfrm>
          <a:off x="0" y="0"/>
          <a:ext cx="0" cy="0"/>
          <a:chOff x="0" y="0"/>
          <a:chExt cx="0" cy="0"/>
        </a:xfrm>
      </p:grpSpPr>
      <p:grpSp>
        <p:nvGrpSpPr>
          <p:cNvPr id="1715" name="Google Shape;1715;p118"/>
          <p:cNvGrpSpPr/>
          <p:nvPr/>
        </p:nvGrpSpPr>
        <p:grpSpPr>
          <a:xfrm>
            <a:off x="914400" y="1447800"/>
            <a:ext cx="7231061" cy="4758123"/>
            <a:chOff x="0" y="0"/>
            <a:chExt cx="7231061" cy="4758123"/>
          </a:xfrm>
        </p:grpSpPr>
        <p:sp>
          <p:nvSpPr>
            <p:cNvPr id="1716" name="Google Shape;1716;p118"/>
            <p:cNvSpPr/>
            <p:nvPr/>
          </p:nvSpPr>
          <p:spPr>
            <a:xfrm>
              <a:off x="0" y="0"/>
              <a:ext cx="7231061" cy="1106540"/>
            </a:xfrm>
            <a:prstGeom prst="roundRect">
              <a:avLst>
                <a:gd name="adj" fmla="val 10000"/>
              </a:avLst>
            </a:prstGeom>
            <a:solidFill>
              <a:srgbClr val="BF504D"/>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17" name="Google Shape;1717;p118"/>
            <p:cNvSpPr txBox="1"/>
            <p:nvPr/>
          </p:nvSpPr>
          <p:spPr>
            <a:xfrm>
              <a:off x="1556866" y="0"/>
              <a:ext cx="5674194" cy="1106540"/>
            </a:xfrm>
            <a:prstGeom prst="rect">
              <a:avLst/>
            </a:prstGeom>
            <a:noFill/>
            <a:ln>
              <a:noFill/>
            </a:ln>
          </p:spPr>
          <p:txBody>
            <a:bodyPr spcFirstLastPara="1" wrap="square" lIns="83800" tIns="83800" rIns="83800" bIns="83800" anchor="ctr" anchorCtr="0">
              <a:noAutofit/>
            </a:bodyPr>
            <a:lstStyle/>
            <a:p>
              <a:pPr marL="0" marR="0" lvl="0" indent="0" algn="l" rtl="0">
                <a:lnSpc>
                  <a:spcPct val="90000"/>
                </a:lnSpc>
                <a:spcBef>
                  <a:spcPts val="0"/>
                </a:spcBef>
                <a:spcAft>
                  <a:spcPts val="0"/>
                </a:spcAft>
                <a:buClr>
                  <a:schemeClr val="lt1"/>
                </a:buClr>
                <a:buSzPts val="2200"/>
                <a:buFont typeface="Tahoma"/>
                <a:buNone/>
              </a:pPr>
              <a:r>
                <a:rPr lang="en-US" sz="2200" b="0" i="0" u="none" strike="noStrike" cap="none">
                  <a:solidFill>
                    <a:schemeClr val="lt1"/>
                  </a:solidFill>
                  <a:latin typeface="Tahoma"/>
                  <a:ea typeface="Tahoma"/>
                  <a:cs typeface="Tahoma"/>
                  <a:sym typeface="Tahoma"/>
                </a:rPr>
                <a:t>Determine impact of changes to the system and environment</a:t>
              </a:r>
              <a:endParaRPr sz="1400" b="0" i="0" u="none" strike="noStrike" cap="none">
                <a:solidFill>
                  <a:srgbClr val="000000"/>
                </a:solidFill>
                <a:latin typeface="Arial"/>
                <a:ea typeface="Arial"/>
                <a:cs typeface="Arial"/>
                <a:sym typeface="Arial"/>
              </a:endParaRPr>
            </a:p>
          </p:txBody>
        </p:sp>
        <p:sp>
          <p:nvSpPr>
            <p:cNvPr id="1718" name="Google Shape;1718;p118"/>
            <p:cNvSpPr/>
            <p:nvPr/>
          </p:nvSpPr>
          <p:spPr>
            <a:xfrm>
              <a:off x="110654" y="110654"/>
              <a:ext cx="1446212" cy="885232"/>
            </a:xfrm>
            <a:prstGeom prst="roundRect">
              <a:avLst>
                <a:gd name="adj" fmla="val 10000"/>
              </a:avLst>
            </a:prstGeom>
            <a:blipFill rotWithShape="1">
              <a:blip r:embed="rId3">
                <a:alphaModFix/>
              </a:blip>
              <a:stretch>
                <a:fillRect/>
              </a:stretch>
            </a:blip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19" name="Google Shape;1719;p118"/>
            <p:cNvSpPr/>
            <p:nvPr/>
          </p:nvSpPr>
          <p:spPr>
            <a:xfrm>
              <a:off x="0" y="1217194"/>
              <a:ext cx="7231061" cy="1106540"/>
            </a:xfrm>
            <a:prstGeom prst="roundRect">
              <a:avLst>
                <a:gd name="adj" fmla="val 10000"/>
              </a:avLst>
            </a:prstGeom>
            <a:solidFill>
              <a:schemeClr val="accent3"/>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20" name="Google Shape;1720;p118"/>
            <p:cNvSpPr txBox="1"/>
            <p:nvPr/>
          </p:nvSpPr>
          <p:spPr>
            <a:xfrm>
              <a:off x="1556866" y="1217194"/>
              <a:ext cx="5674194" cy="1106540"/>
            </a:xfrm>
            <a:prstGeom prst="rect">
              <a:avLst/>
            </a:prstGeom>
            <a:noFill/>
            <a:ln>
              <a:noFill/>
            </a:ln>
          </p:spPr>
          <p:txBody>
            <a:bodyPr spcFirstLastPara="1" wrap="square" lIns="83800" tIns="83800" rIns="83800" bIns="83800" anchor="ctr" anchorCtr="0">
              <a:noAutofit/>
            </a:bodyPr>
            <a:lstStyle/>
            <a:p>
              <a:pPr marL="0" marR="0" lvl="0" indent="0" algn="l" rtl="0">
                <a:lnSpc>
                  <a:spcPct val="90000"/>
                </a:lnSpc>
                <a:spcBef>
                  <a:spcPts val="0"/>
                </a:spcBef>
                <a:spcAft>
                  <a:spcPts val="0"/>
                </a:spcAft>
                <a:buClr>
                  <a:schemeClr val="lt1"/>
                </a:buClr>
                <a:buSzPts val="2200"/>
                <a:buFont typeface="Tahoma"/>
                <a:buNone/>
              </a:pPr>
              <a:r>
                <a:rPr lang="en-US" sz="2200" b="0" i="0" u="none" strike="noStrike" cap="none">
                  <a:solidFill>
                    <a:schemeClr val="lt1"/>
                  </a:solidFill>
                  <a:latin typeface="Tahoma"/>
                  <a:ea typeface="Tahoma"/>
                  <a:cs typeface="Tahoma"/>
                  <a:sym typeface="Tahoma"/>
                </a:rPr>
                <a:t>Assess selected controls annually</a:t>
              </a:r>
              <a:br>
                <a:rPr lang="en-US" sz="2200" b="0" i="0" u="none" strike="noStrike" cap="none">
                  <a:solidFill>
                    <a:schemeClr val="lt1"/>
                  </a:solidFill>
                  <a:latin typeface="Tahoma"/>
                  <a:ea typeface="Tahoma"/>
                  <a:cs typeface="Tahoma"/>
                  <a:sym typeface="Tahoma"/>
                </a:rPr>
              </a:br>
              <a:r>
                <a:rPr lang="en-US" sz="2200" b="0" i="0" u="none" strike="noStrike" cap="none">
                  <a:solidFill>
                    <a:schemeClr val="lt1"/>
                  </a:solidFill>
                  <a:latin typeface="Tahoma"/>
                  <a:ea typeface="Tahoma"/>
                  <a:cs typeface="Tahoma"/>
                  <a:sym typeface="Tahoma"/>
                </a:rPr>
                <a:t>Conduct needed remediation</a:t>
              </a:r>
              <a:br>
                <a:rPr lang="en-US" sz="2200" b="0" i="0" u="none" strike="noStrike" cap="none">
                  <a:solidFill>
                    <a:schemeClr val="lt1"/>
                  </a:solidFill>
                  <a:latin typeface="Tahoma"/>
                  <a:ea typeface="Tahoma"/>
                  <a:cs typeface="Tahoma"/>
                  <a:sym typeface="Tahoma"/>
                </a:rPr>
              </a:br>
              <a:r>
                <a:rPr lang="en-US" sz="2200" b="0" i="0" u="none" strike="noStrike" cap="none">
                  <a:solidFill>
                    <a:schemeClr val="lt1"/>
                  </a:solidFill>
                  <a:latin typeface="Tahoma"/>
                  <a:ea typeface="Tahoma"/>
                  <a:cs typeface="Tahoma"/>
                  <a:sym typeface="Tahoma"/>
                </a:rPr>
                <a:t>Update security plan, RAR and POA&amp;M</a:t>
              </a:r>
              <a:endParaRPr sz="1400" b="0" i="0" u="none" strike="noStrike" cap="none">
                <a:solidFill>
                  <a:srgbClr val="000000"/>
                </a:solidFill>
                <a:latin typeface="Arial"/>
                <a:ea typeface="Arial"/>
                <a:cs typeface="Arial"/>
                <a:sym typeface="Arial"/>
              </a:endParaRPr>
            </a:p>
          </p:txBody>
        </p:sp>
        <p:sp>
          <p:nvSpPr>
            <p:cNvPr id="1721" name="Google Shape;1721;p118"/>
            <p:cNvSpPr/>
            <p:nvPr/>
          </p:nvSpPr>
          <p:spPr>
            <a:xfrm>
              <a:off x="110654" y="1327848"/>
              <a:ext cx="1446212" cy="885232"/>
            </a:xfrm>
            <a:prstGeom prst="roundRect">
              <a:avLst>
                <a:gd name="adj" fmla="val 10000"/>
              </a:avLst>
            </a:prstGeom>
            <a:blipFill rotWithShape="1">
              <a:blip r:embed="rId3">
                <a:alphaModFix/>
              </a:blip>
              <a:stretch>
                <a:fillRect/>
              </a:stretch>
            </a:blip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22" name="Google Shape;1722;p118"/>
            <p:cNvSpPr/>
            <p:nvPr/>
          </p:nvSpPr>
          <p:spPr>
            <a:xfrm>
              <a:off x="0" y="2434388"/>
              <a:ext cx="7231061" cy="1106540"/>
            </a:xfrm>
            <a:prstGeom prst="roundRect">
              <a:avLst>
                <a:gd name="adj" fmla="val 10000"/>
              </a:avLst>
            </a:prstGeom>
            <a:solidFill>
              <a:schemeClr val="accent4"/>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23" name="Google Shape;1723;p118"/>
            <p:cNvSpPr txBox="1"/>
            <p:nvPr/>
          </p:nvSpPr>
          <p:spPr>
            <a:xfrm>
              <a:off x="1556866" y="2434388"/>
              <a:ext cx="5674194" cy="1106540"/>
            </a:xfrm>
            <a:prstGeom prst="rect">
              <a:avLst/>
            </a:prstGeom>
            <a:noFill/>
            <a:ln>
              <a:noFill/>
            </a:ln>
          </p:spPr>
          <p:txBody>
            <a:bodyPr spcFirstLastPara="1" wrap="square" lIns="83800" tIns="83800" rIns="83800" bIns="83800" anchor="ctr" anchorCtr="0">
              <a:noAutofit/>
            </a:bodyPr>
            <a:lstStyle/>
            <a:p>
              <a:pPr marL="0" marR="0" lvl="0" indent="0" algn="l" rtl="0">
                <a:lnSpc>
                  <a:spcPct val="90000"/>
                </a:lnSpc>
                <a:spcBef>
                  <a:spcPts val="0"/>
                </a:spcBef>
                <a:spcAft>
                  <a:spcPts val="0"/>
                </a:spcAft>
                <a:buClr>
                  <a:schemeClr val="lt1"/>
                </a:buClr>
                <a:buSzPts val="2200"/>
                <a:buFont typeface="Tahoma"/>
                <a:buNone/>
              </a:pPr>
              <a:r>
                <a:rPr lang="en-US" sz="2200" b="0" i="0" u="none" strike="noStrike" cap="none">
                  <a:solidFill>
                    <a:schemeClr val="lt1"/>
                  </a:solidFill>
                  <a:latin typeface="Tahoma"/>
                  <a:ea typeface="Tahoma"/>
                  <a:cs typeface="Tahoma"/>
                  <a:sym typeface="Tahoma"/>
                </a:rPr>
                <a:t>Report security status to AO</a:t>
              </a:r>
              <a:br>
                <a:rPr lang="en-US" sz="2200" b="0" i="0" u="none" strike="noStrike" cap="none">
                  <a:solidFill>
                    <a:schemeClr val="lt1"/>
                  </a:solidFill>
                  <a:latin typeface="Tahoma"/>
                  <a:ea typeface="Tahoma"/>
                  <a:cs typeface="Tahoma"/>
                  <a:sym typeface="Tahoma"/>
                </a:rPr>
              </a:br>
              <a:r>
                <a:rPr lang="en-US" sz="2200" b="0" i="0" u="none" strike="noStrike" cap="none">
                  <a:solidFill>
                    <a:schemeClr val="lt1"/>
                  </a:solidFill>
                  <a:latin typeface="Tahoma"/>
                  <a:ea typeface="Tahoma"/>
                  <a:cs typeface="Tahoma"/>
                  <a:sym typeface="Tahoma"/>
                </a:rPr>
                <a:t>AO reviews reported status</a:t>
              </a:r>
              <a:endParaRPr sz="1400" b="0" i="0" u="none" strike="noStrike" cap="none">
                <a:solidFill>
                  <a:srgbClr val="000000"/>
                </a:solidFill>
                <a:latin typeface="Arial"/>
                <a:ea typeface="Arial"/>
                <a:cs typeface="Arial"/>
                <a:sym typeface="Arial"/>
              </a:endParaRPr>
            </a:p>
          </p:txBody>
        </p:sp>
        <p:sp>
          <p:nvSpPr>
            <p:cNvPr id="1724" name="Google Shape;1724;p118"/>
            <p:cNvSpPr/>
            <p:nvPr/>
          </p:nvSpPr>
          <p:spPr>
            <a:xfrm>
              <a:off x="110654" y="2545042"/>
              <a:ext cx="1446212" cy="885232"/>
            </a:xfrm>
            <a:prstGeom prst="roundRect">
              <a:avLst>
                <a:gd name="adj" fmla="val 10000"/>
              </a:avLst>
            </a:prstGeom>
            <a:blipFill rotWithShape="1">
              <a:blip r:embed="rId3">
                <a:alphaModFix/>
              </a:blip>
              <a:stretch>
                <a:fillRect/>
              </a:stretch>
            </a:blip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25" name="Google Shape;1725;p118"/>
            <p:cNvSpPr/>
            <p:nvPr/>
          </p:nvSpPr>
          <p:spPr>
            <a:xfrm>
              <a:off x="0" y="3651583"/>
              <a:ext cx="7231061" cy="1106540"/>
            </a:xfrm>
            <a:prstGeom prst="roundRect">
              <a:avLst>
                <a:gd name="adj" fmla="val 10000"/>
              </a:avLst>
            </a:prstGeom>
            <a:solidFill>
              <a:srgbClr val="49ACC5"/>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26" name="Google Shape;1726;p118"/>
            <p:cNvSpPr txBox="1"/>
            <p:nvPr/>
          </p:nvSpPr>
          <p:spPr>
            <a:xfrm>
              <a:off x="1556866" y="3651583"/>
              <a:ext cx="5674194" cy="1106540"/>
            </a:xfrm>
            <a:prstGeom prst="rect">
              <a:avLst/>
            </a:prstGeom>
            <a:noFill/>
            <a:ln>
              <a:noFill/>
            </a:ln>
          </p:spPr>
          <p:txBody>
            <a:bodyPr spcFirstLastPara="1" wrap="square" lIns="83800" tIns="83800" rIns="83800" bIns="83800" anchor="ctr" anchorCtr="0">
              <a:noAutofit/>
            </a:bodyPr>
            <a:lstStyle/>
            <a:p>
              <a:pPr marL="0" marR="0" lvl="0" indent="0" algn="l" rtl="0">
                <a:lnSpc>
                  <a:spcPct val="90000"/>
                </a:lnSpc>
                <a:spcBef>
                  <a:spcPts val="0"/>
                </a:spcBef>
                <a:spcAft>
                  <a:spcPts val="0"/>
                </a:spcAft>
                <a:buClr>
                  <a:schemeClr val="lt1"/>
                </a:buClr>
                <a:buSzPts val="2200"/>
                <a:buFont typeface="Tahoma"/>
                <a:buNone/>
              </a:pPr>
              <a:r>
                <a:rPr lang="en-US" sz="2200" b="0" i="0" u="none" strike="noStrike" cap="none">
                  <a:solidFill>
                    <a:schemeClr val="lt1"/>
                  </a:solidFill>
                  <a:latin typeface="Tahoma"/>
                  <a:ea typeface="Tahoma"/>
                  <a:cs typeface="Tahoma"/>
                  <a:sym typeface="Tahoma"/>
                </a:rPr>
                <a:t>Implement system decommissioning strategy</a:t>
              </a:r>
              <a:endParaRPr sz="1400" b="0" i="0" u="none" strike="noStrike" cap="none">
                <a:solidFill>
                  <a:srgbClr val="000000"/>
                </a:solidFill>
                <a:latin typeface="Arial"/>
                <a:ea typeface="Arial"/>
                <a:cs typeface="Arial"/>
                <a:sym typeface="Arial"/>
              </a:endParaRPr>
            </a:p>
          </p:txBody>
        </p:sp>
        <p:sp>
          <p:nvSpPr>
            <p:cNvPr id="1727" name="Google Shape;1727;p118"/>
            <p:cNvSpPr/>
            <p:nvPr/>
          </p:nvSpPr>
          <p:spPr>
            <a:xfrm>
              <a:off x="110654" y="3762237"/>
              <a:ext cx="1446212" cy="885232"/>
            </a:xfrm>
            <a:prstGeom prst="roundRect">
              <a:avLst>
                <a:gd name="adj" fmla="val 10000"/>
              </a:avLst>
            </a:prstGeom>
            <a:blipFill rotWithShape="1">
              <a:blip r:embed="rId3">
                <a:alphaModFix/>
              </a:blip>
              <a:stretch>
                <a:fillRect/>
              </a:stretch>
            </a:blip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728" name="Google Shape;1728;p118"/>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Step 6 – Monitor Activities</a:t>
            </a:r>
            <a:endParaRPr/>
          </a:p>
        </p:txBody>
      </p:sp>
      <p:sp>
        <p:nvSpPr>
          <p:cNvPr id="1729" name="Google Shape;1729;p118"/>
          <p:cNvSpPr txBox="1"/>
          <p:nvPr/>
        </p:nvSpPr>
        <p:spPr>
          <a:xfrm>
            <a:off x="3733800" y="6396335"/>
            <a:ext cx="4589584" cy="33855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Tahoma"/>
                <a:ea typeface="Tahoma"/>
                <a:cs typeface="Tahoma"/>
                <a:sym typeface="Tahoma"/>
              </a:rPr>
              <a:t>Source: DoD Knowledge Service</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Shape 1735"/>
        <p:cNvGrpSpPr/>
        <p:nvPr/>
      </p:nvGrpSpPr>
      <p:grpSpPr>
        <a:xfrm>
          <a:off x="0" y="0"/>
          <a:ext cx="0" cy="0"/>
          <a:chOff x="0" y="0"/>
          <a:chExt cx="0" cy="0"/>
        </a:xfrm>
      </p:grpSpPr>
      <p:sp>
        <p:nvSpPr>
          <p:cNvPr id="1736" name="Google Shape;1736;p119"/>
          <p:cNvSpPr txBox="1">
            <a:spLocks noGrp="1"/>
          </p:cNvSpPr>
          <p:nvPr>
            <p:ph type="body" idx="1"/>
          </p:nvPr>
        </p:nvSpPr>
        <p:spPr>
          <a:xfrm>
            <a:off x="617538" y="1384300"/>
            <a:ext cx="8199437" cy="476091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Effective change management is essential</a:t>
            </a:r>
            <a:endParaRPr/>
          </a:p>
          <a:p>
            <a:pPr marL="342900" lvl="0" indent="-342900" algn="l" rtl="0">
              <a:lnSpc>
                <a:spcPct val="100000"/>
              </a:lnSpc>
              <a:spcBef>
                <a:spcPts val="480"/>
              </a:spcBef>
              <a:spcAft>
                <a:spcPts val="0"/>
              </a:spcAft>
              <a:buSzPts val="1440"/>
              <a:buChar char="■"/>
            </a:pPr>
            <a:r>
              <a:rPr lang="en-US"/>
              <a:t>Show current changes:</a:t>
            </a:r>
            <a:endParaRPr/>
          </a:p>
          <a:p>
            <a:pPr marL="742950" lvl="1" indent="-285750" algn="l" rtl="0">
              <a:lnSpc>
                <a:spcPct val="100000"/>
              </a:lnSpc>
              <a:spcBef>
                <a:spcPts val="480"/>
              </a:spcBef>
              <a:spcAft>
                <a:spcPts val="0"/>
              </a:spcAft>
              <a:buSzPts val="1320"/>
              <a:buChar char="■"/>
            </a:pPr>
            <a:r>
              <a:rPr lang="en-US"/>
              <a:t>Performance monitoring</a:t>
            </a:r>
            <a:endParaRPr/>
          </a:p>
          <a:p>
            <a:pPr marL="742950" lvl="1" indent="-285750" algn="l" rtl="0">
              <a:lnSpc>
                <a:spcPct val="100000"/>
              </a:lnSpc>
              <a:spcBef>
                <a:spcPts val="480"/>
              </a:spcBef>
              <a:spcAft>
                <a:spcPts val="0"/>
              </a:spcAft>
              <a:buSzPts val="1320"/>
              <a:buChar char="■"/>
            </a:pPr>
            <a:r>
              <a:rPr lang="en-US"/>
              <a:t>Periodic independent evaluations</a:t>
            </a:r>
            <a:endParaRPr/>
          </a:p>
          <a:p>
            <a:pPr marL="342900" lvl="0" indent="-342900" algn="l" rtl="0">
              <a:lnSpc>
                <a:spcPct val="100000"/>
              </a:lnSpc>
              <a:spcBef>
                <a:spcPts val="480"/>
              </a:spcBef>
              <a:spcAft>
                <a:spcPts val="0"/>
              </a:spcAft>
              <a:buSzPts val="1440"/>
              <a:buChar char="■"/>
            </a:pPr>
            <a:r>
              <a:rPr lang="en-US"/>
              <a:t>Proposed changes</a:t>
            </a:r>
            <a:endParaRPr/>
          </a:p>
          <a:p>
            <a:pPr marL="742950" lvl="1" indent="-285750" algn="l" rtl="0">
              <a:lnSpc>
                <a:spcPct val="100000"/>
              </a:lnSpc>
              <a:spcBef>
                <a:spcPts val="480"/>
              </a:spcBef>
              <a:spcAft>
                <a:spcPts val="0"/>
              </a:spcAft>
              <a:buSzPts val="1320"/>
              <a:buChar char="■"/>
            </a:pPr>
            <a:r>
              <a:rPr lang="en-US"/>
              <a:t>Configuration and change management process</a:t>
            </a:r>
            <a:endParaRPr/>
          </a:p>
        </p:txBody>
      </p:sp>
      <p:sp>
        <p:nvSpPr>
          <p:cNvPr id="1737" name="Google Shape;1737;p119"/>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Maintaining Security Posture Over Time</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sp>
        <p:nvSpPr>
          <p:cNvPr id="388" name="Google Shape;388;p12"/>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Learning Objectives</a:t>
            </a:r>
            <a:endParaRPr/>
          </a:p>
        </p:txBody>
      </p:sp>
      <p:sp>
        <p:nvSpPr>
          <p:cNvPr id="389" name="Google Shape;389;p12"/>
          <p:cNvSpPr txBox="1">
            <a:spLocks noGrp="1"/>
          </p:cNvSpPr>
          <p:nvPr>
            <p:ph type="body" idx="1"/>
          </p:nvPr>
        </p:nvSpPr>
        <p:spPr>
          <a:xfrm>
            <a:off x="533401" y="1384302"/>
            <a:ext cx="8200231" cy="476091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200"/>
              <a:buChar char="■"/>
            </a:pPr>
            <a:r>
              <a:rPr lang="en-US"/>
              <a:t>This class has been designed to prepare you to be able to:</a:t>
            </a:r>
            <a:endParaRPr/>
          </a:p>
          <a:p>
            <a:pPr marL="742950" lvl="1" indent="-285750" algn="l" rtl="0">
              <a:lnSpc>
                <a:spcPct val="100000"/>
              </a:lnSpc>
              <a:spcBef>
                <a:spcPts val="360"/>
              </a:spcBef>
              <a:spcAft>
                <a:spcPts val="0"/>
              </a:spcAft>
              <a:buSzPts val="990"/>
              <a:buChar char="■"/>
            </a:pPr>
            <a:r>
              <a:rPr lang="en-US"/>
              <a:t>Describe fundamental concepts of information security and risk management</a:t>
            </a:r>
            <a:endParaRPr/>
          </a:p>
          <a:p>
            <a:pPr marL="742950" lvl="1" indent="-285750" algn="l" rtl="0">
              <a:lnSpc>
                <a:spcPct val="100000"/>
              </a:lnSpc>
              <a:spcBef>
                <a:spcPts val="360"/>
              </a:spcBef>
              <a:spcAft>
                <a:spcPts val="0"/>
              </a:spcAft>
              <a:buSzPts val="990"/>
              <a:buChar char="■"/>
            </a:pPr>
            <a:r>
              <a:rPr lang="en-US"/>
              <a:t>Describe relevant information security policies and guidance (e.g., FISMA, FIPS Publications, NIST Special Publications, CNSS Publications, DoD Policy Documents)</a:t>
            </a:r>
            <a:endParaRPr/>
          </a:p>
          <a:p>
            <a:pPr marL="742950" lvl="1" indent="-285750" algn="l" rtl="0">
              <a:lnSpc>
                <a:spcPct val="100000"/>
              </a:lnSpc>
              <a:spcBef>
                <a:spcPts val="360"/>
              </a:spcBef>
              <a:spcAft>
                <a:spcPts val="0"/>
              </a:spcAft>
              <a:buSzPts val="990"/>
              <a:buChar char="■"/>
            </a:pPr>
            <a:r>
              <a:rPr lang="en-US"/>
              <a:t>Summarize the key RMF roles and responsibilities </a:t>
            </a:r>
            <a:endParaRPr/>
          </a:p>
          <a:p>
            <a:pPr marL="742950" lvl="1" indent="-285750" algn="l" rtl="0">
              <a:lnSpc>
                <a:spcPct val="100000"/>
              </a:lnSpc>
              <a:spcBef>
                <a:spcPts val="360"/>
              </a:spcBef>
              <a:spcAft>
                <a:spcPts val="0"/>
              </a:spcAft>
              <a:buSzPts val="990"/>
              <a:buChar char="■"/>
            </a:pPr>
            <a:r>
              <a:rPr lang="en-US"/>
              <a:t>Describe the major life cycle steps of the Risk Management Framework</a:t>
            </a:r>
            <a:endParaRPr/>
          </a:p>
          <a:p>
            <a:pPr marL="742950" lvl="1" indent="-285750" algn="l" rtl="0">
              <a:lnSpc>
                <a:spcPct val="100000"/>
              </a:lnSpc>
              <a:spcBef>
                <a:spcPts val="360"/>
              </a:spcBef>
              <a:spcAft>
                <a:spcPts val="0"/>
              </a:spcAft>
              <a:buSzPts val="990"/>
              <a:buChar char="■"/>
            </a:pPr>
            <a:r>
              <a:rPr lang="en-US"/>
              <a:t>Recall the key documents comprising the RMF “authorization package”</a:t>
            </a:r>
            <a:endParaRPr/>
          </a:p>
          <a:p>
            <a:pPr marL="742950" lvl="1" indent="-285750" algn="l" rtl="0">
              <a:lnSpc>
                <a:spcPct val="100000"/>
              </a:lnSpc>
              <a:spcBef>
                <a:spcPts val="360"/>
              </a:spcBef>
              <a:spcAft>
                <a:spcPts val="0"/>
              </a:spcAft>
              <a:buSzPts val="990"/>
              <a:buChar char="■"/>
            </a:pPr>
            <a:r>
              <a:rPr lang="en-US"/>
              <a:t>Explain the purpose and organization of the NIST Security Controls and Assessment Procedures</a:t>
            </a:r>
            <a:endParaRPr/>
          </a:p>
          <a:p>
            <a:pPr marL="742950" lvl="1" indent="-285750" algn="l" rtl="0">
              <a:lnSpc>
                <a:spcPct val="100000"/>
              </a:lnSpc>
              <a:spcBef>
                <a:spcPts val="360"/>
              </a:spcBef>
              <a:spcAft>
                <a:spcPts val="0"/>
              </a:spcAft>
              <a:buSzPts val="990"/>
              <a:buChar char="■"/>
            </a:pPr>
            <a:r>
              <a:rPr lang="en-US"/>
              <a:t>Identify primary online resources supporting RMF for DoD IT</a:t>
            </a:r>
            <a:endParaRPr/>
          </a:p>
          <a:p>
            <a:pPr marL="342900" lvl="0" indent="-266700" algn="l" rtl="0">
              <a:lnSpc>
                <a:spcPct val="100000"/>
              </a:lnSpc>
              <a:spcBef>
                <a:spcPts val="400"/>
              </a:spcBef>
              <a:spcAft>
                <a:spcPts val="0"/>
              </a:spcAft>
              <a:buSzPts val="1200"/>
              <a:buNone/>
            </a:pPr>
            <a:endParaRPr/>
          </a:p>
          <a:p>
            <a:pPr marL="342900" lvl="0" indent="-266700" algn="l" rtl="0">
              <a:lnSpc>
                <a:spcPct val="100000"/>
              </a:lnSpc>
              <a:spcBef>
                <a:spcPts val="400"/>
              </a:spcBef>
              <a:spcAft>
                <a:spcPts val="0"/>
              </a:spcAft>
              <a:buSzPts val="1200"/>
              <a:buNone/>
            </a:pPr>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Shape 1743"/>
        <p:cNvGrpSpPr/>
        <p:nvPr/>
      </p:nvGrpSpPr>
      <p:grpSpPr>
        <a:xfrm>
          <a:off x="0" y="0"/>
          <a:ext cx="0" cy="0"/>
          <a:chOff x="0" y="0"/>
          <a:chExt cx="0" cy="0"/>
        </a:xfrm>
      </p:grpSpPr>
      <p:sp>
        <p:nvSpPr>
          <p:cNvPr id="1744" name="Google Shape;1744;p120"/>
          <p:cNvSpPr txBox="1">
            <a:spLocks noGrp="1"/>
          </p:cNvSpPr>
          <p:nvPr>
            <p:ph type="body" idx="1"/>
          </p:nvPr>
        </p:nvSpPr>
        <p:spPr>
          <a:xfrm>
            <a:off x="617538" y="1384300"/>
            <a:ext cx="8199437" cy="476091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Assess a subset of controls in accordance with the approved Continuous Monitoring Strategy</a:t>
            </a:r>
            <a:endParaRPr/>
          </a:p>
          <a:p>
            <a:pPr marL="342900" lvl="0" indent="-342900" algn="l" rtl="0">
              <a:lnSpc>
                <a:spcPct val="100000"/>
              </a:lnSpc>
              <a:spcBef>
                <a:spcPts val="480"/>
              </a:spcBef>
              <a:spcAft>
                <a:spcPts val="0"/>
              </a:spcAft>
              <a:buSzPts val="1440"/>
              <a:buChar char="■"/>
            </a:pPr>
            <a:r>
              <a:rPr lang="en-US"/>
              <a:t>Assess remainder of controls annually per FISMA</a:t>
            </a:r>
            <a:endParaRPr/>
          </a:p>
          <a:p>
            <a:pPr marL="342900" lvl="0" indent="-342900" algn="l" rtl="0">
              <a:lnSpc>
                <a:spcPct val="100000"/>
              </a:lnSpc>
              <a:spcBef>
                <a:spcPts val="480"/>
              </a:spcBef>
              <a:spcAft>
                <a:spcPts val="0"/>
              </a:spcAft>
              <a:buSzPts val="1440"/>
              <a:buChar char="■"/>
            </a:pPr>
            <a:r>
              <a:rPr lang="en-US"/>
              <a:t>Update RAR and POA&amp;M</a:t>
            </a:r>
            <a:endParaRPr/>
          </a:p>
          <a:p>
            <a:pPr marL="342900" lvl="0" indent="-342900" algn="l" rtl="0">
              <a:lnSpc>
                <a:spcPct val="100000"/>
              </a:lnSpc>
              <a:spcBef>
                <a:spcPts val="480"/>
              </a:spcBef>
              <a:spcAft>
                <a:spcPts val="0"/>
              </a:spcAft>
              <a:buSzPts val="1440"/>
              <a:buChar char="■"/>
            </a:pPr>
            <a:r>
              <a:rPr lang="en-US"/>
              <a:t>Assessor reports to AO</a:t>
            </a:r>
            <a:endParaRPr/>
          </a:p>
          <a:p>
            <a:pPr marL="342900" lvl="0" indent="-342900" algn="l" rtl="0">
              <a:lnSpc>
                <a:spcPct val="100000"/>
              </a:lnSpc>
              <a:spcBef>
                <a:spcPts val="480"/>
              </a:spcBef>
              <a:spcAft>
                <a:spcPts val="0"/>
              </a:spcAft>
              <a:buSzPts val="1440"/>
              <a:buChar char="■"/>
            </a:pPr>
            <a:r>
              <a:rPr lang="en-US"/>
              <a:t>AO reviews</a:t>
            </a:r>
            <a:endParaRPr/>
          </a:p>
        </p:txBody>
      </p:sp>
      <p:sp>
        <p:nvSpPr>
          <p:cNvPr id="1745" name="Google Shape;1745;p120"/>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Assess Selected Controls</a:t>
            </a:r>
            <a:endParaRPr/>
          </a:p>
        </p:txBody>
      </p:sp>
      <p:sp>
        <p:nvSpPr>
          <p:cNvPr id="1746" name="Google Shape;1746;p120"/>
          <p:cNvSpPr txBox="1"/>
          <p:nvPr/>
        </p:nvSpPr>
        <p:spPr>
          <a:xfrm>
            <a:off x="1219200" y="5042048"/>
            <a:ext cx="6934200" cy="830997"/>
          </a:xfrm>
          <a:prstGeom prst="rect">
            <a:avLst/>
          </a:prstGeom>
          <a:solidFill>
            <a:srgbClr val="FF0000"/>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0" i="0" u="none" strike="noStrike" cap="none">
                <a:solidFill>
                  <a:schemeClr val="lt1"/>
                </a:solidFill>
                <a:latin typeface="Tahoma"/>
                <a:ea typeface="Tahoma"/>
                <a:cs typeface="Tahoma"/>
                <a:sym typeface="Tahoma"/>
              </a:rPr>
              <a:t>AO may downgrade or revoke authorization decision if risk conditions so warrant</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Shape 1752"/>
        <p:cNvGrpSpPr/>
        <p:nvPr/>
      </p:nvGrpSpPr>
      <p:grpSpPr>
        <a:xfrm>
          <a:off x="0" y="0"/>
          <a:ext cx="0" cy="0"/>
          <a:chOff x="0" y="0"/>
          <a:chExt cx="0" cy="0"/>
        </a:xfrm>
      </p:grpSpPr>
      <p:sp>
        <p:nvSpPr>
          <p:cNvPr id="1753" name="Google Shape;1753;p121"/>
          <p:cNvSpPr txBox="1">
            <a:spLocks noGrp="1"/>
          </p:cNvSpPr>
          <p:nvPr>
            <p:ph type="body" idx="1"/>
          </p:nvPr>
        </p:nvSpPr>
        <p:spPr>
          <a:xfrm>
            <a:off x="617538" y="1384300"/>
            <a:ext cx="8199437" cy="476091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Remediate: Remediation activities continue throughout the life cycle in response to:</a:t>
            </a:r>
            <a:endParaRPr/>
          </a:p>
          <a:p>
            <a:pPr marL="742950" lvl="1" indent="-285750" algn="l" rtl="0">
              <a:lnSpc>
                <a:spcPct val="100000"/>
              </a:lnSpc>
              <a:spcBef>
                <a:spcPts val="480"/>
              </a:spcBef>
              <a:spcAft>
                <a:spcPts val="0"/>
              </a:spcAft>
              <a:buSzPts val="1320"/>
              <a:buChar char="■"/>
            </a:pPr>
            <a:r>
              <a:rPr lang="en-US"/>
              <a:t>POA&amp;M items</a:t>
            </a:r>
            <a:endParaRPr/>
          </a:p>
          <a:p>
            <a:pPr marL="742950" lvl="1" indent="-285750" algn="l" rtl="0">
              <a:lnSpc>
                <a:spcPct val="100000"/>
              </a:lnSpc>
              <a:spcBef>
                <a:spcPts val="480"/>
              </a:spcBef>
              <a:spcAft>
                <a:spcPts val="0"/>
              </a:spcAft>
              <a:buSzPts val="1320"/>
              <a:buChar char="■"/>
            </a:pPr>
            <a:r>
              <a:rPr lang="en-US"/>
              <a:t>Ongoing monitoring activities</a:t>
            </a:r>
            <a:endParaRPr/>
          </a:p>
          <a:p>
            <a:pPr marL="742950" lvl="1" indent="-285750" algn="l" rtl="0">
              <a:lnSpc>
                <a:spcPct val="100000"/>
              </a:lnSpc>
              <a:spcBef>
                <a:spcPts val="480"/>
              </a:spcBef>
              <a:spcAft>
                <a:spcPts val="0"/>
              </a:spcAft>
              <a:buSzPts val="1320"/>
              <a:buChar char="■"/>
            </a:pPr>
            <a:r>
              <a:rPr lang="en-US"/>
              <a:t>Periodic assessments of risk</a:t>
            </a:r>
            <a:endParaRPr/>
          </a:p>
          <a:p>
            <a:pPr marL="342900" lvl="0" indent="-342900" algn="l" rtl="0">
              <a:lnSpc>
                <a:spcPct val="100000"/>
              </a:lnSpc>
              <a:spcBef>
                <a:spcPts val="480"/>
              </a:spcBef>
              <a:spcAft>
                <a:spcPts val="0"/>
              </a:spcAft>
              <a:buSzPts val="1440"/>
              <a:buChar char="■"/>
            </a:pPr>
            <a:r>
              <a:rPr lang="en-US"/>
              <a:t>Document: System owner and ISSM ensure Authorization documents are kept up-to-date</a:t>
            </a:r>
            <a:endParaRPr/>
          </a:p>
          <a:p>
            <a:pPr marL="342900" lvl="0" indent="-342900" algn="l" rtl="0">
              <a:lnSpc>
                <a:spcPct val="100000"/>
              </a:lnSpc>
              <a:spcBef>
                <a:spcPts val="480"/>
              </a:spcBef>
              <a:spcAft>
                <a:spcPts val="0"/>
              </a:spcAft>
              <a:buSzPts val="1440"/>
              <a:buChar char="■"/>
            </a:pPr>
            <a:r>
              <a:rPr lang="en-US"/>
              <a:t>Report: Security status reported to AO in accordance with approved continuous monitoring strategy</a:t>
            </a:r>
            <a:endParaRPr/>
          </a:p>
          <a:p>
            <a:pPr marL="342900" lvl="0" indent="-342900" algn="l" rtl="0">
              <a:lnSpc>
                <a:spcPct val="100000"/>
              </a:lnSpc>
              <a:spcBef>
                <a:spcPts val="480"/>
              </a:spcBef>
              <a:spcAft>
                <a:spcPts val="0"/>
              </a:spcAft>
              <a:buSzPts val="1440"/>
              <a:buChar char="■"/>
            </a:pPr>
            <a:r>
              <a:rPr lang="en-US"/>
              <a:t>Review: AO reviews status reports to determine if risk remains acceptable</a:t>
            </a:r>
            <a:endParaRPr/>
          </a:p>
          <a:p>
            <a:pPr marL="342900" lvl="0" indent="-251459" algn="l" rtl="0">
              <a:lnSpc>
                <a:spcPct val="100000"/>
              </a:lnSpc>
              <a:spcBef>
                <a:spcPts val="480"/>
              </a:spcBef>
              <a:spcAft>
                <a:spcPts val="0"/>
              </a:spcAft>
              <a:buSzPts val="1440"/>
              <a:buNone/>
            </a:pPr>
            <a:endParaRPr/>
          </a:p>
          <a:p>
            <a:pPr marL="342900" lvl="0" indent="-251459" algn="l" rtl="0">
              <a:lnSpc>
                <a:spcPct val="100000"/>
              </a:lnSpc>
              <a:spcBef>
                <a:spcPts val="480"/>
              </a:spcBef>
              <a:spcAft>
                <a:spcPts val="0"/>
              </a:spcAft>
              <a:buSzPts val="1440"/>
              <a:buNone/>
            </a:pPr>
            <a:endParaRPr/>
          </a:p>
        </p:txBody>
      </p:sp>
      <p:sp>
        <p:nvSpPr>
          <p:cNvPr id="1754" name="Google Shape;1754;p121"/>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Remediate, Document, Report, Review</a:t>
            </a:r>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Shape 1760"/>
        <p:cNvGrpSpPr/>
        <p:nvPr/>
      </p:nvGrpSpPr>
      <p:grpSpPr>
        <a:xfrm>
          <a:off x="0" y="0"/>
          <a:ext cx="0" cy="0"/>
          <a:chOff x="0" y="0"/>
          <a:chExt cx="0" cy="0"/>
        </a:xfrm>
      </p:grpSpPr>
      <p:sp>
        <p:nvSpPr>
          <p:cNvPr id="1761" name="Google Shape;1761;p122"/>
          <p:cNvSpPr txBox="1">
            <a:spLocks noGrp="1"/>
          </p:cNvSpPr>
          <p:nvPr>
            <p:ph type="body" idx="1"/>
          </p:nvPr>
        </p:nvSpPr>
        <p:spPr>
          <a:xfrm>
            <a:off x="617538" y="1384300"/>
            <a:ext cx="8199437" cy="476091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Technical solutions</a:t>
            </a:r>
            <a:endParaRPr/>
          </a:p>
          <a:p>
            <a:pPr marL="742950" lvl="1" indent="-285750" algn="l" rtl="0">
              <a:lnSpc>
                <a:spcPct val="100000"/>
              </a:lnSpc>
              <a:spcBef>
                <a:spcPts val="480"/>
              </a:spcBef>
              <a:spcAft>
                <a:spcPts val="0"/>
              </a:spcAft>
              <a:buSzPts val="1320"/>
              <a:buChar char="■"/>
            </a:pPr>
            <a:r>
              <a:rPr lang="en-US"/>
              <a:t>Endpoint Security Solutions (ESS) – formerly HBSS</a:t>
            </a:r>
            <a:endParaRPr/>
          </a:p>
          <a:p>
            <a:pPr marL="742950" lvl="1" indent="-285750" algn="l" rtl="0">
              <a:lnSpc>
                <a:spcPct val="100000"/>
              </a:lnSpc>
              <a:spcBef>
                <a:spcPts val="480"/>
              </a:spcBef>
              <a:spcAft>
                <a:spcPts val="0"/>
              </a:spcAft>
              <a:buSzPts val="1320"/>
              <a:buChar char="■"/>
            </a:pPr>
            <a:r>
              <a:rPr lang="en-US"/>
              <a:t>Assured Compliance Assessment System (ACAS)</a:t>
            </a:r>
            <a:endParaRPr/>
          </a:p>
          <a:p>
            <a:pPr marL="742950" lvl="1" indent="-285750" algn="l" rtl="0">
              <a:lnSpc>
                <a:spcPct val="100000"/>
              </a:lnSpc>
              <a:spcBef>
                <a:spcPts val="480"/>
              </a:spcBef>
              <a:spcAft>
                <a:spcPts val="0"/>
              </a:spcAft>
              <a:buSzPts val="1320"/>
              <a:buChar char="■"/>
            </a:pPr>
            <a:r>
              <a:rPr lang="en-US"/>
              <a:t>Continuous Monitoring and Risk Scoring (CMRS)</a:t>
            </a:r>
            <a:endParaRPr/>
          </a:p>
          <a:p>
            <a:pPr marL="342900" lvl="0" indent="-342900" algn="l" rtl="0">
              <a:lnSpc>
                <a:spcPct val="100000"/>
              </a:lnSpc>
              <a:spcBef>
                <a:spcPts val="480"/>
              </a:spcBef>
              <a:spcAft>
                <a:spcPts val="0"/>
              </a:spcAft>
              <a:buSzPts val="1440"/>
              <a:buChar char="■"/>
            </a:pPr>
            <a:r>
              <a:rPr lang="en-US"/>
              <a:t>Additional policies and procedures anticipated</a:t>
            </a:r>
            <a:endParaRPr/>
          </a:p>
          <a:p>
            <a:pPr marL="342900" lvl="0" indent="-342900" algn="l" rtl="0">
              <a:lnSpc>
                <a:spcPct val="100000"/>
              </a:lnSpc>
              <a:spcBef>
                <a:spcPts val="480"/>
              </a:spcBef>
              <a:spcAft>
                <a:spcPts val="0"/>
              </a:spcAft>
              <a:buSzPts val="1440"/>
              <a:buChar char="■"/>
            </a:pPr>
            <a:r>
              <a:rPr lang="en-US"/>
              <a:t>Meanwhile, NIST SP 800-137 is the best-available publication on Continuous Monitoring</a:t>
            </a:r>
            <a:endParaRPr/>
          </a:p>
          <a:p>
            <a:pPr marL="342900" lvl="0" indent="-251459" algn="l" rtl="0">
              <a:lnSpc>
                <a:spcPct val="100000"/>
              </a:lnSpc>
              <a:spcBef>
                <a:spcPts val="480"/>
              </a:spcBef>
              <a:spcAft>
                <a:spcPts val="0"/>
              </a:spcAft>
              <a:buSzPts val="1440"/>
              <a:buNone/>
            </a:pPr>
            <a:endParaRPr/>
          </a:p>
        </p:txBody>
      </p:sp>
      <p:sp>
        <p:nvSpPr>
          <p:cNvPr id="1762" name="Google Shape;1762;p122"/>
          <p:cNvSpPr txBox="1">
            <a:spLocks noGrp="1"/>
          </p:cNvSpPr>
          <p:nvPr>
            <p:ph type="title"/>
          </p:nvPr>
        </p:nvSpPr>
        <p:spPr>
          <a:xfrm>
            <a:off x="1295400" y="15240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DoD Enterprise Support of Continuous Monitoring</a:t>
            </a:r>
            <a:endParaRPr/>
          </a:p>
        </p:txBody>
      </p:sp>
      <p:sp>
        <p:nvSpPr>
          <p:cNvPr id="1763" name="Google Shape;1763;p122"/>
          <p:cNvSpPr txBox="1"/>
          <p:nvPr/>
        </p:nvSpPr>
        <p:spPr>
          <a:xfrm>
            <a:off x="914400" y="4550153"/>
            <a:ext cx="5791200" cy="1323439"/>
          </a:xfrm>
          <a:prstGeom prst="rect">
            <a:avLst/>
          </a:prstGeom>
          <a:solidFill>
            <a:srgbClr val="538CD5"/>
          </a:solidFill>
          <a:ln w="76200" cap="flat" cmpd="sng">
            <a:solidFill>
              <a:srgbClr val="366092"/>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chemeClr val="lt1"/>
                </a:solidFill>
                <a:latin typeface="Tahoma"/>
                <a:ea typeface="Tahoma"/>
                <a:cs typeface="Tahoma"/>
                <a:sym typeface="Tahoma"/>
              </a:rPr>
              <a:t>NOTE: Even when fully implemented across DoD, these tools support monitoring only technical security elements (e.g., software configuration, vulnerability scanning). System owners will still be responsible for overall monitoring strategy and plan, as well as  monitoring of non-technical elements.</a:t>
            </a:r>
            <a:endParaRPr sz="1400" b="0" i="0" u="none" strike="noStrike" cap="none">
              <a:solidFill>
                <a:srgbClr val="000000"/>
              </a:solidFill>
              <a:latin typeface="Arial"/>
              <a:ea typeface="Arial"/>
              <a:cs typeface="Arial"/>
              <a:sym typeface="Arial"/>
            </a:endParaRPr>
          </a:p>
        </p:txBody>
      </p:sp>
      <p:pic>
        <p:nvPicPr>
          <p:cNvPr id="1764" name="Google Shape;1764;p122" descr="Important.png"/>
          <p:cNvPicPr preferRelativeResize="0"/>
          <p:nvPr/>
        </p:nvPicPr>
        <p:blipFill rotWithShape="1">
          <a:blip r:embed="rId3">
            <a:alphaModFix/>
          </a:blip>
          <a:srcRect/>
          <a:stretch/>
        </p:blipFill>
        <p:spPr>
          <a:xfrm>
            <a:off x="6858000" y="4482942"/>
            <a:ext cx="1390650" cy="1390650"/>
          </a:xfrm>
          <a:prstGeom prst="rect">
            <a:avLst/>
          </a:prstGeom>
          <a:noFill/>
          <a:ln>
            <a:noFill/>
          </a:ln>
        </p:spPr>
      </p:pic>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Shape 1770"/>
        <p:cNvGrpSpPr/>
        <p:nvPr/>
      </p:nvGrpSpPr>
      <p:grpSpPr>
        <a:xfrm>
          <a:off x="0" y="0"/>
          <a:ext cx="0" cy="0"/>
          <a:chOff x="0" y="0"/>
          <a:chExt cx="0" cy="0"/>
        </a:xfrm>
      </p:grpSpPr>
      <p:sp>
        <p:nvSpPr>
          <p:cNvPr id="1771" name="Google Shape;1771;p123"/>
          <p:cNvSpPr txBox="1">
            <a:spLocks noGrp="1"/>
          </p:cNvSpPr>
          <p:nvPr>
            <p:ph type="body" idx="1"/>
          </p:nvPr>
        </p:nvSpPr>
        <p:spPr>
          <a:xfrm>
            <a:off x="425846" y="1064853"/>
            <a:ext cx="8332391" cy="5412147"/>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Per OMB A-130 (Update 2016) systems must:</a:t>
            </a:r>
            <a:endParaRPr/>
          </a:p>
          <a:p>
            <a:pPr marL="742950" lvl="1" indent="-285750" algn="l" rtl="0">
              <a:lnSpc>
                <a:spcPct val="100000"/>
              </a:lnSpc>
              <a:spcBef>
                <a:spcPts val="480"/>
              </a:spcBef>
              <a:spcAft>
                <a:spcPts val="0"/>
              </a:spcAft>
              <a:buSzPts val="1320"/>
              <a:buChar char="■"/>
            </a:pPr>
            <a:r>
              <a:rPr lang="en-US"/>
              <a:t>Complete an initial authorization (utilizing NIST RMF)</a:t>
            </a:r>
            <a:endParaRPr/>
          </a:p>
          <a:p>
            <a:pPr marL="742950" lvl="1" indent="-285750" algn="l" rtl="0">
              <a:lnSpc>
                <a:spcPct val="100000"/>
              </a:lnSpc>
              <a:spcBef>
                <a:spcPts val="480"/>
              </a:spcBef>
              <a:spcAft>
                <a:spcPts val="0"/>
              </a:spcAft>
              <a:buSzPts val="1320"/>
              <a:buChar char="■"/>
            </a:pPr>
            <a:r>
              <a:rPr lang="en-US"/>
              <a:t>Transition to an ongoing authorization process utilizing Information System Continuous Monitoring (ISCM) strategy</a:t>
            </a:r>
            <a:endParaRPr/>
          </a:p>
          <a:p>
            <a:pPr marL="742950" lvl="1" indent="-285750" algn="l" rtl="0">
              <a:lnSpc>
                <a:spcPct val="100000"/>
              </a:lnSpc>
              <a:spcBef>
                <a:spcPts val="480"/>
              </a:spcBef>
              <a:spcAft>
                <a:spcPts val="0"/>
              </a:spcAft>
              <a:buSzPts val="1320"/>
              <a:buChar char="■"/>
            </a:pPr>
            <a:r>
              <a:rPr lang="en-US"/>
              <a:t>Reauthorize based on time or event basis in accordance with agency risk tolerance</a:t>
            </a:r>
            <a:endParaRPr/>
          </a:p>
          <a:p>
            <a:pPr marL="342900" lvl="0" indent="-342900" algn="l" rtl="0">
              <a:lnSpc>
                <a:spcPct val="100000"/>
              </a:lnSpc>
              <a:spcBef>
                <a:spcPts val="480"/>
              </a:spcBef>
              <a:spcAft>
                <a:spcPts val="0"/>
              </a:spcAft>
              <a:buSzPts val="1440"/>
              <a:buChar char="■"/>
            </a:pPr>
            <a:r>
              <a:rPr lang="en-US"/>
              <a:t>Replaces previous 3-yr authorization</a:t>
            </a:r>
            <a:endParaRPr/>
          </a:p>
          <a:p>
            <a:pPr marL="342900" lvl="0" indent="-342900" algn="l" rtl="0">
              <a:lnSpc>
                <a:spcPct val="100000"/>
              </a:lnSpc>
              <a:spcBef>
                <a:spcPts val="480"/>
              </a:spcBef>
              <a:spcAft>
                <a:spcPts val="0"/>
              </a:spcAft>
              <a:buSzPts val="1440"/>
              <a:buChar char="■"/>
            </a:pPr>
            <a:r>
              <a:rPr lang="en-US" sz="2400">
                <a:solidFill>
                  <a:srgbClr val="C00000"/>
                </a:solidFill>
              </a:rPr>
              <a:t>Continuous Authorization remains a </a:t>
            </a:r>
            <a:r>
              <a:rPr lang="en-US" sz="2400" u="sng">
                <a:solidFill>
                  <a:srgbClr val="C00000"/>
                </a:solidFill>
              </a:rPr>
              <a:t>goal</a:t>
            </a:r>
            <a:r>
              <a:rPr lang="en-US" sz="2400">
                <a:solidFill>
                  <a:srgbClr val="C00000"/>
                </a:solidFill>
              </a:rPr>
              <a:t> for DoD; implementation is dependent on further development and maturity of the continuous monitoring program</a:t>
            </a:r>
            <a:endParaRPr/>
          </a:p>
          <a:p>
            <a:pPr marL="342900" lvl="0" indent="-251459" algn="l" rtl="0">
              <a:lnSpc>
                <a:spcPct val="100000"/>
              </a:lnSpc>
              <a:spcBef>
                <a:spcPts val="480"/>
              </a:spcBef>
              <a:spcAft>
                <a:spcPts val="0"/>
              </a:spcAft>
              <a:buSzPts val="1440"/>
              <a:buNone/>
            </a:pPr>
            <a:endParaRPr/>
          </a:p>
          <a:p>
            <a:pPr marL="342900" lvl="0" indent="-274320" algn="l" rtl="0">
              <a:lnSpc>
                <a:spcPct val="100000"/>
              </a:lnSpc>
              <a:spcBef>
                <a:spcPts val="360"/>
              </a:spcBef>
              <a:spcAft>
                <a:spcPts val="0"/>
              </a:spcAft>
              <a:buSzPts val="1080"/>
              <a:buNone/>
            </a:pPr>
            <a:endParaRPr sz="1800"/>
          </a:p>
          <a:p>
            <a:pPr marL="342900" lvl="0" indent="-274320" algn="l" rtl="0">
              <a:lnSpc>
                <a:spcPct val="100000"/>
              </a:lnSpc>
              <a:spcBef>
                <a:spcPts val="360"/>
              </a:spcBef>
              <a:spcAft>
                <a:spcPts val="0"/>
              </a:spcAft>
              <a:buSzPts val="1080"/>
              <a:buNone/>
            </a:pPr>
            <a:endParaRPr sz="1800"/>
          </a:p>
          <a:p>
            <a:pPr marL="342900" lvl="0" indent="-251459" algn="l" rtl="0">
              <a:lnSpc>
                <a:spcPct val="100000"/>
              </a:lnSpc>
              <a:spcBef>
                <a:spcPts val="480"/>
              </a:spcBef>
              <a:spcAft>
                <a:spcPts val="0"/>
              </a:spcAft>
              <a:buSzPts val="1440"/>
              <a:buNone/>
            </a:pPr>
            <a:endParaRPr/>
          </a:p>
          <a:p>
            <a:pPr marL="0" lvl="0" indent="0" algn="l" rtl="0">
              <a:lnSpc>
                <a:spcPct val="100000"/>
              </a:lnSpc>
              <a:spcBef>
                <a:spcPts val="480"/>
              </a:spcBef>
              <a:spcAft>
                <a:spcPts val="0"/>
              </a:spcAft>
              <a:buSzPts val="1440"/>
              <a:buNone/>
            </a:pPr>
            <a:r>
              <a:rPr lang="en-US"/>
              <a:t> </a:t>
            </a:r>
            <a:endParaRPr/>
          </a:p>
        </p:txBody>
      </p:sp>
      <p:sp>
        <p:nvSpPr>
          <p:cNvPr id="1772" name="Google Shape;1772;p123"/>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Continuous Monitoring and Reassessment</a:t>
            </a:r>
            <a:endParaRP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Shape 1778"/>
        <p:cNvGrpSpPr/>
        <p:nvPr/>
      </p:nvGrpSpPr>
      <p:grpSpPr>
        <a:xfrm>
          <a:off x="0" y="0"/>
          <a:ext cx="0" cy="0"/>
          <a:chOff x="0" y="0"/>
          <a:chExt cx="0" cy="0"/>
        </a:xfrm>
      </p:grpSpPr>
      <p:sp>
        <p:nvSpPr>
          <p:cNvPr id="1779" name="Google Shape;1779;p124"/>
          <p:cNvSpPr txBox="1">
            <a:spLocks noGrp="1"/>
          </p:cNvSpPr>
          <p:nvPr>
            <p:ph type="body" idx="1"/>
          </p:nvPr>
        </p:nvSpPr>
        <p:spPr>
          <a:xfrm>
            <a:off x="617538" y="1384300"/>
            <a:ext cx="8199437" cy="476091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Decommissioning strategy should include</a:t>
            </a:r>
            <a:endParaRPr/>
          </a:p>
          <a:p>
            <a:pPr marL="742950" lvl="1" indent="-285750" algn="l" rtl="0">
              <a:lnSpc>
                <a:spcPct val="100000"/>
              </a:lnSpc>
              <a:spcBef>
                <a:spcPts val="480"/>
              </a:spcBef>
              <a:spcAft>
                <a:spcPts val="0"/>
              </a:spcAft>
              <a:buSzPts val="1320"/>
              <a:buChar char="■"/>
            </a:pPr>
            <a:r>
              <a:rPr lang="en-US"/>
              <a:t>Dealing with inheritance relationships</a:t>
            </a:r>
            <a:endParaRPr/>
          </a:p>
          <a:p>
            <a:pPr marL="742950" lvl="1" indent="-285750" algn="l" rtl="0">
              <a:lnSpc>
                <a:spcPct val="100000"/>
              </a:lnSpc>
              <a:spcBef>
                <a:spcPts val="480"/>
              </a:spcBef>
              <a:spcAft>
                <a:spcPts val="0"/>
              </a:spcAft>
              <a:buSzPts val="1320"/>
              <a:buChar char="■"/>
            </a:pPr>
            <a:r>
              <a:rPr lang="en-US"/>
              <a:t>Final SP update</a:t>
            </a:r>
            <a:endParaRPr/>
          </a:p>
          <a:p>
            <a:pPr marL="742950" lvl="1" indent="-285750" algn="l" rtl="0">
              <a:lnSpc>
                <a:spcPct val="100000"/>
              </a:lnSpc>
              <a:spcBef>
                <a:spcPts val="480"/>
              </a:spcBef>
              <a:spcAft>
                <a:spcPts val="0"/>
              </a:spcAft>
              <a:buSzPts val="1320"/>
              <a:buChar char="■"/>
            </a:pPr>
            <a:r>
              <a:rPr lang="en-US"/>
              <a:t>Removal of system from tracking databases</a:t>
            </a:r>
            <a:endParaRPr/>
          </a:p>
          <a:p>
            <a:pPr marL="742950" lvl="1" indent="-285750" algn="l" rtl="0">
              <a:lnSpc>
                <a:spcPct val="100000"/>
              </a:lnSpc>
              <a:spcBef>
                <a:spcPts val="480"/>
              </a:spcBef>
              <a:spcAft>
                <a:spcPts val="0"/>
              </a:spcAft>
              <a:buSzPts val="1320"/>
              <a:buChar char="■"/>
            </a:pPr>
            <a:r>
              <a:rPr lang="en-US"/>
              <a:t>Secure disposal of documentation artifacts</a:t>
            </a:r>
            <a:endParaRPr/>
          </a:p>
        </p:txBody>
      </p:sp>
      <p:sp>
        <p:nvSpPr>
          <p:cNvPr id="1780" name="Google Shape;1780;p124"/>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Implement System Decommissioning Strategy</a:t>
            </a:r>
            <a:endParaRP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Shape 1786"/>
        <p:cNvGrpSpPr/>
        <p:nvPr/>
      </p:nvGrpSpPr>
      <p:grpSpPr>
        <a:xfrm>
          <a:off x="0" y="0"/>
          <a:ext cx="0" cy="0"/>
          <a:chOff x="0" y="0"/>
          <a:chExt cx="0" cy="0"/>
        </a:xfrm>
      </p:grpSpPr>
      <p:sp>
        <p:nvSpPr>
          <p:cNvPr id="1787" name="Google Shape;1787;p125"/>
          <p:cNvSpPr txBox="1">
            <a:spLocks noGrp="1"/>
          </p:cNvSpPr>
          <p:nvPr>
            <p:ph type="body" idx="1"/>
          </p:nvPr>
        </p:nvSpPr>
        <p:spPr>
          <a:xfrm>
            <a:off x="617538" y="1384300"/>
            <a:ext cx="8199437" cy="51689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DoD IT Enclaves, Major Applications, and PIT Systems require authorization</a:t>
            </a:r>
            <a:endParaRPr/>
          </a:p>
          <a:p>
            <a:pPr marL="342900" lvl="0" indent="-342900" algn="l" rtl="0">
              <a:lnSpc>
                <a:spcPct val="100000"/>
              </a:lnSpc>
              <a:spcBef>
                <a:spcPts val="480"/>
              </a:spcBef>
              <a:spcAft>
                <a:spcPts val="0"/>
              </a:spcAft>
              <a:buSzPts val="1440"/>
              <a:buChar char="■"/>
            </a:pPr>
            <a:r>
              <a:rPr lang="en-US"/>
              <a:t>Prerequisites to RMF include understanding the system (especially the system boundary) and key players</a:t>
            </a:r>
            <a:endParaRPr/>
          </a:p>
          <a:p>
            <a:pPr marL="342900" lvl="0" indent="-342900" algn="l" rtl="0">
              <a:lnSpc>
                <a:spcPct val="100000"/>
              </a:lnSpc>
              <a:spcBef>
                <a:spcPts val="480"/>
              </a:spcBef>
              <a:spcAft>
                <a:spcPts val="0"/>
              </a:spcAft>
              <a:buSzPts val="1440"/>
              <a:buChar char="■"/>
            </a:pPr>
            <a:r>
              <a:rPr lang="en-US"/>
              <a:t>RMF life cycle consists of these major steps: </a:t>
            </a:r>
            <a:endParaRPr/>
          </a:p>
          <a:p>
            <a:pPr marL="742950" lvl="1" indent="-285750" algn="l" rtl="0">
              <a:lnSpc>
                <a:spcPct val="100000"/>
              </a:lnSpc>
              <a:spcBef>
                <a:spcPts val="480"/>
              </a:spcBef>
              <a:spcAft>
                <a:spcPts val="0"/>
              </a:spcAft>
              <a:buSzPts val="1320"/>
              <a:buChar char="■"/>
            </a:pPr>
            <a:r>
              <a:rPr lang="en-US"/>
              <a:t>Prepare</a:t>
            </a:r>
            <a:endParaRPr/>
          </a:p>
          <a:p>
            <a:pPr marL="742950" lvl="1" indent="-285750" algn="l" rtl="0">
              <a:lnSpc>
                <a:spcPct val="100000"/>
              </a:lnSpc>
              <a:spcBef>
                <a:spcPts val="480"/>
              </a:spcBef>
              <a:spcAft>
                <a:spcPts val="0"/>
              </a:spcAft>
              <a:buSzPts val="1320"/>
              <a:buChar char="■"/>
            </a:pPr>
            <a:r>
              <a:rPr lang="en-US"/>
              <a:t>Categorize</a:t>
            </a:r>
            <a:endParaRPr/>
          </a:p>
          <a:p>
            <a:pPr marL="742950" lvl="1" indent="-285750" algn="l" rtl="0">
              <a:lnSpc>
                <a:spcPct val="100000"/>
              </a:lnSpc>
              <a:spcBef>
                <a:spcPts val="480"/>
              </a:spcBef>
              <a:spcAft>
                <a:spcPts val="0"/>
              </a:spcAft>
              <a:buSzPts val="1320"/>
              <a:buChar char="■"/>
            </a:pPr>
            <a:r>
              <a:rPr lang="en-US"/>
              <a:t>Select</a:t>
            </a:r>
            <a:endParaRPr/>
          </a:p>
          <a:p>
            <a:pPr marL="742950" lvl="1" indent="-285750" algn="l" rtl="0">
              <a:lnSpc>
                <a:spcPct val="100000"/>
              </a:lnSpc>
              <a:spcBef>
                <a:spcPts val="480"/>
              </a:spcBef>
              <a:spcAft>
                <a:spcPts val="0"/>
              </a:spcAft>
              <a:buSzPts val="1320"/>
              <a:buChar char="■"/>
            </a:pPr>
            <a:r>
              <a:rPr lang="en-US"/>
              <a:t>Implement</a:t>
            </a:r>
            <a:endParaRPr/>
          </a:p>
          <a:p>
            <a:pPr marL="742950" lvl="1" indent="-285750" algn="l" rtl="0">
              <a:lnSpc>
                <a:spcPct val="100000"/>
              </a:lnSpc>
              <a:spcBef>
                <a:spcPts val="480"/>
              </a:spcBef>
              <a:spcAft>
                <a:spcPts val="0"/>
              </a:spcAft>
              <a:buSzPts val="1320"/>
              <a:buChar char="■"/>
            </a:pPr>
            <a:r>
              <a:rPr lang="en-US"/>
              <a:t>Assess</a:t>
            </a:r>
            <a:endParaRPr/>
          </a:p>
          <a:p>
            <a:pPr marL="742950" lvl="1" indent="-285750" algn="l" rtl="0">
              <a:lnSpc>
                <a:spcPct val="100000"/>
              </a:lnSpc>
              <a:spcBef>
                <a:spcPts val="480"/>
              </a:spcBef>
              <a:spcAft>
                <a:spcPts val="0"/>
              </a:spcAft>
              <a:buSzPts val="1320"/>
              <a:buChar char="■"/>
            </a:pPr>
            <a:r>
              <a:rPr lang="en-US"/>
              <a:t>Authorize</a:t>
            </a:r>
            <a:endParaRPr/>
          </a:p>
          <a:p>
            <a:pPr marL="742950" lvl="1" indent="-285750" algn="l" rtl="0">
              <a:lnSpc>
                <a:spcPct val="100000"/>
              </a:lnSpc>
              <a:spcBef>
                <a:spcPts val="480"/>
              </a:spcBef>
              <a:spcAft>
                <a:spcPts val="0"/>
              </a:spcAft>
              <a:buSzPts val="1320"/>
              <a:buChar char="■"/>
            </a:pPr>
            <a:r>
              <a:rPr lang="en-US"/>
              <a:t>Monitor</a:t>
            </a:r>
            <a:endParaRPr/>
          </a:p>
        </p:txBody>
      </p:sp>
      <p:sp>
        <p:nvSpPr>
          <p:cNvPr id="1788" name="Google Shape;1788;p125"/>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Summary</a:t>
            </a:r>
            <a:endParaRP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Shape 1794"/>
        <p:cNvGrpSpPr/>
        <p:nvPr/>
      </p:nvGrpSpPr>
      <p:grpSpPr>
        <a:xfrm>
          <a:off x="0" y="0"/>
          <a:ext cx="0" cy="0"/>
          <a:chOff x="0" y="0"/>
          <a:chExt cx="0" cy="0"/>
        </a:xfrm>
      </p:grpSpPr>
      <p:sp>
        <p:nvSpPr>
          <p:cNvPr id="1795" name="Google Shape;1795;p238"/>
          <p:cNvSpPr txBox="1">
            <a:spLocks noGrp="1"/>
          </p:cNvSpPr>
          <p:nvPr>
            <p:ph type="title"/>
          </p:nvPr>
        </p:nvSpPr>
        <p:spPr>
          <a:xfrm>
            <a:off x="4267200" y="0"/>
            <a:ext cx="4549775" cy="922338"/>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400"/>
              <a:buNone/>
            </a:pPr>
            <a:r>
              <a:rPr lang="en-US"/>
              <a:t>Documentation</a:t>
            </a:r>
            <a:endParaRPr/>
          </a:p>
        </p:txBody>
      </p:sp>
      <p:grpSp>
        <p:nvGrpSpPr>
          <p:cNvPr id="1796" name="Google Shape;1796;p238"/>
          <p:cNvGrpSpPr/>
          <p:nvPr/>
        </p:nvGrpSpPr>
        <p:grpSpPr>
          <a:xfrm>
            <a:off x="1534516" y="3781226"/>
            <a:ext cx="6092428" cy="870346"/>
            <a:chOff x="1785" y="1596826"/>
            <a:chExt cx="6092428" cy="870346"/>
          </a:xfrm>
        </p:grpSpPr>
        <p:sp>
          <p:nvSpPr>
            <p:cNvPr id="1797" name="Google Shape;1797;p238"/>
            <p:cNvSpPr/>
            <p:nvPr/>
          </p:nvSpPr>
          <p:spPr>
            <a:xfrm>
              <a:off x="1785" y="1596826"/>
              <a:ext cx="2175867" cy="870346"/>
            </a:xfrm>
            <a:prstGeom prst="chevron">
              <a:avLst>
                <a:gd name="adj" fmla="val 50000"/>
              </a:avLst>
            </a:prstGeom>
            <a:gradFill>
              <a:gsLst>
                <a:gs pos="0">
                  <a:srgbClr val="D03F3B"/>
                </a:gs>
                <a:gs pos="100000">
                  <a:srgbClr val="FF9995"/>
                </a:gs>
              </a:gsLst>
              <a:lin ang="16200000" scaled="0"/>
            </a:gradFill>
            <a:ln>
              <a:noFill/>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8" name="Google Shape;1798;p238"/>
            <p:cNvSpPr txBox="1"/>
            <p:nvPr/>
          </p:nvSpPr>
          <p:spPr>
            <a:xfrm>
              <a:off x="436958" y="1596826"/>
              <a:ext cx="1305521" cy="870346"/>
            </a:xfrm>
            <a:prstGeom prst="rect">
              <a:avLst/>
            </a:prstGeom>
            <a:noFill/>
            <a:ln>
              <a:noFill/>
            </a:ln>
          </p:spPr>
          <p:txBody>
            <a:bodyPr spcFirstLastPara="1" wrap="square" lIns="56000" tIns="18650" rIns="18650" bIns="18650" anchor="ctr" anchorCtr="0">
              <a:noAutofit/>
            </a:bodyPr>
            <a:lstStyle/>
            <a:p>
              <a:pPr marL="0" marR="0" lvl="0" indent="0" algn="ctr" rtl="0">
                <a:lnSpc>
                  <a:spcPct val="9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Authorization Package (SP, SAR, POA&amp;M)</a:t>
              </a:r>
              <a:endParaRPr/>
            </a:p>
          </p:txBody>
        </p:sp>
        <p:sp>
          <p:nvSpPr>
            <p:cNvPr id="1799" name="Google Shape;1799;p238"/>
            <p:cNvSpPr/>
            <p:nvPr/>
          </p:nvSpPr>
          <p:spPr>
            <a:xfrm>
              <a:off x="1960066" y="1596826"/>
              <a:ext cx="2175867" cy="870346"/>
            </a:xfrm>
            <a:prstGeom prst="chevron">
              <a:avLst>
                <a:gd name="adj" fmla="val 50000"/>
              </a:avLst>
            </a:prstGeom>
            <a:gradFill>
              <a:gsLst>
                <a:gs pos="0">
                  <a:srgbClr val="D03F3B"/>
                </a:gs>
                <a:gs pos="100000">
                  <a:srgbClr val="FF9995"/>
                </a:gs>
              </a:gsLst>
              <a:lin ang="16200000" scaled="0"/>
            </a:gradFill>
            <a:ln>
              <a:noFill/>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0" name="Google Shape;1800;p238"/>
            <p:cNvSpPr txBox="1"/>
            <p:nvPr/>
          </p:nvSpPr>
          <p:spPr>
            <a:xfrm>
              <a:off x="2395239" y="1596826"/>
              <a:ext cx="1305521" cy="870346"/>
            </a:xfrm>
            <a:prstGeom prst="rect">
              <a:avLst/>
            </a:prstGeom>
            <a:noFill/>
            <a:ln>
              <a:noFill/>
            </a:ln>
          </p:spPr>
          <p:txBody>
            <a:bodyPr spcFirstLastPara="1" wrap="square" lIns="56000" tIns="18650" rIns="18650" bIns="18650" anchor="ctr" anchorCtr="0">
              <a:noAutofit/>
            </a:bodyPr>
            <a:lstStyle/>
            <a:p>
              <a:pPr marL="0" marR="0" lvl="0" indent="0" algn="ctr" rtl="0">
                <a:lnSpc>
                  <a:spcPct val="9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Supporting Documentation (Artifacts)</a:t>
              </a:r>
              <a:endParaRPr/>
            </a:p>
          </p:txBody>
        </p:sp>
        <p:sp>
          <p:nvSpPr>
            <p:cNvPr id="1801" name="Google Shape;1801;p238"/>
            <p:cNvSpPr/>
            <p:nvPr/>
          </p:nvSpPr>
          <p:spPr>
            <a:xfrm>
              <a:off x="3918346" y="1596826"/>
              <a:ext cx="2175867" cy="870346"/>
            </a:xfrm>
            <a:prstGeom prst="chevron">
              <a:avLst>
                <a:gd name="adj" fmla="val 50000"/>
              </a:avLst>
            </a:prstGeom>
            <a:gradFill>
              <a:gsLst>
                <a:gs pos="0">
                  <a:srgbClr val="D03F3B"/>
                </a:gs>
                <a:gs pos="100000">
                  <a:srgbClr val="FF9995"/>
                </a:gs>
              </a:gsLst>
              <a:lin ang="16200000" scaled="0"/>
            </a:gradFill>
            <a:ln>
              <a:noFill/>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2" name="Google Shape;1802;p238"/>
            <p:cNvSpPr txBox="1"/>
            <p:nvPr/>
          </p:nvSpPr>
          <p:spPr>
            <a:xfrm>
              <a:off x="4353519" y="1596826"/>
              <a:ext cx="1305521" cy="870346"/>
            </a:xfrm>
            <a:prstGeom prst="rect">
              <a:avLst/>
            </a:prstGeom>
            <a:noFill/>
            <a:ln>
              <a:noFill/>
            </a:ln>
          </p:spPr>
          <p:txBody>
            <a:bodyPr spcFirstLastPara="1" wrap="square" lIns="56000" tIns="18650" rIns="18650" bIns="18650" anchor="ctr" anchorCtr="0">
              <a:noAutofit/>
            </a:bodyPr>
            <a:lstStyle/>
            <a:p>
              <a:pPr marL="0" marR="0" lvl="0" indent="0" algn="ctr" rtl="0">
                <a:lnSpc>
                  <a:spcPct val="9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Document Creation and Maintenance </a:t>
              </a:r>
              <a:endParaRPr/>
            </a:p>
          </p:txBody>
        </p:sp>
      </p:grpSp>
      <p:grpSp>
        <p:nvGrpSpPr>
          <p:cNvPr id="2" name="Group 1">
            <a:extLst>
              <a:ext uri="{FF2B5EF4-FFF2-40B4-BE49-F238E27FC236}">
                <a16:creationId xmlns:a16="http://schemas.microsoft.com/office/drawing/2014/main" id="{621880A4-7D57-FEA9-4D9A-17439AF3C92D}"/>
              </a:ext>
            </a:extLst>
          </p:cNvPr>
          <p:cNvGrpSpPr/>
          <p:nvPr/>
        </p:nvGrpSpPr>
        <p:grpSpPr>
          <a:xfrm>
            <a:off x="700252" y="1310336"/>
            <a:ext cx="1651065" cy="990639"/>
            <a:chOff x="691520" y="588"/>
            <a:chExt cx="1651065" cy="990639"/>
          </a:xfrm>
        </p:grpSpPr>
        <p:sp>
          <p:nvSpPr>
            <p:cNvPr id="3" name="Rectangle 2">
              <a:extLst>
                <a:ext uri="{FF2B5EF4-FFF2-40B4-BE49-F238E27FC236}">
                  <a16:creationId xmlns:a16="http://schemas.microsoft.com/office/drawing/2014/main" id="{53BC2E2F-F1C8-6147-E732-37EFE11C1CAB}"/>
                </a:ext>
              </a:extLst>
            </p:cNvPr>
            <p:cNvSpPr/>
            <p:nvPr/>
          </p:nvSpPr>
          <p:spPr>
            <a:xfrm>
              <a:off x="691520" y="588"/>
              <a:ext cx="1651065" cy="990639"/>
            </a:xfrm>
            <a:prstGeom prst="rect">
              <a:avLst/>
            </a:prstGeom>
            <a:ln w="76200">
              <a:noFill/>
            </a:ln>
          </p:spPr>
          <p:style>
            <a:lnRef idx="0">
              <a:scrgbClr r="0" g="0" b="0"/>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4" name="TextBox 3">
              <a:extLst>
                <a:ext uri="{FF2B5EF4-FFF2-40B4-BE49-F238E27FC236}">
                  <a16:creationId xmlns:a16="http://schemas.microsoft.com/office/drawing/2014/main" id="{E7D9EC0C-9120-D65C-B18B-C19E6022C11D}"/>
                </a:ext>
              </a:extLst>
            </p:cNvPr>
            <p:cNvSpPr txBox="1"/>
            <p:nvPr/>
          </p:nvSpPr>
          <p:spPr>
            <a:xfrm>
              <a:off x="691520" y="588"/>
              <a:ext cx="1651065" cy="990639"/>
            </a:xfrm>
            <a:prstGeom prst="rect">
              <a:avLst/>
            </a:prstGeom>
            <a:noFill/>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Getting Started</a:t>
              </a:r>
            </a:p>
          </p:txBody>
        </p:sp>
      </p:grpSp>
      <p:grpSp>
        <p:nvGrpSpPr>
          <p:cNvPr id="5" name="Group 4">
            <a:extLst>
              <a:ext uri="{FF2B5EF4-FFF2-40B4-BE49-F238E27FC236}">
                <a16:creationId xmlns:a16="http://schemas.microsoft.com/office/drawing/2014/main" id="{EE4620A4-7EAF-FA2B-6254-AF262BAAC124}"/>
              </a:ext>
            </a:extLst>
          </p:cNvPr>
          <p:cNvGrpSpPr/>
          <p:nvPr/>
        </p:nvGrpSpPr>
        <p:grpSpPr>
          <a:xfrm>
            <a:off x="2731062" y="1310336"/>
            <a:ext cx="1651065" cy="990639"/>
            <a:chOff x="2722330" y="588"/>
            <a:chExt cx="1651065" cy="990639"/>
          </a:xfrm>
        </p:grpSpPr>
        <p:sp>
          <p:nvSpPr>
            <p:cNvPr id="6" name="Rectangle 5">
              <a:extLst>
                <a:ext uri="{FF2B5EF4-FFF2-40B4-BE49-F238E27FC236}">
                  <a16:creationId xmlns:a16="http://schemas.microsoft.com/office/drawing/2014/main" id="{BED6BEEE-BA78-F367-3EEB-F353F4370B41}"/>
                </a:ext>
              </a:extLst>
            </p:cNvPr>
            <p:cNvSpPr/>
            <p:nvPr/>
          </p:nvSpPr>
          <p:spPr>
            <a:xfrm>
              <a:off x="2722330" y="588"/>
              <a:ext cx="1651065" cy="990639"/>
            </a:xfrm>
            <a:prstGeom prst="rect">
              <a:avLst/>
            </a:prstGeom>
            <a:ln w="38100">
              <a:noFill/>
            </a:ln>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7" name="TextBox 6">
              <a:extLst>
                <a:ext uri="{FF2B5EF4-FFF2-40B4-BE49-F238E27FC236}">
                  <a16:creationId xmlns:a16="http://schemas.microsoft.com/office/drawing/2014/main" id="{6DDB7D1B-1692-9DF2-89BF-7DBADBD7D3B5}"/>
                </a:ext>
              </a:extLst>
            </p:cNvPr>
            <p:cNvSpPr txBox="1"/>
            <p:nvPr/>
          </p:nvSpPr>
          <p:spPr>
            <a:xfrm>
              <a:off x="2722330" y="588"/>
              <a:ext cx="1651065" cy="990639"/>
            </a:xfrm>
            <a:prstGeom prst="rect">
              <a:avLst/>
            </a:prstGeom>
            <a:ln w="76200">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Policy Background</a:t>
              </a:r>
            </a:p>
          </p:txBody>
        </p:sp>
      </p:grpSp>
      <p:grpSp>
        <p:nvGrpSpPr>
          <p:cNvPr id="8" name="Group 7">
            <a:extLst>
              <a:ext uri="{FF2B5EF4-FFF2-40B4-BE49-F238E27FC236}">
                <a16:creationId xmlns:a16="http://schemas.microsoft.com/office/drawing/2014/main" id="{024DB1EC-5B56-2435-A630-435B0FF076F0}"/>
              </a:ext>
            </a:extLst>
          </p:cNvPr>
          <p:cNvGrpSpPr/>
          <p:nvPr/>
        </p:nvGrpSpPr>
        <p:grpSpPr>
          <a:xfrm>
            <a:off x="4761873" y="1310336"/>
            <a:ext cx="1651065" cy="990639"/>
            <a:chOff x="4753141" y="588"/>
            <a:chExt cx="1651065" cy="990639"/>
          </a:xfrm>
        </p:grpSpPr>
        <p:sp>
          <p:nvSpPr>
            <p:cNvPr id="9" name="Rectangle 8">
              <a:extLst>
                <a:ext uri="{FF2B5EF4-FFF2-40B4-BE49-F238E27FC236}">
                  <a16:creationId xmlns:a16="http://schemas.microsoft.com/office/drawing/2014/main" id="{4393544A-4D0D-D481-BEB6-08E6C3BB2B66}"/>
                </a:ext>
              </a:extLst>
            </p:cNvPr>
            <p:cNvSpPr/>
            <p:nvPr/>
          </p:nvSpPr>
          <p:spPr>
            <a:xfrm>
              <a:off x="4753141" y="588"/>
              <a:ext cx="1651065" cy="990639"/>
            </a:xfrm>
            <a:prstGeom prst="rect">
              <a:avLst/>
            </a:prstGeom>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0" name="TextBox 9">
              <a:extLst>
                <a:ext uri="{FF2B5EF4-FFF2-40B4-BE49-F238E27FC236}">
                  <a16:creationId xmlns:a16="http://schemas.microsoft.com/office/drawing/2014/main" id="{1A20C45E-1F1B-0B9E-8D3D-14DB9DC2E5B1}"/>
                </a:ext>
              </a:extLst>
            </p:cNvPr>
            <p:cNvSpPr txBox="1"/>
            <p:nvPr/>
          </p:nvSpPr>
          <p:spPr>
            <a:xfrm>
              <a:off x="4753141" y="588"/>
              <a:ext cx="1651065" cy="990639"/>
            </a:xfrm>
            <a:prstGeom prst="rect">
              <a:avLst/>
            </a:prstGeom>
            <a:ln w="76200">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Introduction to RMF</a:t>
              </a:r>
            </a:p>
          </p:txBody>
        </p:sp>
      </p:grpSp>
      <p:grpSp>
        <p:nvGrpSpPr>
          <p:cNvPr id="11" name="Group 10">
            <a:extLst>
              <a:ext uri="{FF2B5EF4-FFF2-40B4-BE49-F238E27FC236}">
                <a16:creationId xmlns:a16="http://schemas.microsoft.com/office/drawing/2014/main" id="{2160DA70-7331-29F9-72FF-C3B9C1E03374}"/>
              </a:ext>
            </a:extLst>
          </p:cNvPr>
          <p:cNvGrpSpPr/>
          <p:nvPr/>
        </p:nvGrpSpPr>
        <p:grpSpPr>
          <a:xfrm>
            <a:off x="6792683" y="1310336"/>
            <a:ext cx="1651065" cy="990639"/>
            <a:chOff x="6783951" y="588"/>
            <a:chExt cx="1651065" cy="990639"/>
          </a:xfrm>
        </p:grpSpPr>
        <p:sp>
          <p:nvSpPr>
            <p:cNvPr id="12" name="Rectangle 11">
              <a:extLst>
                <a:ext uri="{FF2B5EF4-FFF2-40B4-BE49-F238E27FC236}">
                  <a16:creationId xmlns:a16="http://schemas.microsoft.com/office/drawing/2014/main" id="{B4889223-6736-7CA5-DA3A-D817CD5D75F0}"/>
                </a:ext>
              </a:extLst>
            </p:cNvPr>
            <p:cNvSpPr/>
            <p:nvPr/>
          </p:nvSpPr>
          <p:spPr>
            <a:xfrm>
              <a:off x="6783951" y="588"/>
              <a:ext cx="1651065" cy="990639"/>
            </a:xfrm>
            <a:prstGeom prst="rect">
              <a:avLst/>
            </a:prstGeom>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3" name="TextBox 12">
              <a:extLst>
                <a:ext uri="{FF2B5EF4-FFF2-40B4-BE49-F238E27FC236}">
                  <a16:creationId xmlns:a16="http://schemas.microsoft.com/office/drawing/2014/main" id="{689B9E69-B4E0-2F08-1FCF-F916670A2C79}"/>
                </a:ext>
              </a:extLst>
            </p:cNvPr>
            <p:cNvSpPr txBox="1"/>
            <p:nvPr/>
          </p:nvSpPr>
          <p:spPr>
            <a:xfrm>
              <a:off x="6783951" y="588"/>
              <a:ext cx="1651065" cy="990639"/>
            </a:xfrm>
            <a:prstGeom prst="rect">
              <a:avLst/>
            </a:prstGeom>
            <a:ln w="76200">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Roles &amp; Responsibilities</a:t>
              </a:r>
            </a:p>
          </p:txBody>
        </p:sp>
      </p:grpSp>
      <p:grpSp>
        <p:nvGrpSpPr>
          <p:cNvPr id="14" name="Group 13">
            <a:extLst>
              <a:ext uri="{FF2B5EF4-FFF2-40B4-BE49-F238E27FC236}">
                <a16:creationId xmlns:a16="http://schemas.microsoft.com/office/drawing/2014/main" id="{95AE2E0A-6506-EF47-7833-89DD6BFCC414}"/>
              </a:ext>
            </a:extLst>
          </p:cNvPr>
          <p:cNvGrpSpPr/>
          <p:nvPr/>
        </p:nvGrpSpPr>
        <p:grpSpPr>
          <a:xfrm>
            <a:off x="700252" y="2680720"/>
            <a:ext cx="1651065" cy="990639"/>
            <a:chOff x="691520" y="1370972"/>
            <a:chExt cx="1651065" cy="990639"/>
          </a:xfrm>
        </p:grpSpPr>
        <p:sp>
          <p:nvSpPr>
            <p:cNvPr id="15" name="Rectangle 14">
              <a:extLst>
                <a:ext uri="{FF2B5EF4-FFF2-40B4-BE49-F238E27FC236}">
                  <a16:creationId xmlns:a16="http://schemas.microsoft.com/office/drawing/2014/main" id="{7A972550-158B-8838-CB82-74E446424CBB}"/>
                </a:ext>
              </a:extLst>
            </p:cNvPr>
            <p:cNvSpPr/>
            <p:nvPr/>
          </p:nvSpPr>
          <p:spPr>
            <a:xfrm>
              <a:off x="691520" y="1370972"/>
              <a:ext cx="1651065" cy="990639"/>
            </a:xfrm>
            <a:prstGeom prst="rect">
              <a:avLst/>
            </a:prstGeom>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6" name="TextBox 15">
              <a:extLst>
                <a:ext uri="{FF2B5EF4-FFF2-40B4-BE49-F238E27FC236}">
                  <a16:creationId xmlns:a16="http://schemas.microsoft.com/office/drawing/2014/main" id="{FE66564C-7106-919B-2082-DE24515BB625}"/>
                </a:ext>
              </a:extLst>
            </p:cNvPr>
            <p:cNvSpPr txBox="1"/>
            <p:nvPr/>
          </p:nvSpPr>
          <p:spPr>
            <a:xfrm>
              <a:off x="691520" y="1370972"/>
              <a:ext cx="1651065" cy="99063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Life Cycle</a:t>
              </a:r>
            </a:p>
          </p:txBody>
        </p:sp>
      </p:grpSp>
      <p:grpSp>
        <p:nvGrpSpPr>
          <p:cNvPr id="17" name="Group 16">
            <a:extLst>
              <a:ext uri="{FF2B5EF4-FFF2-40B4-BE49-F238E27FC236}">
                <a16:creationId xmlns:a16="http://schemas.microsoft.com/office/drawing/2014/main" id="{AA97426A-5E47-D700-E42E-789465060F84}"/>
              </a:ext>
            </a:extLst>
          </p:cNvPr>
          <p:cNvGrpSpPr/>
          <p:nvPr/>
        </p:nvGrpSpPr>
        <p:grpSpPr>
          <a:xfrm>
            <a:off x="2731062" y="2680720"/>
            <a:ext cx="1651065" cy="990639"/>
            <a:chOff x="2722330" y="1370972"/>
            <a:chExt cx="1651065" cy="990639"/>
          </a:xfrm>
        </p:grpSpPr>
        <p:sp>
          <p:nvSpPr>
            <p:cNvPr id="18" name="Rectangle 17">
              <a:extLst>
                <a:ext uri="{FF2B5EF4-FFF2-40B4-BE49-F238E27FC236}">
                  <a16:creationId xmlns:a16="http://schemas.microsoft.com/office/drawing/2014/main" id="{20C5673F-ACB2-D3E6-5BD1-FB8564BEDB90}"/>
                </a:ext>
              </a:extLst>
            </p:cNvPr>
            <p:cNvSpPr/>
            <p:nvPr/>
          </p:nvSpPr>
          <p:spPr>
            <a:xfrm>
              <a:off x="2722330" y="1370972"/>
              <a:ext cx="1651065" cy="990639"/>
            </a:xfrm>
            <a:prstGeom prst="rect">
              <a:avLst/>
            </a:prstGeom>
            <a:ln w="76200">
              <a:noFill/>
            </a:ln>
          </p:spPr>
          <p:style>
            <a:lnRef idx="0">
              <a:scrgbClr r="0" g="0" b="0"/>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9" name="TextBox 18">
              <a:extLst>
                <a:ext uri="{FF2B5EF4-FFF2-40B4-BE49-F238E27FC236}">
                  <a16:creationId xmlns:a16="http://schemas.microsoft.com/office/drawing/2014/main" id="{007A1F33-6D73-B1BE-318F-A7232A027C48}"/>
                </a:ext>
              </a:extLst>
            </p:cNvPr>
            <p:cNvSpPr txBox="1"/>
            <p:nvPr/>
          </p:nvSpPr>
          <p:spPr>
            <a:xfrm>
              <a:off x="2722330" y="1370972"/>
              <a:ext cx="1651065" cy="990639"/>
            </a:xfrm>
            <a:prstGeom prst="rect">
              <a:avLst/>
            </a:prstGeom>
            <a:ln w="76200">
              <a:solidFill>
                <a:srgbClr val="FF0000"/>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Documentation</a:t>
              </a:r>
            </a:p>
          </p:txBody>
        </p:sp>
      </p:grpSp>
      <p:grpSp>
        <p:nvGrpSpPr>
          <p:cNvPr id="20" name="Group 19">
            <a:extLst>
              <a:ext uri="{FF2B5EF4-FFF2-40B4-BE49-F238E27FC236}">
                <a16:creationId xmlns:a16="http://schemas.microsoft.com/office/drawing/2014/main" id="{D554FE35-936A-D89F-1EBA-6977ABA27888}"/>
              </a:ext>
            </a:extLst>
          </p:cNvPr>
          <p:cNvGrpSpPr/>
          <p:nvPr/>
        </p:nvGrpSpPr>
        <p:grpSpPr>
          <a:xfrm>
            <a:off x="4761873" y="2680720"/>
            <a:ext cx="1651065" cy="990639"/>
            <a:chOff x="4753141" y="1370972"/>
            <a:chExt cx="1651065" cy="990639"/>
          </a:xfrm>
        </p:grpSpPr>
        <p:sp>
          <p:nvSpPr>
            <p:cNvPr id="21" name="Rectangle 20">
              <a:extLst>
                <a:ext uri="{FF2B5EF4-FFF2-40B4-BE49-F238E27FC236}">
                  <a16:creationId xmlns:a16="http://schemas.microsoft.com/office/drawing/2014/main" id="{95958D0D-144C-D243-52A7-DE481EA674B9}"/>
                </a:ext>
              </a:extLst>
            </p:cNvPr>
            <p:cNvSpPr/>
            <p:nvPr/>
          </p:nvSpPr>
          <p:spPr>
            <a:xfrm>
              <a:off x="4753141" y="1370972"/>
              <a:ext cx="1651065" cy="990639"/>
            </a:xfrm>
            <a:prstGeom prst="rect">
              <a:avLst/>
            </a:prstGeom>
            <a:ln w="76200">
              <a:noFill/>
            </a:ln>
          </p:spPr>
          <p:style>
            <a:lnRef idx="0">
              <a:scrgbClr r="0" g="0" b="0"/>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22" name="TextBox 21">
              <a:extLst>
                <a:ext uri="{FF2B5EF4-FFF2-40B4-BE49-F238E27FC236}">
                  <a16:creationId xmlns:a16="http://schemas.microsoft.com/office/drawing/2014/main" id="{706112B0-8FF6-91DE-3296-EEECA59E8773}"/>
                </a:ext>
              </a:extLst>
            </p:cNvPr>
            <p:cNvSpPr txBox="1"/>
            <p:nvPr/>
          </p:nvSpPr>
          <p:spPr>
            <a:xfrm>
              <a:off x="4753141" y="1370972"/>
              <a:ext cx="1651065" cy="99063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Security Controls and Assessment Procedures</a:t>
              </a:r>
            </a:p>
          </p:txBody>
        </p:sp>
      </p:grpSp>
      <p:grpSp>
        <p:nvGrpSpPr>
          <p:cNvPr id="23" name="Group 22">
            <a:extLst>
              <a:ext uri="{FF2B5EF4-FFF2-40B4-BE49-F238E27FC236}">
                <a16:creationId xmlns:a16="http://schemas.microsoft.com/office/drawing/2014/main" id="{CB36BFF2-73C9-48E6-F0F0-C1DE763629D6}"/>
              </a:ext>
            </a:extLst>
          </p:cNvPr>
          <p:cNvGrpSpPr/>
          <p:nvPr/>
        </p:nvGrpSpPr>
        <p:grpSpPr>
          <a:xfrm>
            <a:off x="6792683" y="2680720"/>
            <a:ext cx="1651065" cy="990639"/>
            <a:chOff x="6783951" y="1370972"/>
            <a:chExt cx="1651065" cy="990639"/>
          </a:xfrm>
        </p:grpSpPr>
        <p:sp>
          <p:nvSpPr>
            <p:cNvPr id="24" name="Rectangle 23">
              <a:extLst>
                <a:ext uri="{FF2B5EF4-FFF2-40B4-BE49-F238E27FC236}">
                  <a16:creationId xmlns:a16="http://schemas.microsoft.com/office/drawing/2014/main" id="{CFE0C2B1-53EC-D6E5-91C2-A98730BAC06C}"/>
                </a:ext>
              </a:extLst>
            </p:cNvPr>
            <p:cNvSpPr/>
            <p:nvPr/>
          </p:nvSpPr>
          <p:spPr>
            <a:xfrm>
              <a:off x="6783951" y="1370972"/>
              <a:ext cx="1651065" cy="990639"/>
            </a:xfrm>
            <a:prstGeom prst="rect">
              <a:avLst/>
            </a:prstGeom>
            <a:ln w="76200">
              <a:noFill/>
            </a:ln>
          </p:spPr>
          <p:style>
            <a:lnRef idx="0">
              <a:scrgbClr r="0" g="0" b="0"/>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25" name="TextBox 24">
              <a:extLst>
                <a:ext uri="{FF2B5EF4-FFF2-40B4-BE49-F238E27FC236}">
                  <a16:creationId xmlns:a16="http://schemas.microsoft.com/office/drawing/2014/main" id="{30BB9BE3-58CF-E017-5913-E22B1550005A}"/>
                </a:ext>
              </a:extLst>
            </p:cNvPr>
            <p:cNvSpPr txBox="1"/>
            <p:nvPr/>
          </p:nvSpPr>
          <p:spPr>
            <a:xfrm>
              <a:off x="6783951" y="1370972"/>
              <a:ext cx="1651065" cy="99063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RMF Resources</a:t>
              </a:r>
            </a:p>
          </p:txBody>
        </p:sp>
      </p:gr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Shape 1839"/>
        <p:cNvGrpSpPr/>
        <p:nvPr/>
      </p:nvGrpSpPr>
      <p:grpSpPr>
        <a:xfrm>
          <a:off x="0" y="0"/>
          <a:ext cx="0" cy="0"/>
          <a:chOff x="0" y="0"/>
          <a:chExt cx="0" cy="0"/>
        </a:xfrm>
      </p:grpSpPr>
      <p:sp>
        <p:nvSpPr>
          <p:cNvPr id="1840" name="Google Shape;1840;p127"/>
          <p:cNvSpPr txBox="1">
            <a:spLocks noGrp="1"/>
          </p:cNvSpPr>
          <p:nvPr>
            <p:ph type="body" idx="1"/>
          </p:nvPr>
        </p:nvSpPr>
        <p:spPr>
          <a:xfrm>
            <a:off x="617538" y="1384300"/>
            <a:ext cx="8199437" cy="476091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RMF Authorization Package consists of</a:t>
            </a:r>
            <a:endParaRPr/>
          </a:p>
          <a:p>
            <a:pPr marL="742950" lvl="1" indent="-285750" algn="l" rtl="0">
              <a:lnSpc>
                <a:spcPct val="100000"/>
              </a:lnSpc>
              <a:spcBef>
                <a:spcPts val="480"/>
              </a:spcBef>
              <a:spcAft>
                <a:spcPts val="0"/>
              </a:spcAft>
              <a:buSzPts val="1320"/>
              <a:buChar char="■"/>
            </a:pPr>
            <a:r>
              <a:rPr lang="en-US"/>
              <a:t>Security Plan (SP)</a:t>
            </a:r>
            <a:endParaRPr/>
          </a:p>
          <a:p>
            <a:pPr marL="742950" lvl="1" indent="-285750" algn="l" rtl="0">
              <a:lnSpc>
                <a:spcPct val="100000"/>
              </a:lnSpc>
              <a:spcBef>
                <a:spcPts val="480"/>
              </a:spcBef>
              <a:spcAft>
                <a:spcPts val="0"/>
              </a:spcAft>
              <a:buSzPts val="1320"/>
              <a:buChar char="■"/>
            </a:pPr>
            <a:r>
              <a:rPr lang="en-US"/>
              <a:t>Security Assessment Report (SAR)</a:t>
            </a:r>
            <a:endParaRPr/>
          </a:p>
          <a:p>
            <a:pPr marL="742950" lvl="1" indent="-285750" algn="l" rtl="0">
              <a:lnSpc>
                <a:spcPct val="100000"/>
              </a:lnSpc>
              <a:spcBef>
                <a:spcPts val="480"/>
              </a:spcBef>
              <a:spcAft>
                <a:spcPts val="0"/>
              </a:spcAft>
              <a:buSzPts val="1320"/>
              <a:buChar char="■"/>
            </a:pPr>
            <a:r>
              <a:rPr lang="en-US"/>
              <a:t>Plan of Action and Milestones (POA&amp;M)</a:t>
            </a:r>
            <a:endParaRPr/>
          </a:p>
        </p:txBody>
      </p:sp>
      <p:sp>
        <p:nvSpPr>
          <p:cNvPr id="1841" name="Google Shape;1841;p127"/>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Authorization Package</a:t>
            </a:r>
            <a:endParaRPr/>
          </a:p>
        </p:txBody>
      </p:sp>
      <p:sp>
        <p:nvSpPr>
          <p:cNvPr id="1842" name="Google Shape;1842;p127"/>
          <p:cNvSpPr txBox="1"/>
          <p:nvPr/>
        </p:nvSpPr>
        <p:spPr>
          <a:xfrm>
            <a:off x="228600" y="3352800"/>
            <a:ext cx="2743200" cy="2862322"/>
          </a:xfrm>
          <a:prstGeom prst="rect">
            <a:avLst/>
          </a:prstGeom>
          <a:solidFill>
            <a:srgbClr val="F2F2F2"/>
          </a:solidFill>
          <a:ln w="9525" cap="flat" cmpd="sng">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sng" strike="noStrike" cap="none">
                <a:solidFill>
                  <a:schemeClr val="dk1"/>
                </a:solidFill>
                <a:latin typeface="Tahoma"/>
                <a:ea typeface="Tahoma"/>
                <a:cs typeface="Tahoma"/>
                <a:sym typeface="Tahoma"/>
              </a:rPr>
              <a:t>SP Content</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chemeClr val="dk1"/>
              </a:buClr>
              <a:buSzPts val="1800"/>
              <a:buFont typeface="Tahoma"/>
              <a:buChar char="-"/>
            </a:pPr>
            <a:r>
              <a:rPr lang="en-US" sz="1800" b="0" i="0" u="none" strike="noStrike" cap="none">
                <a:solidFill>
                  <a:schemeClr val="dk1"/>
                </a:solidFill>
                <a:latin typeface="Tahoma"/>
                <a:ea typeface="Tahoma"/>
                <a:cs typeface="Tahoma"/>
                <a:sym typeface="Tahoma"/>
              </a:rPr>
              <a:t>System information</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chemeClr val="dk1"/>
              </a:buClr>
              <a:buSzPts val="1800"/>
              <a:buFont typeface="Tahoma"/>
              <a:buChar char="-"/>
            </a:pPr>
            <a:r>
              <a:rPr lang="en-US" sz="1800" b="0" i="0" u="none" strike="noStrike" cap="none">
                <a:solidFill>
                  <a:schemeClr val="dk1"/>
                </a:solidFill>
                <a:latin typeface="Tahoma"/>
                <a:ea typeface="Tahoma"/>
                <a:cs typeface="Tahoma"/>
                <a:sym typeface="Tahoma"/>
              </a:rPr>
              <a:t>RMF team members</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chemeClr val="dk1"/>
              </a:buClr>
              <a:buSzPts val="1800"/>
              <a:buFont typeface="Tahoma"/>
              <a:buChar char="-"/>
            </a:pPr>
            <a:r>
              <a:rPr lang="en-US" sz="1800" b="0" i="0" u="none" strike="noStrike" cap="none">
                <a:solidFill>
                  <a:schemeClr val="dk1"/>
                </a:solidFill>
                <a:latin typeface="Tahoma"/>
                <a:ea typeface="Tahoma"/>
                <a:cs typeface="Tahoma"/>
                <a:sym typeface="Tahoma"/>
              </a:rPr>
              <a:t>Categorization</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chemeClr val="dk1"/>
              </a:buClr>
              <a:buSzPts val="1800"/>
              <a:buFont typeface="Tahoma"/>
              <a:buChar char="-"/>
            </a:pPr>
            <a:r>
              <a:rPr lang="en-US" sz="1800" b="0" i="0" u="none" strike="noStrike" cap="none">
                <a:solidFill>
                  <a:schemeClr val="dk1"/>
                </a:solidFill>
                <a:latin typeface="Tahoma"/>
                <a:ea typeface="Tahoma"/>
                <a:cs typeface="Tahoma"/>
                <a:sym typeface="Tahoma"/>
              </a:rPr>
              <a:t>Security control baseline (including overlays and tailoring)</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chemeClr val="dk1"/>
              </a:buClr>
              <a:buSzPts val="1800"/>
              <a:buFont typeface="Tahoma"/>
              <a:buChar char="-"/>
            </a:pPr>
            <a:r>
              <a:rPr lang="en-US" sz="1800" b="0" i="0" u="none" strike="noStrike" cap="none">
                <a:solidFill>
                  <a:schemeClr val="dk1"/>
                </a:solidFill>
                <a:latin typeface="Tahoma"/>
                <a:ea typeface="Tahoma"/>
                <a:cs typeface="Tahoma"/>
                <a:sym typeface="Tahoma"/>
              </a:rPr>
              <a:t>Implementation and status of each control</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Tahoma"/>
              <a:ea typeface="Tahoma"/>
              <a:cs typeface="Tahoma"/>
              <a:sym typeface="Tahoma"/>
            </a:endParaRPr>
          </a:p>
        </p:txBody>
      </p:sp>
      <p:sp>
        <p:nvSpPr>
          <p:cNvPr id="1843" name="Google Shape;1843;p127"/>
          <p:cNvSpPr txBox="1"/>
          <p:nvPr/>
        </p:nvSpPr>
        <p:spPr>
          <a:xfrm>
            <a:off x="3200400" y="3352800"/>
            <a:ext cx="2743200" cy="2985433"/>
          </a:xfrm>
          <a:prstGeom prst="rect">
            <a:avLst/>
          </a:prstGeom>
          <a:solidFill>
            <a:srgbClr val="DAE5F1"/>
          </a:solidFill>
          <a:ln w="9525" cap="flat" cmpd="sng">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sng" strike="noStrike" cap="none">
                <a:solidFill>
                  <a:schemeClr val="dk1"/>
                </a:solidFill>
                <a:latin typeface="Tahoma"/>
                <a:ea typeface="Tahoma"/>
                <a:cs typeface="Tahoma"/>
                <a:sym typeface="Tahoma"/>
              </a:rPr>
              <a:t>SAR Content</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chemeClr val="dk1"/>
              </a:buClr>
              <a:buSzPts val="1800"/>
              <a:buFont typeface="Tahoma"/>
              <a:buChar char="-"/>
            </a:pPr>
            <a:r>
              <a:rPr lang="en-US" sz="1800" b="0" i="0" u="none" strike="noStrike" cap="none">
                <a:solidFill>
                  <a:schemeClr val="dk1"/>
                </a:solidFill>
                <a:latin typeface="Tahoma"/>
                <a:ea typeface="Tahoma"/>
                <a:cs typeface="Tahoma"/>
                <a:sym typeface="Tahoma"/>
              </a:rPr>
              <a:t>Assessment results for each control (C, NC, NA)</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chemeClr val="dk1"/>
              </a:buClr>
              <a:buSzPts val="1800"/>
              <a:buFont typeface="Tahoma"/>
              <a:buChar char="-"/>
            </a:pPr>
            <a:r>
              <a:rPr lang="en-US" sz="1800" b="0" i="0" u="none" strike="noStrike" cap="none">
                <a:solidFill>
                  <a:schemeClr val="dk1"/>
                </a:solidFill>
                <a:latin typeface="Tahoma"/>
                <a:ea typeface="Tahoma"/>
                <a:cs typeface="Tahoma"/>
                <a:sym typeface="Tahoma"/>
              </a:rPr>
              <a:t>For NC controls:</a:t>
            </a:r>
            <a:endParaRPr sz="1400" b="0" i="0" u="none" strike="noStrike" cap="none">
              <a:solidFill>
                <a:srgbClr val="000000"/>
              </a:solidFill>
              <a:latin typeface="Arial"/>
              <a:ea typeface="Arial"/>
              <a:cs typeface="Arial"/>
              <a:sym typeface="Arial"/>
            </a:endParaRPr>
          </a:p>
          <a:p>
            <a:pPr marL="742950" marR="0" lvl="1" indent="-285750" algn="l" rtl="0">
              <a:lnSpc>
                <a:spcPct val="100000"/>
              </a:lnSpc>
              <a:spcBef>
                <a:spcPts val="0"/>
              </a:spcBef>
              <a:spcAft>
                <a:spcPts val="0"/>
              </a:spcAft>
              <a:buClr>
                <a:schemeClr val="dk1"/>
              </a:buClr>
              <a:buSzPts val="1600"/>
              <a:buFont typeface="Tahoma"/>
              <a:buChar char="-"/>
            </a:pPr>
            <a:r>
              <a:rPr lang="en-US" sz="1600" b="0" i="0" u="none" strike="noStrike" cap="none">
                <a:solidFill>
                  <a:schemeClr val="dk1"/>
                </a:solidFill>
                <a:latin typeface="Tahoma"/>
                <a:ea typeface="Tahoma"/>
                <a:cs typeface="Tahoma"/>
                <a:sym typeface="Tahoma"/>
              </a:rPr>
              <a:t>Vulnerability severity</a:t>
            </a:r>
            <a:endParaRPr sz="1400" b="0" i="0" u="none" strike="noStrike" cap="none">
              <a:solidFill>
                <a:srgbClr val="000000"/>
              </a:solidFill>
              <a:latin typeface="Arial"/>
              <a:ea typeface="Arial"/>
              <a:cs typeface="Arial"/>
              <a:sym typeface="Arial"/>
            </a:endParaRPr>
          </a:p>
          <a:p>
            <a:pPr marL="742950" marR="0" lvl="1" indent="-285750" algn="l" rtl="0">
              <a:lnSpc>
                <a:spcPct val="100000"/>
              </a:lnSpc>
              <a:spcBef>
                <a:spcPts val="0"/>
              </a:spcBef>
              <a:spcAft>
                <a:spcPts val="0"/>
              </a:spcAft>
              <a:buClr>
                <a:schemeClr val="dk1"/>
              </a:buClr>
              <a:buSzPts val="1600"/>
              <a:buFont typeface="Tahoma"/>
              <a:buChar char="-"/>
            </a:pPr>
            <a:r>
              <a:rPr lang="en-US" sz="1600" b="0" i="0" u="none" strike="noStrike" cap="none">
                <a:solidFill>
                  <a:schemeClr val="dk1"/>
                </a:solidFill>
                <a:latin typeface="Tahoma"/>
                <a:ea typeface="Tahoma"/>
                <a:cs typeface="Tahoma"/>
                <a:sym typeface="Tahoma"/>
              </a:rPr>
              <a:t>Risk level</a:t>
            </a:r>
            <a:endParaRPr sz="1400" b="0" i="0" u="none" strike="noStrike" cap="none">
              <a:solidFill>
                <a:srgbClr val="000000"/>
              </a:solidFill>
              <a:latin typeface="Arial"/>
              <a:ea typeface="Arial"/>
              <a:cs typeface="Arial"/>
              <a:sym typeface="Arial"/>
            </a:endParaRPr>
          </a:p>
          <a:p>
            <a:pPr marL="742950" marR="0" lvl="1" indent="-285750" algn="l" rtl="0">
              <a:lnSpc>
                <a:spcPct val="100000"/>
              </a:lnSpc>
              <a:spcBef>
                <a:spcPts val="0"/>
              </a:spcBef>
              <a:spcAft>
                <a:spcPts val="0"/>
              </a:spcAft>
              <a:buClr>
                <a:schemeClr val="dk1"/>
              </a:buClr>
              <a:buSzPts val="1600"/>
              <a:buFont typeface="Tahoma"/>
              <a:buChar char="-"/>
            </a:pPr>
            <a:r>
              <a:rPr lang="en-US" sz="1600" b="0" i="0" u="none" strike="noStrike" cap="none">
                <a:solidFill>
                  <a:schemeClr val="dk1"/>
                </a:solidFill>
                <a:latin typeface="Tahoma"/>
                <a:ea typeface="Tahoma"/>
                <a:cs typeface="Tahoma"/>
                <a:sym typeface="Tahoma"/>
              </a:rPr>
              <a:t>Recommended mitigation</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chemeClr val="dk1"/>
              </a:buClr>
              <a:buSzPts val="1800"/>
              <a:buFont typeface="Tahoma"/>
              <a:buChar char="-"/>
            </a:pPr>
            <a:r>
              <a:rPr lang="en-US" sz="1800" b="0" i="0" u="none" strike="noStrike" cap="none">
                <a:solidFill>
                  <a:schemeClr val="dk1"/>
                </a:solidFill>
                <a:latin typeface="Tahoma"/>
                <a:ea typeface="Tahoma"/>
                <a:cs typeface="Tahoma"/>
                <a:sym typeface="Tahoma"/>
              </a:rPr>
              <a:t>Overall risk level</a:t>
            </a:r>
            <a:endParaRPr sz="1400" b="0" i="0" u="none" strike="noStrike" cap="none">
              <a:solidFill>
                <a:srgbClr val="000000"/>
              </a:solidFill>
              <a:latin typeface="Arial"/>
              <a:ea typeface="Arial"/>
              <a:cs typeface="Arial"/>
              <a:sym typeface="Arial"/>
            </a:endParaRPr>
          </a:p>
        </p:txBody>
      </p:sp>
      <p:sp>
        <p:nvSpPr>
          <p:cNvPr id="1844" name="Google Shape;1844;p127"/>
          <p:cNvSpPr txBox="1"/>
          <p:nvPr/>
        </p:nvSpPr>
        <p:spPr>
          <a:xfrm>
            <a:off x="6172200" y="3352800"/>
            <a:ext cx="2743200" cy="2369880"/>
          </a:xfrm>
          <a:prstGeom prst="rect">
            <a:avLst/>
          </a:prstGeom>
          <a:solidFill>
            <a:srgbClr val="FDE9D8"/>
          </a:solidFill>
          <a:ln w="9525" cap="flat" cmpd="sng">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sng" strike="noStrike" cap="none">
                <a:solidFill>
                  <a:schemeClr val="dk1"/>
                </a:solidFill>
                <a:latin typeface="Tahoma"/>
                <a:ea typeface="Tahoma"/>
                <a:cs typeface="Tahoma"/>
                <a:sym typeface="Tahoma"/>
              </a:rPr>
              <a:t>POA&amp;M Content</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chemeClr val="dk1"/>
              </a:buClr>
              <a:buSzPts val="1800"/>
              <a:buFont typeface="Tahoma"/>
              <a:buChar char="-"/>
            </a:pPr>
            <a:r>
              <a:rPr lang="en-US" sz="1800" b="0" i="0" u="none" strike="noStrike" cap="none">
                <a:solidFill>
                  <a:schemeClr val="dk1"/>
                </a:solidFill>
                <a:latin typeface="Tahoma"/>
                <a:ea typeface="Tahoma"/>
                <a:cs typeface="Tahoma"/>
                <a:sym typeface="Tahoma"/>
              </a:rPr>
              <a:t>For each “weakness”</a:t>
            </a:r>
            <a:endParaRPr sz="1400" b="0" i="0" u="none" strike="noStrike" cap="none">
              <a:solidFill>
                <a:srgbClr val="000000"/>
              </a:solidFill>
              <a:latin typeface="Arial"/>
              <a:ea typeface="Arial"/>
              <a:cs typeface="Arial"/>
              <a:sym typeface="Arial"/>
            </a:endParaRPr>
          </a:p>
          <a:p>
            <a:pPr marL="742950" marR="0" lvl="1" indent="-285750" algn="l" rtl="0">
              <a:lnSpc>
                <a:spcPct val="100000"/>
              </a:lnSpc>
              <a:spcBef>
                <a:spcPts val="0"/>
              </a:spcBef>
              <a:spcAft>
                <a:spcPts val="0"/>
              </a:spcAft>
              <a:buClr>
                <a:schemeClr val="dk1"/>
              </a:buClr>
              <a:buSzPts val="1400"/>
              <a:buFont typeface="Tahoma"/>
              <a:buChar char="-"/>
            </a:pPr>
            <a:r>
              <a:rPr lang="en-US" sz="1400" b="0" i="0" u="none" strike="noStrike" cap="none">
                <a:solidFill>
                  <a:schemeClr val="dk1"/>
                </a:solidFill>
                <a:latin typeface="Tahoma"/>
                <a:ea typeface="Tahoma"/>
                <a:cs typeface="Tahoma"/>
                <a:sym typeface="Tahoma"/>
              </a:rPr>
              <a:t>Description</a:t>
            </a:r>
            <a:endParaRPr sz="1400" b="0" i="0" u="none" strike="noStrike" cap="none">
              <a:solidFill>
                <a:srgbClr val="000000"/>
              </a:solidFill>
              <a:latin typeface="Arial"/>
              <a:ea typeface="Arial"/>
              <a:cs typeface="Arial"/>
              <a:sym typeface="Arial"/>
            </a:endParaRPr>
          </a:p>
          <a:p>
            <a:pPr marL="742950" marR="0" lvl="1" indent="-285750" algn="l" rtl="0">
              <a:lnSpc>
                <a:spcPct val="100000"/>
              </a:lnSpc>
              <a:spcBef>
                <a:spcPts val="0"/>
              </a:spcBef>
              <a:spcAft>
                <a:spcPts val="0"/>
              </a:spcAft>
              <a:buClr>
                <a:schemeClr val="dk1"/>
              </a:buClr>
              <a:buSzPts val="1400"/>
              <a:buFont typeface="Tahoma"/>
              <a:buChar char="-"/>
            </a:pPr>
            <a:r>
              <a:rPr lang="en-US" sz="1400" b="0" i="0" u="none" strike="noStrike" cap="none">
                <a:solidFill>
                  <a:schemeClr val="dk1"/>
                </a:solidFill>
                <a:latin typeface="Tahoma"/>
                <a:ea typeface="Tahoma"/>
                <a:cs typeface="Tahoma"/>
                <a:sym typeface="Tahoma"/>
              </a:rPr>
              <a:t>Risk level</a:t>
            </a:r>
            <a:endParaRPr sz="1400" b="0" i="0" u="none" strike="noStrike" cap="none">
              <a:solidFill>
                <a:srgbClr val="000000"/>
              </a:solidFill>
              <a:latin typeface="Arial"/>
              <a:ea typeface="Arial"/>
              <a:cs typeface="Arial"/>
              <a:sym typeface="Arial"/>
            </a:endParaRPr>
          </a:p>
          <a:p>
            <a:pPr marL="742950" marR="0" lvl="1" indent="-285750" algn="l" rtl="0">
              <a:lnSpc>
                <a:spcPct val="100000"/>
              </a:lnSpc>
              <a:spcBef>
                <a:spcPts val="0"/>
              </a:spcBef>
              <a:spcAft>
                <a:spcPts val="0"/>
              </a:spcAft>
              <a:buClr>
                <a:schemeClr val="dk1"/>
              </a:buClr>
              <a:buSzPts val="1400"/>
              <a:buFont typeface="Tahoma"/>
              <a:buChar char="-"/>
            </a:pPr>
            <a:r>
              <a:rPr lang="en-US" sz="1400" b="0" i="0" u="none" strike="noStrike" cap="none">
                <a:solidFill>
                  <a:schemeClr val="dk1"/>
                </a:solidFill>
                <a:latin typeface="Tahoma"/>
                <a:ea typeface="Tahoma"/>
                <a:cs typeface="Tahoma"/>
                <a:sym typeface="Tahoma"/>
              </a:rPr>
              <a:t>Associated controls</a:t>
            </a:r>
            <a:endParaRPr sz="1400" b="0" i="0" u="none" strike="noStrike" cap="none">
              <a:solidFill>
                <a:srgbClr val="000000"/>
              </a:solidFill>
              <a:latin typeface="Arial"/>
              <a:ea typeface="Arial"/>
              <a:cs typeface="Arial"/>
              <a:sym typeface="Arial"/>
            </a:endParaRPr>
          </a:p>
          <a:p>
            <a:pPr marL="742950" marR="0" lvl="1" indent="-285750" algn="l" rtl="0">
              <a:lnSpc>
                <a:spcPct val="100000"/>
              </a:lnSpc>
              <a:spcBef>
                <a:spcPts val="0"/>
              </a:spcBef>
              <a:spcAft>
                <a:spcPts val="0"/>
              </a:spcAft>
              <a:buClr>
                <a:schemeClr val="dk1"/>
              </a:buClr>
              <a:buSzPts val="1400"/>
              <a:buFont typeface="Tahoma"/>
              <a:buChar char="-"/>
            </a:pPr>
            <a:r>
              <a:rPr lang="en-US" sz="1400" b="0" i="0" u="none" strike="noStrike" cap="none">
                <a:solidFill>
                  <a:schemeClr val="dk1"/>
                </a:solidFill>
                <a:latin typeface="Tahoma"/>
                <a:ea typeface="Tahoma"/>
                <a:cs typeface="Tahoma"/>
                <a:sym typeface="Tahoma"/>
              </a:rPr>
              <a:t>Planned remediation</a:t>
            </a:r>
            <a:endParaRPr sz="1400" b="0" i="0" u="none" strike="noStrike" cap="none">
              <a:solidFill>
                <a:srgbClr val="000000"/>
              </a:solidFill>
              <a:latin typeface="Arial"/>
              <a:ea typeface="Arial"/>
              <a:cs typeface="Arial"/>
              <a:sym typeface="Arial"/>
            </a:endParaRPr>
          </a:p>
          <a:p>
            <a:pPr marL="742950" marR="0" lvl="1" indent="-285750" algn="l" rtl="0">
              <a:lnSpc>
                <a:spcPct val="100000"/>
              </a:lnSpc>
              <a:spcBef>
                <a:spcPts val="0"/>
              </a:spcBef>
              <a:spcAft>
                <a:spcPts val="0"/>
              </a:spcAft>
              <a:buClr>
                <a:schemeClr val="dk1"/>
              </a:buClr>
              <a:buSzPts val="1400"/>
              <a:buFont typeface="Tahoma"/>
              <a:buChar char="-"/>
            </a:pPr>
            <a:r>
              <a:rPr lang="en-US" sz="1400" b="0" i="0" u="none" strike="noStrike" cap="none">
                <a:solidFill>
                  <a:schemeClr val="dk1"/>
                </a:solidFill>
                <a:latin typeface="Tahoma"/>
                <a:ea typeface="Tahoma"/>
                <a:cs typeface="Tahoma"/>
                <a:sym typeface="Tahoma"/>
              </a:rPr>
              <a:t>Resources</a:t>
            </a:r>
            <a:endParaRPr sz="1400" b="0" i="0" u="none" strike="noStrike" cap="none">
              <a:solidFill>
                <a:srgbClr val="000000"/>
              </a:solidFill>
              <a:latin typeface="Arial"/>
              <a:ea typeface="Arial"/>
              <a:cs typeface="Arial"/>
              <a:sym typeface="Arial"/>
            </a:endParaRPr>
          </a:p>
          <a:p>
            <a:pPr marL="742950" marR="0" lvl="1" indent="-285750" algn="l" rtl="0">
              <a:lnSpc>
                <a:spcPct val="100000"/>
              </a:lnSpc>
              <a:spcBef>
                <a:spcPts val="0"/>
              </a:spcBef>
              <a:spcAft>
                <a:spcPts val="0"/>
              </a:spcAft>
              <a:buClr>
                <a:schemeClr val="dk1"/>
              </a:buClr>
              <a:buSzPts val="1400"/>
              <a:buFont typeface="Tahoma"/>
              <a:buChar char="-"/>
            </a:pPr>
            <a:r>
              <a:rPr lang="en-US" sz="1400" b="0" i="0" u="none" strike="noStrike" cap="none">
                <a:solidFill>
                  <a:schemeClr val="dk1"/>
                </a:solidFill>
                <a:latin typeface="Tahoma"/>
                <a:ea typeface="Tahoma"/>
                <a:cs typeface="Tahoma"/>
                <a:sym typeface="Tahoma"/>
              </a:rPr>
              <a:t>Milestones</a:t>
            </a:r>
            <a:endParaRPr sz="1400" b="0" i="0" u="none" strike="noStrike" cap="none">
              <a:solidFill>
                <a:srgbClr val="000000"/>
              </a:solidFill>
              <a:latin typeface="Arial"/>
              <a:ea typeface="Arial"/>
              <a:cs typeface="Arial"/>
              <a:sym typeface="Arial"/>
            </a:endParaRPr>
          </a:p>
          <a:p>
            <a:pPr marL="742950" marR="0" lvl="1" indent="-285750" algn="l" rtl="0">
              <a:lnSpc>
                <a:spcPct val="100000"/>
              </a:lnSpc>
              <a:spcBef>
                <a:spcPts val="0"/>
              </a:spcBef>
              <a:spcAft>
                <a:spcPts val="0"/>
              </a:spcAft>
              <a:buClr>
                <a:schemeClr val="dk1"/>
              </a:buClr>
              <a:buSzPts val="1400"/>
              <a:buFont typeface="Tahoma"/>
              <a:buChar char="-"/>
            </a:pPr>
            <a:r>
              <a:rPr lang="en-US" sz="1400" b="0" i="0" u="none" strike="noStrike" cap="none">
                <a:solidFill>
                  <a:schemeClr val="dk1"/>
                </a:solidFill>
                <a:latin typeface="Tahoma"/>
                <a:ea typeface="Tahoma"/>
                <a:cs typeface="Tahoma"/>
                <a:sym typeface="Tahoma"/>
              </a:rPr>
              <a:t>Estimated completion</a:t>
            </a:r>
            <a:endParaRPr sz="1400" b="0" i="0" u="none" strike="noStrike" cap="none">
              <a:solidFill>
                <a:srgbClr val="000000"/>
              </a:solidFill>
              <a:latin typeface="Arial"/>
              <a:ea typeface="Arial"/>
              <a:cs typeface="Arial"/>
              <a:sym typeface="Arial"/>
            </a:endParaRPr>
          </a:p>
          <a:p>
            <a:pPr marL="742950" marR="0" lvl="1" indent="-285750" algn="l" rtl="0">
              <a:lnSpc>
                <a:spcPct val="100000"/>
              </a:lnSpc>
              <a:spcBef>
                <a:spcPts val="0"/>
              </a:spcBef>
              <a:spcAft>
                <a:spcPts val="0"/>
              </a:spcAft>
              <a:buClr>
                <a:schemeClr val="dk1"/>
              </a:buClr>
              <a:buSzPts val="1400"/>
              <a:buFont typeface="Tahoma"/>
              <a:buChar char="-"/>
            </a:pPr>
            <a:r>
              <a:rPr lang="en-US" sz="1400" b="0" i="0" u="none" strike="noStrike" cap="none">
                <a:solidFill>
                  <a:schemeClr val="dk1"/>
                </a:solidFill>
                <a:latin typeface="Tahoma"/>
                <a:ea typeface="Tahoma"/>
                <a:cs typeface="Tahoma"/>
                <a:sym typeface="Tahoma"/>
              </a:rPr>
              <a:t>Status</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Shape 1850"/>
        <p:cNvGrpSpPr/>
        <p:nvPr/>
      </p:nvGrpSpPr>
      <p:grpSpPr>
        <a:xfrm>
          <a:off x="0" y="0"/>
          <a:ext cx="0" cy="0"/>
          <a:chOff x="0" y="0"/>
          <a:chExt cx="0" cy="0"/>
        </a:xfrm>
      </p:grpSpPr>
      <p:sp>
        <p:nvSpPr>
          <p:cNvPr id="1851" name="Google Shape;1851;p128"/>
          <p:cNvSpPr txBox="1">
            <a:spLocks noGrp="1"/>
          </p:cNvSpPr>
          <p:nvPr>
            <p:ph type="body" idx="1"/>
          </p:nvPr>
        </p:nvSpPr>
        <p:spPr>
          <a:xfrm>
            <a:off x="617538" y="1487487"/>
            <a:ext cx="8199437" cy="498951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Assessor may review to verify control implementation</a:t>
            </a:r>
            <a:endParaRPr/>
          </a:p>
          <a:p>
            <a:pPr marL="342900" lvl="0" indent="-342900" algn="l" rtl="0">
              <a:lnSpc>
                <a:spcPct val="100000"/>
              </a:lnSpc>
              <a:spcBef>
                <a:spcPts val="480"/>
              </a:spcBef>
              <a:spcAft>
                <a:spcPts val="0"/>
              </a:spcAft>
              <a:buSzPts val="1440"/>
              <a:buChar char="■"/>
            </a:pPr>
            <a:r>
              <a:rPr lang="en-US"/>
              <a:t>Artifacts provide evidence that security controls and control enhancements have been implemented as required</a:t>
            </a:r>
            <a:endParaRPr/>
          </a:p>
          <a:p>
            <a:pPr marL="342900" lvl="0" indent="-251459" algn="l" rtl="0">
              <a:lnSpc>
                <a:spcPct val="100000"/>
              </a:lnSpc>
              <a:spcBef>
                <a:spcPts val="480"/>
              </a:spcBef>
              <a:spcAft>
                <a:spcPts val="0"/>
              </a:spcAft>
              <a:buSzPts val="1440"/>
              <a:buNone/>
            </a:pPr>
            <a:endParaRPr/>
          </a:p>
          <a:p>
            <a:pPr marL="342900" lvl="0" indent="-251459" algn="l" rtl="0">
              <a:lnSpc>
                <a:spcPct val="100000"/>
              </a:lnSpc>
              <a:spcBef>
                <a:spcPts val="480"/>
              </a:spcBef>
              <a:spcAft>
                <a:spcPts val="0"/>
              </a:spcAft>
              <a:buSzPts val="1440"/>
              <a:buNone/>
            </a:pPr>
            <a:endParaRPr/>
          </a:p>
          <a:p>
            <a:pPr marL="342900" lvl="0" indent="-342900" algn="l" rtl="0">
              <a:lnSpc>
                <a:spcPct val="100000"/>
              </a:lnSpc>
              <a:spcBef>
                <a:spcPts val="480"/>
              </a:spcBef>
              <a:spcAft>
                <a:spcPts val="0"/>
              </a:spcAft>
              <a:buSzPts val="1440"/>
              <a:buChar char="■"/>
            </a:pPr>
            <a:r>
              <a:rPr lang="en-US"/>
              <a:t>Implementation descriptions in SP should refer to appropriate supporting artifact(s)</a:t>
            </a:r>
            <a:endParaRPr/>
          </a:p>
          <a:p>
            <a:pPr marL="342900" lvl="0" indent="-342900" algn="l" rtl="0">
              <a:lnSpc>
                <a:spcPct val="100000"/>
              </a:lnSpc>
              <a:spcBef>
                <a:spcPts val="480"/>
              </a:spcBef>
              <a:spcAft>
                <a:spcPts val="0"/>
              </a:spcAft>
              <a:buSzPts val="1440"/>
              <a:buChar char="■"/>
            </a:pPr>
            <a:r>
              <a:rPr lang="en-US"/>
              <a:t>eMASS provides</a:t>
            </a:r>
            <a:endParaRPr/>
          </a:p>
          <a:p>
            <a:pPr marL="742950" lvl="1" indent="-285750" algn="l" rtl="0">
              <a:lnSpc>
                <a:spcPct val="100000"/>
              </a:lnSpc>
              <a:spcBef>
                <a:spcPts val="480"/>
              </a:spcBef>
              <a:spcAft>
                <a:spcPts val="0"/>
              </a:spcAft>
              <a:buSzPts val="1320"/>
              <a:buChar char="■"/>
            </a:pPr>
            <a:r>
              <a:rPr lang="en-US"/>
              <a:t>Repository for artifacts</a:t>
            </a:r>
            <a:endParaRPr/>
          </a:p>
          <a:p>
            <a:pPr marL="742950" lvl="1" indent="-285750" algn="l" rtl="0">
              <a:lnSpc>
                <a:spcPct val="100000"/>
              </a:lnSpc>
              <a:spcBef>
                <a:spcPts val="480"/>
              </a:spcBef>
              <a:spcAft>
                <a:spcPts val="0"/>
              </a:spcAft>
              <a:buSzPts val="1320"/>
              <a:buChar char="■"/>
            </a:pPr>
            <a:r>
              <a:rPr lang="en-US"/>
              <a:t>Ability to enter artifact references into control implementation descriptions in SP</a:t>
            </a:r>
            <a:endParaRPr/>
          </a:p>
        </p:txBody>
      </p:sp>
      <p:sp>
        <p:nvSpPr>
          <p:cNvPr id="1852" name="Google Shape;1852;p128"/>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Artifacts Are Not Part of Authorization Package</a:t>
            </a:r>
            <a:endParaRPr/>
          </a:p>
        </p:txBody>
      </p:sp>
      <p:sp>
        <p:nvSpPr>
          <p:cNvPr id="1853" name="Google Shape;1853;p128"/>
          <p:cNvSpPr/>
          <p:nvPr/>
        </p:nvSpPr>
        <p:spPr>
          <a:xfrm>
            <a:off x="1143000" y="3200400"/>
            <a:ext cx="1295400" cy="457200"/>
          </a:xfrm>
          <a:prstGeom prst="flowChartDocument">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lt1"/>
              </a:buClr>
              <a:buSzPts val="1800"/>
              <a:buFont typeface="Tahoma"/>
              <a:buNone/>
            </a:pPr>
            <a:r>
              <a:rPr lang="en-US" sz="1800" b="0" i="0" u="none" strike="noStrike" cap="none">
                <a:solidFill>
                  <a:schemeClr val="lt1"/>
                </a:solidFill>
                <a:latin typeface="Tahoma"/>
                <a:ea typeface="Tahoma"/>
                <a:cs typeface="Tahoma"/>
                <a:sym typeface="Tahoma"/>
              </a:rPr>
              <a:t>Policies</a:t>
            </a:r>
            <a:endParaRPr sz="1400" b="0" i="0" u="none" strike="noStrike" cap="none">
              <a:solidFill>
                <a:srgbClr val="000000"/>
              </a:solidFill>
              <a:latin typeface="Arial"/>
              <a:ea typeface="Arial"/>
              <a:cs typeface="Arial"/>
              <a:sym typeface="Arial"/>
            </a:endParaRPr>
          </a:p>
        </p:txBody>
      </p:sp>
      <p:sp>
        <p:nvSpPr>
          <p:cNvPr id="1854" name="Google Shape;1854;p128"/>
          <p:cNvSpPr/>
          <p:nvPr/>
        </p:nvSpPr>
        <p:spPr>
          <a:xfrm>
            <a:off x="4022725" y="3216356"/>
            <a:ext cx="1295400" cy="569400"/>
          </a:xfrm>
          <a:prstGeom prst="flowChartDocument">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lt1"/>
              </a:buClr>
              <a:buSzPts val="1400"/>
              <a:buFont typeface="Tahoma"/>
              <a:buNone/>
            </a:pPr>
            <a:r>
              <a:rPr lang="en-US" sz="1400" b="0" i="0" u="none" strike="noStrike" cap="none">
                <a:solidFill>
                  <a:schemeClr val="lt1"/>
                </a:solidFill>
                <a:latin typeface="Tahoma"/>
                <a:ea typeface="Tahoma"/>
                <a:cs typeface="Tahoma"/>
                <a:sym typeface="Tahoma"/>
              </a:rPr>
              <a:t>Procedures</a:t>
            </a:r>
            <a:br>
              <a:rPr lang="en-US" sz="1400" b="0" i="0" u="none" strike="noStrike" cap="none">
                <a:solidFill>
                  <a:schemeClr val="lt1"/>
                </a:solidFill>
                <a:latin typeface="Tahoma"/>
                <a:ea typeface="Tahoma"/>
                <a:cs typeface="Tahoma"/>
                <a:sym typeface="Tahoma"/>
              </a:rPr>
            </a:br>
            <a:r>
              <a:rPr lang="en-US" sz="1400" b="0" i="0" u="none" strike="noStrike" cap="none">
                <a:solidFill>
                  <a:schemeClr val="lt1"/>
                </a:solidFill>
                <a:latin typeface="Tahoma"/>
                <a:ea typeface="Tahoma"/>
                <a:cs typeface="Tahoma"/>
                <a:sym typeface="Tahoma"/>
              </a:rPr>
              <a:t>(SOPs)</a:t>
            </a:r>
            <a:endParaRPr sz="1600" b="0" i="0" u="none" strike="noStrike" cap="none">
              <a:solidFill>
                <a:schemeClr val="lt1"/>
              </a:solidFill>
              <a:latin typeface="Tahoma"/>
              <a:ea typeface="Tahoma"/>
              <a:cs typeface="Tahoma"/>
              <a:sym typeface="Tahoma"/>
            </a:endParaRPr>
          </a:p>
        </p:txBody>
      </p:sp>
      <p:sp>
        <p:nvSpPr>
          <p:cNvPr id="1855" name="Google Shape;1855;p128"/>
          <p:cNvSpPr/>
          <p:nvPr/>
        </p:nvSpPr>
        <p:spPr>
          <a:xfrm>
            <a:off x="6599226" y="3200400"/>
            <a:ext cx="1295400" cy="539436"/>
          </a:xfrm>
          <a:prstGeom prst="flowChartDocument">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lt1"/>
              </a:buClr>
              <a:buSzPts val="1400"/>
              <a:buFont typeface="Tahoma"/>
              <a:buNone/>
            </a:pPr>
            <a:r>
              <a:rPr lang="en-US" sz="1400" b="0" i="0" u="none" strike="noStrike" cap="none">
                <a:solidFill>
                  <a:schemeClr val="lt1"/>
                </a:solidFill>
                <a:latin typeface="Tahoma"/>
                <a:ea typeface="Tahoma"/>
                <a:cs typeface="Tahoma"/>
                <a:sym typeface="Tahoma"/>
              </a:rPr>
              <a:t>Assurance</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chemeClr val="lt1"/>
              </a:buClr>
              <a:buSzPts val="1400"/>
              <a:buFont typeface="Tahoma"/>
              <a:buNone/>
            </a:pPr>
            <a:r>
              <a:rPr lang="en-US" sz="1400" b="0" i="0" u="none" strike="noStrike" cap="none">
                <a:solidFill>
                  <a:schemeClr val="lt1"/>
                </a:solidFill>
                <a:latin typeface="Tahoma"/>
                <a:ea typeface="Tahoma"/>
                <a:cs typeface="Tahoma"/>
                <a:sym typeface="Tahoma"/>
              </a:rPr>
              <a:t>Docs</a:t>
            </a:r>
            <a:endParaRPr sz="1600" b="0" i="0" u="none" strike="noStrike" cap="none">
              <a:solidFill>
                <a:schemeClr val="lt1"/>
              </a:solidFill>
              <a:latin typeface="Tahoma"/>
              <a:ea typeface="Tahoma"/>
              <a:cs typeface="Tahoma"/>
              <a:sym typeface="Tahoma"/>
            </a:endParaRPr>
          </a:p>
        </p:txBody>
      </p:sp>
      <p:sp>
        <p:nvSpPr>
          <p:cNvPr id="1856" name="Google Shape;1856;p128"/>
          <p:cNvSpPr txBox="1"/>
          <p:nvPr/>
        </p:nvSpPr>
        <p:spPr>
          <a:xfrm>
            <a:off x="465114" y="3739836"/>
            <a:ext cx="3048000"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dk1"/>
                </a:solidFill>
                <a:latin typeface="Tahoma"/>
                <a:ea typeface="Tahoma"/>
                <a:cs typeface="Tahoma"/>
                <a:sym typeface="Tahoma"/>
              </a:rPr>
              <a:t>“This is what we do.”</a:t>
            </a:r>
            <a:endParaRPr sz="1600" b="0" i="0" u="none" strike="noStrike" cap="none">
              <a:solidFill>
                <a:schemeClr val="dk1"/>
              </a:solidFill>
              <a:latin typeface="Tahoma"/>
              <a:ea typeface="Tahoma"/>
              <a:cs typeface="Tahoma"/>
              <a:sym typeface="Tahoma"/>
            </a:endParaRPr>
          </a:p>
        </p:txBody>
      </p:sp>
      <p:sp>
        <p:nvSpPr>
          <p:cNvPr id="1857" name="Google Shape;1857;p128"/>
          <p:cNvSpPr txBox="1"/>
          <p:nvPr/>
        </p:nvSpPr>
        <p:spPr>
          <a:xfrm>
            <a:off x="3200400" y="3739836"/>
            <a:ext cx="3200400"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dk1"/>
                </a:solidFill>
                <a:latin typeface="Tahoma"/>
                <a:ea typeface="Tahoma"/>
                <a:cs typeface="Tahoma"/>
                <a:sym typeface="Tahoma"/>
              </a:rPr>
              <a:t>“This is how we do it.”</a:t>
            </a:r>
            <a:endParaRPr sz="1800" b="0" i="0" u="none" strike="noStrike" cap="none">
              <a:solidFill>
                <a:schemeClr val="dk1"/>
              </a:solidFill>
              <a:latin typeface="Tahoma"/>
              <a:ea typeface="Tahoma"/>
              <a:cs typeface="Tahoma"/>
              <a:sym typeface="Tahoma"/>
            </a:endParaRPr>
          </a:p>
        </p:txBody>
      </p:sp>
      <p:sp>
        <p:nvSpPr>
          <p:cNvPr id="1858" name="Google Shape;1858;p128"/>
          <p:cNvSpPr txBox="1"/>
          <p:nvPr/>
        </p:nvSpPr>
        <p:spPr>
          <a:xfrm>
            <a:off x="5486400" y="3739836"/>
            <a:ext cx="4267200"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dk1"/>
                </a:solidFill>
                <a:latin typeface="Tahoma"/>
                <a:ea typeface="Tahoma"/>
                <a:cs typeface="Tahoma"/>
                <a:sym typeface="Tahoma"/>
              </a:rPr>
              <a:t>“See? We’re actually doing it!”</a:t>
            </a:r>
            <a:endParaRPr sz="1400" b="0" i="0" u="none" strike="noStrike" cap="none">
              <a:solidFill>
                <a:srgbClr val="000000"/>
              </a:solidFill>
              <a:latin typeface="Arial"/>
              <a:ea typeface="Arial"/>
              <a:cs typeface="Arial"/>
              <a:sym typeface="Arial"/>
            </a:endParaRPr>
          </a:p>
        </p:txBody>
      </p:sp>
      <p:sp>
        <p:nvSpPr>
          <p:cNvPr id="1859" name="Google Shape;1859;p128"/>
          <p:cNvSpPr txBox="1"/>
          <p:nvPr/>
        </p:nvSpPr>
        <p:spPr>
          <a:xfrm>
            <a:off x="4648200" y="4876800"/>
            <a:ext cx="4092622" cy="738664"/>
          </a:xfrm>
          <a:prstGeom prst="rect">
            <a:avLst/>
          </a:prstGeom>
          <a:solidFill>
            <a:srgbClr val="F2F2F2"/>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dk1"/>
                </a:solidFill>
                <a:latin typeface="Tahoma"/>
                <a:ea typeface="Tahoma"/>
                <a:cs typeface="Tahoma"/>
                <a:sym typeface="Tahoma"/>
              </a:rPr>
              <a:t>Artifacts are not part of the Authorization Package </a:t>
            </a:r>
            <a:r>
              <a:rPr lang="en-US" sz="1400" b="0" i="1" u="none" strike="noStrike" cap="none">
                <a:solidFill>
                  <a:schemeClr val="dk1"/>
                </a:solidFill>
                <a:latin typeface="Tahoma"/>
                <a:ea typeface="Tahoma"/>
                <a:cs typeface="Tahoma"/>
                <a:sym typeface="Tahoma"/>
              </a:rPr>
              <a:t>per se</a:t>
            </a:r>
            <a:r>
              <a:rPr lang="en-US" sz="1400" b="0" i="0" u="none" strike="noStrike" cap="none">
                <a:solidFill>
                  <a:schemeClr val="dk1"/>
                </a:solidFill>
                <a:latin typeface="Tahoma"/>
                <a:ea typeface="Tahoma"/>
                <a:cs typeface="Tahoma"/>
                <a:sym typeface="Tahoma"/>
              </a:rPr>
              <a:t>, but they </a:t>
            </a:r>
            <a:r>
              <a:rPr lang="en-US" sz="1400" b="0" i="0" u="sng" strike="noStrike" cap="none">
                <a:solidFill>
                  <a:schemeClr val="dk1"/>
                </a:solidFill>
                <a:latin typeface="Tahoma"/>
                <a:ea typeface="Tahoma"/>
                <a:cs typeface="Tahoma"/>
                <a:sym typeface="Tahoma"/>
              </a:rPr>
              <a:t>are</a:t>
            </a:r>
            <a:r>
              <a:rPr lang="en-US" sz="1400" b="0" i="0" u="none" strike="noStrike" cap="none">
                <a:solidFill>
                  <a:schemeClr val="dk1"/>
                </a:solidFill>
                <a:latin typeface="Tahoma"/>
                <a:ea typeface="Tahoma"/>
                <a:cs typeface="Tahoma"/>
                <a:sym typeface="Tahoma"/>
              </a:rPr>
              <a:t> reviewed by the assessor in order to verify control implementation</a:t>
            </a:r>
            <a:endParaRPr sz="1800" b="0" i="0" u="none" strike="noStrike" cap="none">
              <a:solidFill>
                <a:schemeClr val="dk1"/>
              </a:solidFill>
              <a:latin typeface="Tahoma"/>
              <a:ea typeface="Tahoma"/>
              <a:cs typeface="Tahoma"/>
              <a:sym typeface="Tahoma"/>
            </a:endParaRP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Shape 1865"/>
        <p:cNvGrpSpPr/>
        <p:nvPr/>
      </p:nvGrpSpPr>
      <p:grpSpPr>
        <a:xfrm>
          <a:off x="0" y="0"/>
          <a:ext cx="0" cy="0"/>
          <a:chOff x="0" y="0"/>
          <a:chExt cx="0" cy="0"/>
        </a:xfrm>
      </p:grpSpPr>
      <p:sp>
        <p:nvSpPr>
          <p:cNvPr id="1866" name="Google Shape;1866;p129"/>
          <p:cNvSpPr txBox="1">
            <a:spLocks noGrp="1"/>
          </p:cNvSpPr>
          <p:nvPr>
            <p:ph type="body" idx="1"/>
          </p:nvPr>
        </p:nvSpPr>
        <p:spPr>
          <a:xfrm>
            <a:off x="533400" y="1524000"/>
            <a:ext cx="8199437" cy="476091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Word documents / Excel spreadsheets  </a:t>
            </a:r>
            <a:endParaRPr/>
          </a:p>
          <a:p>
            <a:pPr marL="742950" lvl="1" indent="-285750" algn="l" rtl="0">
              <a:lnSpc>
                <a:spcPct val="100000"/>
              </a:lnSpc>
              <a:spcBef>
                <a:spcPts val="480"/>
              </a:spcBef>
              <a:spcAft>
                <a:spcPts val="0"/>
              </a:spcAft>
              <a:buSzPts val="1320"/>
              <a:buChar char="■"/>
            </a:pPr>
            <a:r>
              <a:rPr lang="en-US"/>
              <a:t>Prevalent method in many federal civil agencies</a:t>
            </a:r>
            <a:endParaRPr/>
          </a:p>
          <a:p>
            <a:pPr marL="742950" lvl="1" indent="-285750" algn="l" rtl="0">
              <a:lnSpc>
                <a:spcPct val="100000"/>
              </a:lnSpc>
              <a:spcBef>
                <a:spcPts val="480"/>
              </a:spcBef>
              <a:spcAft>
                <a:spcPts val="0"/>
              </a:spcAft>
              <a:buSzPts val="1320"/>
              <a:buChar char="■"/>
            </a:pPr>
            <a:r>
              <a:rPr lang="en-US"/>
              <a:t>Documents can be very lengthy</a:t>
            </a:r>
            <a:endParaRPr/>
          </a:p>
          <a:p>
            <a:pPr marL="742950" lvl="1" indent="-285750" algn="l" rtl="0">
              <a:lnSpc>
                <a:spcPct val="100000"/>
              </a:lnSpc>
              <a:spcBef>
                <a:spcPts val="480"/>
              </a:spcBef>
              <a:spcAft>
                <a:spcPts val="0"/>
              </a:spcAft>
              <a:buSzPts val="1320"/>
              <a:buChar char="■"/>
            </a:pPr>
            <a:r>
              <a:rPr lang="en-US"/>
              <a:t>Some templates are available </a:t>
            </a:r>
            <a:endParaRPr/>
          </a:p>
          <a:p>
            <a:pPr marL="342900" lvl="0" indent="-342900" algn="l" rtl="0">
              <a:lnSpc>
                <a:spcPct val="100000"/>
              </a:lnSpc>
              <a:spcBef>
                <a:spcPts val="480"/>
              </a:spcBef>
              <a:spcAft>
                <a:spcPts val="0"/>
              </a:spcAft>
              <a:buSzPts val="1440"/>
              <a:buChar char="■"/>
            </a:pPr>
            <a:r>
              <a:rPr lang="en-US"/>
              <a:t>Automated tool (e.g., eMASS)</a:t>
            </a:r>
            <a:endParaRPr/>
          </a:p>
        </p:txBody>
      </p:sp>
      <p:sp>
        <p:nvSpPr>
          <p:cNvPr id="1867" name="Google Shape;1867;p129"/>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Document Creation and Maintenance</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396" name="Google Shape;396;p13"/>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The Basics: Terminology</a:t>
            </a:r>
            <a:endParaRPr/>
          </a:p>
        </p:txBody>
      </p:sp>
      <p:sp>
        <p:nvSpPr>
          <p:cNvPr id="397" name="Google Shape;397;p13"/>
          <p:cNvSpPr txBox="1"/>
          <p:nvPr/>
        </p:nvSpPr>
        <p:spPr>
          <a:xfrm>
            <a:off x="1295400" y="1466671"/>
            <a:ext cx="3243262" cy="1077218"/>
          </a:xfrm>
          <a:prstGeom prst="rect">
            <a:avLst/>
          </a:prstGeom>
          <a:solidFill>
            <a:srgbClr val="F2F2F2"/>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200"/>
              <a:buFont typeface="Arial"/>
              <a:buNone/>
            </a:pPr>
            <a:r>
              <a:rPr lang="en-US" sz="3200" b="0" i="0" u="none" strike="noStrike" cap="none">
                <a:solidFill>
                  <a:srgbClr val="002060"/>
                </a:solidFill>
                <a:latin typeface="Tahoma"/>
                <a:ea typeface="Tahoma"/>
                <a:cs typeface="Tahoma"/>
                <a:sym typeface="Tahoma"/>
              </a:rPr>
              <a:t>Information</a:t>
            </a:r>
            <a:br>
              <a:rPr lang="en-US" sz="3200" b="0" i="0" u="none" strike="noStrike" cap="none">
                <a:solidFill>
                  <a:srgbClr val="002060"/>
                </a:solidFill>
                <a:latin typeface="Tahoma"/>
                <a:ea typeface="Tahoma"/>
                <a:cs typeface="Tahoma"/>
                <a:sym typeface="Tahoma"/>
              </a:rPr>
            </a:br>
            <a:r>
              <a:rPr lang="en-US" sz="3200" b="0" i="0" u="none" strike="noStrike" cap="none">
                <a:solidFill>
                  <a:srgbClr val="002060"/>
                </a:solidFill>
                <a:latin typeface="Tahoma"/>
                <a:ea typeface="Tahoma"/>
                <a:cs typeface="Tahoma"/>
                <a:sym typeface="Tahoma"/>
              </a:rPr>
              <a:t>Security</a:t>
            </a:r>
            <a:endParaRPr sz="1400" b="0" i="0" u="none" strike="noStrike" cap="none">
              <a:solidFill>
                <a:srgbClr val="000000"/>
              </a:solidFill>
              <a:latin typeface="Arial"/>
              <a:ea typeface="Arial"/>
              <a:cs typeface="Arial"/>
              <a:sym typeface="Arial"/>
            </a:endParaRPr>
          </a:p>
        </p:txBody>
      </p:sp>
      <p:sp>
        <p:nvSpPr>
          <p:cNvPr id="398" name="Google Shape;398;p13"/>
          <p:cNvSpPr txBox="1"/>
          <p:nvPr/>
        </p:nvSpPr>
        <p:spPr>
          <a:xfrm>
            <a:off x="2808808" y="2914471"/>
            <a:ext cx="3243262" cy="1077218"/>
          </a:xfrm>
          <a:prstGeom prst="rect">
            <a:avLst/>
          </a:prstGeom>
          <a:solidFill>
            <a:srgbClr val="D8D8D8"/>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200"/>
              <a:buFont typeface="Arial"/>
              <a:buNone/>
            </a:pPr>
            <a:r>
              <a:rPr lang="en-US" sz="3200" b="0" i="0" u="none" strike="noStrike" cap="none">
                <a:solidFill>
                  <a:srgbClr val="002060"/>
                </a:solidFill>
                <a:latin typeface="Tahoma"/>
                <a:ea typeface="Tahoma"/>
                <a:cs typeface="Tahoma"/>
                <a:sym typeface="Tahoma"/>
              </a:rPr>
              <a:t>Information</a:t>
            </a:r>
            <a:br>
              <a:rPr lang="en-US" sz="3200" b="0" i="0" u="none" strike="noStrike" cap="none">
                <a:solidFill>
                  <a:srgbClr val="002060"/>
                </a:solidFill>
                <a:latin typeface="Tahoma"/>
                <a:ea typeface="Tahoma"/>
                <a:cs typeface="Tahoma"/>
                <a:sym typeface="Tahoma"/>
              </a:rPr>
            </a:br>
            <a:r>
              <a:rPr lang="en-US" sz="3200" b="0" i="0" u="none" strike="noStrike" cap="none">
                <a:solidFill>
                  <a:srgbClr val="002060"/>
                </a:solidFill>
                <a:latin typeface="Tahoma"/>
                <a:ea typeface="Tahoma"/>
                <a:cs typeface="Tahoma"/>
                <a:sym typeface="Tahoma"/>
              </a:rPr>
              <a:t>Assurance</a:t>
            </a:r>
            <a:endParaRPr sz="1400" b="0" i="0" u="none" strike="noStrike" cap="none">
              <a:solidFill>
                <a:srgbClr val="000000"/>
              </a:solidFill>
              <a:latin typeface="Arial"/>
              <a:ea typeface="Arial"/>
              <a:cs typeface="Arial"/>
              <a:sym typeface="Arial"/>
            </a:endParaRPr>
          </a:p>
        </p:txBody>
      </p:sp>
      <p:sp>
        <p:nvSpPr>
          <p:cNvPr id="399" name="Google Shape;399;p13"/>
          <p:cNvSpPr txBox="1"/>
          <p:nvPr/>
        </p:nvSpPr>
        <p:spPr>
          <a:xfrm>
            <a:off x="4538662" y="4438471"/>
            <a:ext cx="3243262" cy="584775"/>
          </a:xfrm>
          <a:prstGeom prst="rect">
            <a:avLst/>
          </a:prstGeom>
          <a:solidFill>
            <a:srgbClr val="BFBFB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200"/>
              <a:buFont typeface="Arial"/>
              <a:buNone/>
            </a:pPr>
            <a:r>
              <a:rPr lang="en-US" sz="3200" b="0" i="0" u="none" strike="noStrike" cap="none">
                <a:solidFill>
                  <a:srgbClr val="002060"/>
                </a:solidFill>
                <a:latin typeface="Tahoma"/>
                <a:ea typeface="Tahoma"/>
                <a:cs typeface="Tahoma"/>
                <a:sym typeface="Tahoma"/>
              </a:rPr>
              <a:t>Cybersecurity</a:t>
            </a:r>
            <a:endParaRPr sz="1400" b="0" i="0" u="none" strike="noStrike" cap="none">
              <a:solidFill>
                <a:srgbClr val="000000"/>
              </a:solidFill>
              <a:latin typeface="Arial"/>
              <a:ea typeface="Arial"/>
              <a:cs typeface="Arial"/>
              <a:sym typeface="Arial"/>
            </a:endParaRPr>
          </a:p>
        </p:txBody>
      </p:sp>
      <p:sp>
        <p:nvSpPr>
          <p:cNvPr id="400" name="Google Shape;400;p13"/>
          <p:cNvSpPr txBox="1"/>
          <p:nvPr/>
        </p:nvSpPr>
        <p:spPr>
          <a:xfrm>
            <a:off x="1219200" y="5562600"/>
            <a:ext cx="6743700" cy="584775"/>
          </a:xfrm>
          <a:prstGeom prst="rect">
            <a:avLst/>
          </a:prstGeom>
          <a:solidFill>
            <a:schemeClr val="dk2"/>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200"/>
              <a:buFont typeface="Arial"/>
              <a:buNone/>
            </a:pPr>
            <a:r>
              <a:rPr lang="en-US" sz="3200" b="0" i="0" u="none" strike="noStrike" cap="none">
                <a:solidFill>
                  <a:schemeClr val="lt1"/>
                </a:solidFill>
                <a:latin typeface="Tahoma"/>
                <a:ea typeface="Tahoma"/>
                <a:cs typeface="Tahoma"/>
                <a:sym typeface="Tahoma"/>
              </a:rPr>
              <a:t>Same or different?</a:t>
            </a:r>
            <a:endParaRPr sz="2800" b="0" i="0" u="none" strike="noStrike" cap="none">
              <a:solidFill>
                <a:schemeClr val="lt1"/>
              </a:solidFill>
              <a:latin typeface="Tahoma"/>
              <a:ea typeface="Tahoma"/>
              <a:cs typeface="Tahoma"/>
              <a:sym typeface="Tahoma"/>
            </a:endParaRP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Shape 1873"/>
        <p:cNvGrpSpPr/>
        <p:nvPr/>
      </p:nvGrpSpPr>
      <p:grpSpPr>
        <a:xfrm>
          <a:off x="0" y="0"/>
          <a:ext cx="0" cy="0"/>
          <a:chOff x="0" y="0"/>
          <a:chExt cx="0" cy="0"/>
        </a:xfrm>
      </p:grpSpPr>
      <p:sp>
        <p:nvSpPr>
          <p:cNvPr id="1874" name="Google Shape;1874;p130"/>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eMASS Example – Security Plan (System Information)</a:t>
            </a:r>
            <a:endParaRPr/>
          </a:p>
        </p:txBody>
      </p:sp>
      <p:pic>
        <p:nvPicPr>
          <p:cNvPr id="1875" name="Google Shape;1875;p130" descr="A close up of a white background&#10;&#10;Description automatically generated"/>
          <p:cNvPicPr preferRelativeResize="0"/>
          <p:nvPr/>
        </p:nvPicPr>
        <p:blipFill rotWithShape="1">
          <a:blip r:embed="rId3">
            <a:alphaModFix/>
          </a:blip>
          <a:srcRect/>
          <a:stretch/>
        </p:blipFill>
        <p:spPr>
          <a:xfrm>
            <a:off x="3558452" y="3192759"/>
            <a:ext cx="2027096" cy="472481"/>
          </a:xfrm>
          <a:prstGeom prst="rect">
            <a:avLst/>
          </a:prstGeom>
          <a:noFill/>
          <a:ln>
            <a:noFill/>
          </a:ln>
        </p:spPr>
      </p:pic>
      <p:pic>
        <p:nvPicPr>
          <p:cNvPr id="1876" name="Google Shape;1876;p130"/>
          <p:cNvPicPr preferRelativeResize="0"/>
          <p:nvPr/>
        </p:nvPicPr>
        <p:blipFill rotWithShape="1">
          <a:blip r:embed="rId4">
            <a:alphaModFix/>
          </a:blip>
          <a:srcRect t="8558" b="-8556"/>
          <a:stretch/>
        </p:blipFill>
        <p:spPr>
          <a:xfrm>
            <a:off x="304800" y="1066800"/>
            <a:ext cx="8458200" cy="5342551"/>
          </a:xfrm>
          <a:prstGeom prst="rect">
            <a:avLst/>
          </a:prstGeom>
          <a:noFill/>
          <a:ln>
            <a:noFill/>
          </a:ln>
        </p:spPr>
      </p:pic>
      <p:pic>
        <p:nvPicPr>
          <p:cNvPr id="1877" name="Google Shape;1877;p130" descr="A close up of a white background&#10;&#10;Description automatically generated"/>
          <p:cNvPicPr preferRelativeResize="0"/>
          <p:nvPr/>
        </p:nvPicPr>
        <p:blipFill rotWithShape="1">
          <a:blip r:embed="rId3">
            <a:alphaModFix/>
          </a:blip>
          <a:srcRect/>
          <a:stretch/>
        </p:blipFill>
        <p:spPr>
          <a:xfrm>
            <a:off x="2802194" y="5564790"/>
            <a:ext cx="2783354" cy="668861"/>
          </a:xfrm>
          <a:prstGeom prst="rect">
            <a:avLst/>
          </a:prstGeom>
          <a:noFill/>
          <a:ln>
            <a:noFill/>
          </a:ln>
        </p:spPr>
      </p:pic>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Shape 1883"/>
        <p:cNvGrpSpPr/>
        <p:nvPr/>
      </p:nvGrpSpPr>
      <p:grpSpPr>
        <a:xfrm>
          <a:off x="0" y="0"/>
          <a:ext cx="0" cy="0"/>
          <a:chOff x="0" y="0"/>
          <a:chExt cx="0" cy="0"/>
        </a:xfrm>
      </p:grpSpPr>
      <p:pic>
        <p:nvPicPr>
          <p:cNvPr id="1884" name="Google Shape;1884;p131"/>
          <p:cNvPicPr preferRelativeResize="0">
            <a:picLocks noGrp="1"/>
          </p:cNvPicPr>
          <p:nvPr>
            <p:ph type="body" idx="1"/>
          </p:nvPr>
        </p:nvPicPr>
        <p:blipFill rotWithShape="1">
          <a:blip r:embed="rId3">
            <a:alphaModFix/>
          </a:blip>
          <a:srcRect/>
          <a:stretch/>
        </p:blipFill>
        <p:spPr>
          <a:xfrm>
            <a:off x="304799" y="1213644"/>
            <a:ext cx="5253890" cy="2824956"/>
          </a:xfrm>
          <a:prstGeom prst="rect">
            <a:avLst/>
          </a:prstGeom>
          <a:noFill/>
          <a:ln>
            <a:noFill/>
          </a:ln>
          <a:effectLst>
            <a:outerShdw blurRad="292100" dist="139700" dir="2700000" algn="tl" rotWithShape="0">
              <a:srgbClr val="333333">
                <a:alpha val="64313"/>
              </a:srgbClr>
            </a:outerShdw>
          </a:effectLst>
        </p:spPr>
      </p:pic>
      <p:sp>
        <p:nvSpPr>
          <p:cNvPr id="1885" name="Google Shape;1885;p131"/>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eMASS Example – Security Plan (Categorization &amp; Control Set)</a:t>
            </a:r>
            <a:endParaRPr/>
          </a:p>
        </p:txBody>
      </p:sp>
      <p:pic>
        <p:nvPicPr>
          <p:cNvPr id="1886" name="Google Shape;1886;p131"/>
          <p:cNvPicPr preferRelativeResize="0"/>
          <p:nvPr/>
        </p:nvPicPr>
        <p:blipFill rotWithShape="1">
          <a:blip r:embed="rId4">
            <a:alphaModFix/>
          </a:blip>
          <a:srcRect/>
          <a:stretch/>
        </p:blipFill>
        <p:spPr>
          <a:xfrm>
            <a:off x="3124200" y="3162300"/>
            <a:ext cx="5358181" cy="3657600"/>
          </a:xfrm>
          <a:prstGeom prst="rect">
            <a:avLst/>
          </a:prstGeom>
          <a:noFill/>
          <a:ln>
            <a:noFill/>
          </a:ln>
          <a:effectLst>
            <a:outerShdw blurRad="292100" dist="139700" dir="2700000" algn="tl" rotWithShape="0">
              <a:srgbClr val="333333">
                <a:alpha val="64313"/>
              </a:srgbClr>
            </a:outerShdw>
          </a:effectLst>
        </p:spPr>
      </p:pic>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Shape 1892"/>
        <p:cNvGrpSpPr/>
        <p:nvPr/>
      </p:nvGrpSpPr>
      <p:grpSpPr>
        <a:xfrm>
          <a:off x="0" y="0"/>
          <a:ext cx="0" cy="0"/>
          <a:chOff x="0" y="0"/>
          <a:chExt cx="0" cy="0"/>
        </a:xfrm>
      </p:grpSpPr>
      <p:sp>
        <p:nvSpPr>
          <p:cNvPr id="1893" name="Google Shape;1893;p132"/>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eMASS Example </a:t>
            </a:r>
            <a:br>
              <a:rPr lang="en-US"/>
            </a:br>
            <a:r>
              <a:rPr lang="en-US"/>
              <a:t>(Enter Assessment Results)</a:t>
            </a:r>
            <a:endParaRPr/>
          </a:p>
        </p:txBody>
      </p:sp>
      <p:pic>
        <p:nvPicPr>
          <p:cNvPr id="1894" name="Google Shape;1894;p132"/>
          <p:cNvPicPr preferRelativeResize="0"/>
          <p:nvPr/>
        </p:nvPicPr>
        <p:blipFill rotWithShape="1">
          <a:blip r:embed="rId3">
            <a:alphaModFix/>
          </a:blip>
          <a:srcRect/>
          <a:stretch/>
        </p:blipFill>
        <p:spPr>
          <a:xfrm>
            <a:off x="457200" y="1219200"/>
            <a:ext cx="8359774" cy="5399263"/>
          </a:xfrm>
          <a:prstGeom prst="rect">
            <a:avLst/>
          </a:prstGeom>
          <a:noFill/>
          <a:ln>
            <a:noFill/>
          </a:ln>
        </p:spPr>
      </p:pic>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Shape 1900"/>
        <p:cNvGrpSpPr/>
        <p:nvPr/>
      </p:nvGrpSpPr>
      <p:grpSpPr>
        <a:xfrm>
          <a:off x="0" y="0"/>
          <a:ext cx="0" cy="0"/>
          <a:chOff x="0" y="0"/>
          <a:chExt cx="0" cy="0"/>
        </a:xfrm>
      </p:grpSpPr>
      <p:sp>
        <p:nvSpPr>
          <p:cNvPr id="1901" name="Google Shape;1901;p133"/>
          <p:cNvSpPr txBox="1">
            <a:spLocks noGrp="1"/>
          </p:cNvSpPr>
          <p:nvPr>
            <p:ph type="body" idx="1"/>
          </p:nvPr>
        </p:nvSpPr>
        <p:spPr>
          <a:xfrm>
            <a:off x="472281" y="1066800"/>
            <a:ext cx="8199437" cy="53340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RMF Authorization Package consists of: Security Plan, Security Assessment Report, POA&amp;M</a:t>
            </a:r>
            <a:endParaRPr/>
          </a:p>
          <a:p>
            <a:pPr marL="342900" lvl="0" indent="-342900" algn="l" rtl="0">
              <a:lnSpc>
                <a:spcPct val="100000"/>
              </a:lnSpc>
              <a:spcBef>
                <a:spcPts val="480"/>
              </a:spcBef>
              <a:spcAft>
                <a:spcPts val="0"/>
              </a:spcAft>
              <a:buSzPts val="1440"/>
              <a:buChar char="■"/>
            </a:pPr>
            <a:r>
              <a:rPr lang="en-US"/>
              <a:t>Additional supporting documentation (artifacts) required as evidence of control implementation (compliance)</a:t>
            </a:r>
            <a:endParaRPr/>
          </a:p>
          <a:p>
            <a:pPr marL="342900" lvl="0" indent="-342900" algn="l" rtl="0">
              <a:lnSpc>
                <a:spcPct val="100000"/>
              </a:lnSpc>
              <a:spcBef>
                <a:spcPts val="480"/>
              </a:spcBef>
              <a:spcAft>
                <a:spcPts val="0"/>
              </a:spcAft>
              <a:buSzPts val="1440"/>
              <a:buChar char="■"/>
            </a:pPr>
            <a:r>
              <a:rPr lang="en-US"/>
              <a:t>SP, SAR and POA&amp;M can be developed and maintained in several ways</a:t>
            </a:r>
            <a:endParaRPr/>
          </a:p>
          <a:p>
            <a:pPr marL="742950" lvl="1" indent="-285750" algn="l" rtl="0">
              <a:lnSpc>
                <a:spcPct val="100000"/>
              </a:lnSpc>
              <a:spcBef>
                <a:spcPts val="480"/>
              </a:spcBef>
              <a:spcAft>
                <a:spcPts val="0"/>
              </a:spcAft>
              <a:buSzPts val="1320"/>
              <a:buChar char="■"/>
            </a:pPr>
            <a:r>
              <a:rPr lang="en-US"/>
              <a:t>Word, Excel, PDF documents; organizational templates </a:t>
            </a:r>
            <a:endParaRPr/>
          </a:p>
          <a:p>
            <a:pPr marL="742950" lvl="1" indent="-285750" algn="l" rtl="0">
              <a:lnSpc>
                <a:spcPct val="100000"/>
              </a:lnSpc>
              <a:spcBef>
                <a:spcPts val="480"/>
              </a:spcBef>
              <a:spcAft>
                <a:spcPts val="0"/>
              </a:spcAft>
              <a:buSzPts val="1320"/>
              <a:buChar char="■"/>
            </a:pPr>
            <a:r>
              <a:rPr lang="en-US"/>
              <a:t>Automated tool such as eMASS </a:t>
            </a:r>
            <a:endParaRPr/>
          </a:p>
          <a:p>
            <a:pPr marL="742950" lvl="1" indent="-285750" algn="l" rtl="0">
              <a:lnSpc>
                <a:spcPct val="100000"/>
              </a:lnSpc>
              <a:spcBef>
                <a:spcPts val="480"/>
              </a:spcBef>
              <a:spcAft>
                <a:spcPts val="0"/>
              </a:spcAft>
              <a:buSzPts val="1320"/>
              <a:buChar char="■"/>
            </a:pPr>
            <a:r>
              <a:rPr lang="en-US"/>
              <a:t>Accessibility, version control, information sensitivity and document marking need to be considered</a:t>
            </a:r>
            <a:endParaRPr/>
          </a:p>
          <a:p>
            <a:pPr marL="342900" lvl="0" indent="-251459" algn="l" rtl="0">
              <a:lnSpc>
                <a:spcPct val="100000"/>
              </a:lnSpc>
              <a:spcBef>
                <a:spcPts val="480"/>
              </a:spcBef>
              <a:spcAft>
                <a:spcPts val="0"/>
              </a:spcAft>
              <a:buSzPts val="1440"/>
              <a:buNone/>
            </a:pPr>
            <a:endParaRPr/>
          </a:p>
        </p:txBody>
      </p:sp>
      <p:sp>
        <p:nvSpPr>
          <p:cNvPr id="1902" name="Google Shape;1902;p133"/>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Summary</a:t>
            </a:r>
            <a:endParaRP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Shape 1908"/>
        <p:cNvGrpSpPr/>
        <p:nvPr/>
      </p:nvGrpSpPr>
      <p:grpSpPr>
        <a:xfrm>
          <a:off x="0" y="0"/>
          <a:ext cx="0" cy="0"/>
          <a:chOff x="0" y="0"/>
          <a:chExt cx="0" cy="0"/>
        </a:xfrm>
      </p:grpSpPr>
      <p:sp>
        <p:nvSpPr>
          <p:cNvPr id="1909" name="Google Shape;1909;p239"/>
          <p:cNvSpPr txBox="1">
            <a:spLocks noGrp="1"/>
          </p:cNvSpPr>
          <p:nvPr>
            <p:ph type="title"/>
          </p:nvPr>
        </p:nvSpPr>
        <p:spPr>
          <a:xfrm>
            <a:off x="4495800" y="68262"/>
            <a:ext cx="4321175" cy="922338"/>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400"/>
              <a:buNone/>
            </a:pPr>
            <a:r>
              <a:rPr lang="en-US"/>
              <a:t>Security Controls and NIST SP 800-53 R5 Transition</a:t>
            </a:r>
            <a:endParaRPr/>
          </a:p>
        </p:txBody>
      </p:sp>
      <p:grpSp>
        <p:nvGrpSpPr>
          <p:cNvPr id="1910" name="Google Shape;1910;p239"/>
          <p:cNvGrpSpPr/>
          <p:nvPr/>
        </p:nvGrpSpPr>
        <p:grpSpPr>
          <a:xfrm>
            <a:off x="232523" y="3768355"/>
            <a:ext cx="8450353" cy="913551"/>
            <a:chOff x="3923" y="271093"/>
            <a:chExt cx="8450353" cy="913551"/>
          </a:xfrm>
        </p:grpSpPr>
        <p:sp>
          <p:nvSpPr>
            <p:cNvPr id="1911" name="Google Shape;1911;p239"/>
            <p:cNvSpPr/>
            <p:nvPr/>
          </p:nvSpPr>
          <p:spPr>
            <a:xfrm>
              <a:off x="3923" y="271093"/>
              <a:ext cx="2283879" cy="913551"/>
            </a:xfrm>
            <a:prstGeom prst="chevron">
              <a:avLst>
                <a:gd name="adj" fmla="val 50000"/>
              </a:avLst>
            </a:prstGeom>
            <a:gradFill>
              <a:gsLst>
                <a:gs pos="0">
                  <a:srgbClr val="D03F3B"/>
                </a:gs>
                <a:gs pos="100000">
                  <a:srgbClr val="FF9995"/>
                </a:gs>
              </a:gsLst>
              <a:lin ang="16200000" scaled="0"/>
            </a:gradFill>
            <a:ln>
              <a:noFill/>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2" name="Google Shape;1912;p239"/>
            <p:cNvSpPr txBox="1"/>
            <p:nvPr/>
          </p:nvSpPr>
          <p:spPr>
            <a:xfrm>
              <a:off x="460699" y="271093"/>
              <a:ext cx="1370328" cy="913551"/>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en-US" sz="2100" b="0" i="0" u="none" strike="noStrike" cap="none">
                  <a:solidFill>
                    <a:schemeClr val="lt1"/>
                  </a:solidFill>
                  <a:latin typeface="Arial"/>
                  <a:ea typeface="Arial"/>
                  <a:cs typeface="Arial"/>
                  <a:sym typeface="Arial"/>
                </a:rPr>
                <a:t>What is a Security Control</a:t>
              </a:r>
              <a:endParaRPr/>
            </a:p>
          </p:txBody>
        </p:sp>
        <p:sp>
          <p:nvSpPr>
            <p:cNvPr id="1913" name="Google Shape;1913;p239"/>
            <p:cNvSpPr/>
            <p:nvPr/>
          </p:nvSpPr>
          <p:spPr>
            <a:xfrm>
              <a:off x="2059414" y="271093"/>
              <a:ext cx="2283879" cy="913551"/>
            </a:xfrm>
            <a:prstGeom prst="chevron">
              <a:avLst>
                <a:gd name="adj" fmla="val 50000"/>
              </a:avLst>
            </a:prstGeom>
            <a:gradFill>
              <a:gsLst>
                <a:gs pos="0">
                  <a:srgbClr val="D03F3B"/>
                </a:gs>
                <a:gs pos="100000">
                  <a:srgbClr val="FF9995"/>
                </a:gs>
              </a:gsLst>
              <a:lin ang="16200000" scaled="0"/>
            </a:gradFill>
            <a:ln>
              <a:noFill/>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4" name="Google Shape;1914;p239"/>
            <p:cNvSpPr txBox="1"/>
            <p:nvPr/>
          </p:nvSpPr>
          <p:spPr>
            <a:xfrm>
              <a:off x="2516190" y="271093"/>
              <a:ext cx="1370328" cy="913551"/>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en-US" sz="2100" b="0" i="0" u="none" strike="noStrike" cap="none">
                  <a:solidFill>
                    <a:schemeClr val="lt1"/>
                  </a:solidFill>
                  <a:latin typeface="Arial"/>
                  <a:ea typeface="Arial"/>
                  <a:cs typeface="Arial"/>
                  <a:sym typeface="Arial"/>
                </a:rPr>
                <a:t>NIST SP 800-53 R4/R5</a:t>
              </a:r>
              <a:endParaRPr/>
            </a:p>
          </p:txBody>
        </p:sp>
        <p:sp>
          <p:nvSpPr>
            <p:cNvPr id="1915" name="Google Shape;1915;p239"/>
            <p:cNvSpPr/>
            <p:nvPr/>
          </p:nvSpPr>
          <p:spPr>
            <a:xfrm>
              <a:off x="4114906" y="271093"/>
              <a:ext cx="2283879" cy="913551"/>
            </a:xfrm>
            <a:prstGeom prst="chevron">
              <a:avLst>
                <a:gd name="adj" fmla="val 50000"/>
              </a:avLst>
            </a:prstGeom>
            <a:gradFill>
              <a:gsLst>
                <a:gs pos="0">
                  <a:srgbClr val="D03F3B"/>
                </a:gs>
                <a:gs pos="100000">
                  <a:srgbClr val="FF9995"/>
                </a:gs>
              </a:gsLst>
              <a:lin ang="16200000" scaled="0"/>
            </a:gradFill>
            <a:ln>
              <a:noFill/>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6" name="Google Shape;1916;p239"/>
            <p:cNvSpPr txBox="1"/>
            <p:nvPr/>
          </p:nvSpPr>
          <p:spPr>
            <a:xfrm>
              <a:off x="4571682" y="271093"/>
              <a:ext cx="1370328" cy="913551"/>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en-US" sz="2100" b="0" i="0" u="none" strike="noStrike" cap="none">
                  <a:solidFill>
                    <a:schemeClr val="lt1"/>
                  </a:solidFill>
                  <a:latin typeface="Arial"/>
                  <a:ea typeface="Arial"/>
                  <a:cs typeface="Arial"/>
                  <a:sym typeface="Arial"/>
                </a:rPr>
                <a:t>NIST SP 800-53A R4/R5</a:t>
              </a:r>
              <a:endParaRPr/>
            </a:p>
          </p:txBody>
        </p:sp>
        <p:sp>
          <p:nvSpPr>
            <p:cNvPr id="1917" name="Google Shape;1917;p239"/>
            <p:cNvSpPr/>
            <p:nvPr/>
          </p:nvSpPr>
          <p:spPr>
            <a:xfrm>
              <a:off x="6170397" y="271093"/>
              <a:ext cx="2283879" cy="913551"/>
            </a:xfrm>
            <a:prstGeom prst="chevron">
              <a:avLst>
                <a:gd name="adj" fmla="val 50000"/>
              </a:avLst>
            </a:prstGeom>
            <a:gradFill>
              <a:gsLst>
                <a:gs pos="0">
                  <a:srgbClr val="D03F3B"/>
                </a:gs>
                <a:gs pos="100000">
                  <a:srgbClr val="FF9995"/>
                </a:gs>
              </a:gsLst>
              <a:lin ang="16200000" scaled="0"/>
            </a:gradFill>
            <a:ln>
              <a:noFill/>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8" name="Google Shape;1918;p239"/>
            <p:cNvSpPr txBox="1"/>
            <p:nvPr/>
          </p:nvSpPr>
          <p:spPr>
            <a:xfrm>
              <a:off x="6627173" y="271093"/>
              <a:ext cx="1370328" cy="913551"/>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en-US" sz="2100" b="0" i="0" u="none" strike="noStrike" cap="none">
                  <a:solidFill>
                    <a:schemeClr val="lt1"/>
                  </a:solidFill>
                  <a:latin typeface="Arial"/>
                  <a:ea typeface="Arial"/>
                  <a:cs typeface="Arial"/>
                  <a:sym typeface="Arial"/>
                </a:rPr>
                <a:t>DoD Transition Plan to R5</a:t>
              </a:r>
              <a:endParaRPr/>
            </a:p>
          </p:txBody>
        </p:sp>
      </p:grpSp>
      <p:grpSp>
        <p:nvGrpSpPr>
          <p:cNvPr id="2" name="Group 1">
            <a:extLst>
              <a:ext uri="{FF2B5EF4-FFF2-40B4-BE49-F238E27FC236}">
                <a16:creationId xmlns:a16="http://schemas.microsoft.com/office/drawing/2014/main" id="{D99D79A1-C62E-EE36-F9B1-B1657065088A}"/>
              </a:ext>
            </a:extLst>
          </p:cNvPr>
          <p:cNvGrpSpPr/>
          <p:nvPr/>
        </p:nvGrpSpPr>
        <p:grpSpPr>
          <a:xfrm>
            <a:off x="700252" y="1310336"/>
            <a:ext cx="1651065" cy="990639"/>
            <a:chOff x="691520" y="588"/>
            <a:chExt cx="1651065" cy="990639"/>
          </a:xfrm>
        </p:grpSpPr>
        <p:sp>
          <p:nvSpPr>
            <p:cNvPr id="3" name="Rectangle 2">
              <a:extLst>
                <a:ext uri="{FF2B5EF4-FFF2-40B4-BE49-F238E27FC236}">
                  <a16:creationId xmlns:a16="http://schemas.microsoft.com/office/drawing/2014/main" id="{30195923-A299-5C03-6AE8-4C514D875DD0}"/>
                </a:ext>
              </a:extLst>
            </p:cNvPr>
            <p:cNvSpPr/>
            <p:nvPr/>
          </p:nvSpPr>
          <p:spPr>
            <a:xfrm>
              <a:off x="691520" y="588"/>
              <a:ext cx="1651065" cy="990639"/>
            </a:xfrm>
            <a:prstGeom prst="rect">
              <a:avLst/>
            </a:prstGeom>
            <a:ln w="76200">
              <a:noFill/>
            </a:ln>
          </p:spPr>
          <p:style>
            <a:lnRef idx="0">
              <a:scrgbClr r="0" g="0" b="0"/>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4" name="TextBox 3">
              <a:extLst>
                <a:ext uri="{FF2B5EF4-FFF2-40B4-BE49-F238E27FC236}">
                  <a16:creationId xmlns:a16="http://schemas.microsoft.com/office/drawing/2014/main" id="{C85A5A6C-D18C-D3E1-9D2D-F97D804A1FE7}"/>
                </a:ext>
              </a:extLst>
            </p:cNvPr>
            <p:cNvSpPr txBox="1"/>
            <p:nvPr/>
          </p:nvSpPr>
          <p:spPr>
            <a:xfrm>
              <a:off x="691520" y="588"/>
              <a:ext cx="1651065" cy="990639"/>
            </a:xfrm>
            <a:prstGeom prst="rect">
              <a:avLst/>
            </a:prstGeom>
            <a:noFill/>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Getting Started</a:t>
              </a:r>
            </a:p>
          </p:txBody>
        </p:sp>
      </p:grpSp>
      <p:grpSp>
        <p:nvGrpSpPr>
          <p:cNvPr id="5" name="Group 4">
            <a:extLst>
              <a:ext uri="{FF2B5EF4-FFF2-40B4-BE49-F238E27FC236}">
                <a16:creationId xmlns:a16="http://schemas.microsoft.com/office/drawing/2014/main" id="{54ACE307-3817-9D77-EFC9-086992C782C8}"/>
              </a:ext>
            </a:extLst>
          </p:cNvPr>
          <p:cNvGrpSpPr/>
          <p:nvPr/>
        </p:nvGrpSpPr>
        <p:grpSpPr>
          <a:xfrm>
            <a:off x="2731062" y="1310336"/>
            <a:ext cx="1651065" cy="990639"/>
            <a:chOff x="2722330" y="588"/>
            <a:chExt cx="1651065" cy="990639"/>
          </a:xfrm>
        </p:grpSpPr>
        <p:sp>
          <p:nvSpPr>
            <p:cNvPr id="6" name="Rectangle 5">
              <a:extLst>
                <a:ext uri="{FF2B5EF4-FFF2-40B4-BE49-F238E27FC236}">
                  <a16:creationId xmlns:a16="http://schemas.microsoft.com/office/drawing/2014/main" id="{B7580359-0D19-4A4A-AFBC-15FBFCC88FFE}"/>
                </a:ext>
              </a:extLst>
            </p:cNvPr>
            <p:cNvSpPr/>
            <p:nvPr/>
          </p:nvSpPr>
          <p:spPr>
            <a:xfrm>
              <a:off x="2722330" y="588"/>
              <a:ext cx="1651065" cy="990639"/>
            </a:xfrm>
            <a:prstGeom prst="rect">
              <a:avLst/>
            </a:prstGeom>
            <a:ln w="38100">
              <a:noFill/>
            </a:ln>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7" name="TextBox 6">
              <a:extLst>
                <a:ext uri="{FF2B5EF4-FFF2-40B4-BE49-F238E27FC236}">
                  <a16:creationId xmlns:a16="http://schemas.microsoft.com/office/drawing/2014/main" id="{67B96C3D-5D3B-1ABC-47DD-20479B6CA534}"/>
                </a:ext>
              </a:extLst>
            </p:cNvPr>
            <p:cNvSpPr txBox="1"/>
            <p:nvPr/>
          </p:nvSpPr>
          <p:spPr>
            <a:xfrm>
              <a:off x="2722330" y="588"/>
              <a:ext cx="1651065" cy="990639"/>
            </a:xfrm>
            <a:prstGeom prst="rect">
              <a:avLst/>
            </a:prstGeom>
            <a:ln w="76200">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Policy Background</a:t>
              </a:r>
            </a:p>
          </p:txBody>
        </p:sp>
      </p:grpSp>
      <p:grpSp>
        <p:nvGrpSpPr>
          <p:cNvPr id="8" name="Group 7">
            <a:extLst>
              <a:ext uri="{FF2B5EF4-FFF2-40B4-BE49-F238E27FC236}">
                <a16:creationId xmlns:a16="http://schemas.microsoft.com/office/drawing/2014/main" id="{3615AA34-DAB4-7CEE-73EC-A581C9E307EE}"/>
              </a:ext>
            </a:extLst>
          </p:cNvPr>
          <p:cNvGrpSpPr/>
          <p:nvPr/>
        </p:nvGrpSpPr>
        <p:grpSpPr>
          <a:xfrm>
            <a:off x="4761873" y="1310336"/>
            <a:ext cx="1651065" cy="990639"/>
            <a:chOff x="4753141" y="588"/>
            <a:chExt cx="1651065" cy="990639"/>
          </a:xfrm>
        </p:grpSpPr>
        <p:sp>
          <p:nvSpPr>
            <p:cNvPr id="9" name="Rectangle 8">
              <a:extLst>
                <a:ext uri="{FF2B5EF4-FFF2-40B4-BE49-F238E27FC236}">
                  <a16:creationId xmlns:a16="http://schemas.microsoft.com/office/drawing/2014/main" id="{6E81A8DE-A0F2-AB03-5785-3984E5A88852}"/>
                </a:ext>
              </a:extLst>
            </p:cNvPr>
            <p:cNvSpPr/>
            <p:nvPr/>
          </p:nvSpPr>
          <p:spPr>
            <a:xfrm>
              <a:off x="4753141" y="588"/>
              <a:ext cx="1651065" cy="990639"/>
            </a:xfrm>
            <a:prstGeom prst="rect">
              <a:avLst/>
            </a:prstGeom>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0" name="TextBox 9">
              <a:extLst>
                <a:ext uri="{FF2B5EF4-FFF2-40B4-BE49-F238E27FC236}">
                  <a16:creationId xmlns:a16="http://schemas.microsoft.com/office/drawing/2014/main" id="{776496BD-D330-D227-E649-E079FEFE44FA}"/>
                </a:ext>
              </a:extLst>
            </p:cNvPr>
            <p:cNvSpPr txBox="1"/>
            <p:nvPr/>
          </p:nvSpPr>
          <p:spPr>
            <a:xfrm>
              <a:off x="4753141" y="588"/>
              <a:ext cx="1651065" cy="990639"/>
            </a:xfrm>
            <a:prstGeom prst="rect">
              <a:avLst/>
            </a:prstGeom>
            <a:ln w="76200">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Introduction to RMF</a:t>
              </a:r>
            </a:p>
          </p:txBody>
        </p:sp>
      </p:grpSp>
      <p:grpSp>
        <p:nvGrpSpPr>
          <p:cNvPr id="11" name="Group 10">
            <a:extLst>
              <a:ext uri="{FF2B5EF4-FFF2-40B4-BE49-F238E27FC236}">
                <a16:creationId xmlns:a16="http://schemas.microsoft.com/office/drawing/2014/main" id="{CCFD76DB-ADDA-7B7B-DDD2-3BAEB93BBCBF}"/>
              </a:ext>
            </a:extLst>
          </p:cNvPr>
          <p:cNvGrpSpPr/>
          <p:nvPr/>
        </p:nvGrpSpPr>
        <p:grpSpPr>
          <a:xfrm>
            <a:off x="6792683" y="1310336"/>
            <a:ext cx="1651065" cy="990639"/>
            <a:chOff x="6783951" y="588"/>
            <a:chExt cx="1651065" cy="990639"/>
          </a:xfrm>
        </p:grpSpPr>
        <p:sp>
          <p:nvSpPr>
            <p:cNvPr id="12" name="Rectangle 11">
              <a:extLst>
                <a:ext uri="{FF2B5EF4-FFF2-40B4-BE49-F238E27FC236}">
                  <a16:creationId xmlns:a16="http://schemas.microsoft.com/office/drawing/2014/main" id="{9543C050-B3A5-64FA-A437-4BD91AE69184}"/>
                </a:ext>
              </a:extLst>
            </p:cNvPr>
            <p:cNvSpPr/>
            <p:nvPr/>
          </p:nvSpPr>
          <p:spPr>
            <a:xfrm>
              <a:off x="6783951" y="588"/>
              <a:ext cx="1651065" cy="990639"/>
            </a:xfrm>
            <a:prstGeom prst="rect">
              <a:avLst/>
            </a:prstGeom>
            <a:ln>
              <a:noFill/>
            </a:ln>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3" name="TextBox 12">
              <a:extLst>
                <a:ext uri="{FF2B5EF4-FFF2-40B4-BE49-F238E27FC236}">
                  <a16:creationId xmlns:a16="http://schemas.microsoft.com/office/drawing/2014/main" id="{853EB3EF-65D9-45B8-2094-2822EBE25389}"/>
                </a:ext>
              </a:extLst>
            </p:cNvPr>
            <p:cNvSpPr txBox="1"/>
            <p:nvPr/>
          </p:nvSpPr>
          <p:spPr>
            <a:xfrm>
              <a:off x="6783951" y="588"/>
              <a:ext cx="1651065" cy="990639"/>
            </a:xfrm>
            <a:prstGeom prst="rect">
              <a:avLst/>
            </a:prstGeom>
            <a:ln w="76200">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Roles &amp; Responsibilities</a:t>
              </a:r>
            </a:p>
          </p:txBody>
        </p:sp>
      </p:grpSp>
      <p:grpSp>
        <p:nvGrpSpPr>
          <p:cNvPr id="14" name="Group 13">
            <a:extLst>
              <a:ext uri="{FF2B5EF4-FFF2-40B4-BE49-F238E27FC236}">
                <a16:creationId xmlns:a16="http://schemas.microsoft.com/office/drawing/2014/main" id="{572384BA-CAE0-2361-2B54-B5E620A81664}"/>
              </a:ext>
            </a:extLst>
          </p:cNvPr>
          <p:cNvGrpSpPr/>
          <p:nvPr/>
        </p:nvGrpSpPr>
        <p:grpSpPr>
          <a:xfrm>
            <a:off x="700252" y="2680720"/>
            <a:ext cx="1651065" cy="990639"/>
            <a:chOff x="691520" y="1370972"/>
            <a:chExt cx="1651065" cy="990639"/>
          </a:xfrm>
        </p:grpSpPr>
        <p:sp>
          <p:nvSpPr>
            <p:cNvPr id="15" name="Rectangle 14">
              <a:extLst>
                <a:ext uri="{FF2B5EF4-FFF2-40B4-BE49-F238E27FC236}">
                  <a16:creationId xmlns:a16="http://schemas.microsoft.com/office/drawing/2014/main" id="{FF679957-73DF-3CC4-097E-4F677D8409B9}"/>
                </a:ext>
              </a:extLst>
            </p:cNvPr>
            <p:cNvSpPr/>
            <p:nvPr/>
          </p:nvSpPr>
          <p:spPr>
            <a:xfrm>
              <a:off x="691520" y="1370972"/>
              <a:ext cx="1651065" cy="990639"/>
            </a:xfrm>
            <a:prstGeom prst="rect">
              <a:avLst/>
            </a:prstGeom>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6" name="TextBox 15">
              <a:extLst>
                <a:ext uri="{FF2B5EF4-FFF2-40B4-BE49-F238E27FC236}">
                  <a16:creationId xmlns:a16="http://schemas.microsoft.com/office/drawing/2014/main" id="{CC46B90F-BABF-9AC8-E807-1C1009DD92FE}"/>
                </a:ext>
              </a:extLst>
            </p:cNvPr>
            <p:cNvSpPr txBox="1"/>
            <p:nvPr/>
          </p:nvSpPr>
          <p:spPr>
            <a:xfrm>
              <a:off x="691520" y="1370972"/>
              <a:ext cx="1651065" cy="99063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Life Cycle</a:t>
              </a:r>
            </a:p>
          </p:txBody>
        </p:sp>
      </p:grpSp>
      <p:grpSp>
        <p:nvGrpSpPr>
          <p:cNvPr id="17" name="Group 16">
            <a:extLst>
              <a:ext uri="{FF2B5EF4-FFF2-40B4-BE49-F238E27FC236}">
                <a16:creationId xmlns:a16="http://schemas.microsoft.com/office/drawing/2014/main" id="{FAC141C4-849E-94C4-202F-8A0A6403576B}"/>
              </a:ext>
            </a:extLst>
          </p:cNvPr>
          <p:cNvGrpSpPr/>
          <p:nvPr/>
        </p:nvGrpSpPr>
        <p:grpSpPr>
          <a:xfrm>
            <a:off x="2731062" y="2680720"/>
            <a:ext cx="1651065" cy="990639"/>
            <a:chOff x="2722330" y="1370972"/>
            <a:chExt cx="1651065" cy="990639"/>
          </a:xfrm>
        </p:grpSpPr>
        <p:sp>
          <p:nvSpPr>
            <p:cNvPr id="18" name="Rectangle 17">
              <a:extLst>
                <a:ext uri="{FF2B5EF4-FFF2-40B4-BE49-F238E27FC236}">
                  <a16:creationId xmlns:a16="http://schemas.microsoft.com/office/drawing/2014/main" id="{FD346564-3769-AEC4-9885-C9C9567EDA6B}"/>
                </a:ext>
              </a:extLst>
            </p:cNvPr>
            <p:cNvSpPr/>
            <p:nvPr/>
          </p:nvSpPr>
          <p:spPr>
            <a:xfrm>
              <a:off x="2722330" y="1370972"/>
              <a:ext cx="1651065" cy="990639"/>
            </a:xfrm>
            <a:prstGeom prst="rect">
              <a:avLst/>
            </a:prstGeom>
            <a:ln w="76200">
              <a:noFill/>
            </a:ln>
          </p:spPr>
          <p:style>
            <a:lnRef idx="0">
              <a:scrgbClr r="0" g="0" b="0"/>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9" name="TextBox 18">
              <a:extLst>
                <a:ext uri="{FF2B5EF4-FFF2-40B4-BE49-F238E27FC236}">
                  <a16:creationId xmlns:a16="http://schemas.microsoft.com/office/drawing/2014/main" id="{64E47649-BF57-AC6A-F1D6-AF4A53362876}"/>
                </a:ext>
              </a:extLst>
            </p:cNvPr>
            <p:cNvSpPr txBox="1"/>
            <p:nvPr/>
          </p:nvSpPr>
          <p:spPr>
            <a:xfrm>
              <a:off x="2722330" y="1370972"/>
              <a:ext cx="1651065" cy="99063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Documentation</a:t>
              </a:r>
            </a:p>
          </p:txBody>
        </p:sp>
      </p:grpSp>
      <p:grpSp>
        <p:nvGrpSpPr>
          <p:cNvPr id="20" name="Group 19">
            <a:extLst>
              <a:ext uri="{FF2B5EF4-FFF2-40B4-BE49-F238E27FC236}">
                <a16:creationId xmlns:a16="http://schemas.microsoft.com/office/drawing/2014/main" id="{06774448-CB86-7B1C-97C4-22FC25BFC705}"/>
              </a:ext>
            </a:extLst>
          </p:cNvPr>
          <p:cNvGrpSpPr/>
          <p:nvPr/>
        </p:nvGrpSpPr>
        <p:grpSpPr>
          <a:xfrm>
            <a:off x="4761873" y="2680720"/>
            <a:ext cx="1651065" cy="990639"/>
            <a:chOff x="4753141" y="1370972"/>
            <a:chExt cx="1651065" cy="990639"/>
          </a:xfrm>
        </p:grpSpPr>
        <p:sp>
          <p:nvSpPr>
            <p:cNvPr id="21" name="Rectangle 20">
              <a:extLst>
                <a:ext uri="{FF2B5EF4-FFF2-40B4-BE49-F238E27FC236}">
                  <a16:creationId xmlns:a16="http://schemas.microsoft.com/office/drawing/2014/main" id="{5121DDB2-F86F-C2DA-E768-3E8D6ADAA664}"/>
                </a:ext>
              </a:extLst>
            </p:cNvPr>
            <p:cNvSpPr/>
            <p:nvPr/>
          </p:nvSpPr>
          <p:spPr>
            <a:xfrm>
              <a:off x="4753141" y="1370972"/>
              <a:ext cx="1651065" cy="990639"/>
            </a:xfrm>
            <a:prstGeom prst="rect">
              <a:avLst/>
            </a:prstGeom>
            <a:ln w="76200">
              <a:noFill/>
            </a:ln>
          </p:spPr>
          <p:style>
            <a:lnRef idx="0">
              <a:scrgbClr r="0" g="0" b="0"/>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22" name="TextBox 21">
              <a:extLst>
                <a:ext uri="{FF2B5EF4-FFF2-40B4-BE49-F238E27FC236}">
                  <a16:creationId xmlns:a16="http://schemas.microsoft.com/office/drawing/2014/main" id="{82F9FD31-75D6-7C11-E629-15DB94724CB6}"/>
                </a:ext>
              </a:extLst>
            </p:cNvPr>
            <p:cNvSpPr txBox="1"/>
            <p:nvPr/>
          </p:nvSpPr>
          <p:spPr>
            <a:xfrm>
              <a:off x="4753141" y="1370972"/>
              <a:ext cx="1651065" cy="990639"/>
            </a:xfrm>
            <a:prstGeom prst="rect">
              <a:avLst/>
            </a:prstGeom>
            <a:ln w="76200">
              <a:solidFill>
                <a:srgbClr val="FF0000"/>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Security Controls and Assessment Procedures</a:t>
              </a:r>
            </a:p>
          </p:txBody>
        </p:sp>
      </p:grpSp>
      <p:grpSp>
        <p:nvGrpSpPr>
          <p:cNvPr id="23" name="Group 22">
            <a:extLst>
              <a:ext uri="{FF2B5EF4-FFF2-40B4-BE49-F238E27FC236}">
                <a16:creationId xmlns:a16="http://schemas.microsoft.com/office/drawing/2014/main" id="{D3B55FF9-E883-33BD-2204-A663923D29BA}"/>
              </a:ext>
            </a:extLst>
          </p:cNvPr>
          <p:cNvGrpSpPr/>
          <p:nvPr/>
        </p:nvGrpSpPr>
        <p:grpSpPr>
          <a:xfrm>
            <a:off x="6792683" y="2680720"/>
            <a:ext cx="1651065" cy="990639"/>
            <a:chOff x="6783951" y="1370972"/>
            <a:chExt cx="1651065" cy="990639"/>
          </a:xfrm>
        </p:grpSpPr>
        <p:sp>
          <p:nvSpPr>
            <p:cNvPr id="24" name="Rectangle 23">
              <a:extLst>
                <a:ext uri="{FF2B5EF4-FFF2-40B4-BE49-F238E27FC236}">
                  <a16:creationId xmlns:a16="http://schemas.microsoft.com/office/drawing/2014/main" id="{32A8587D-0C5B-83C2-694A-46DC74286494}"/>
                </a:ext>
              </a:extLst>
            </p:cNvPr>
            <p:cNvSpPr/>
            <p:nvPr/>
          </p:nvSpPr>
          <p:spPr>
            <a:xfrm>
              <a:off x="6783951" y="1370972"/>
              <a:ext cx="1651065" cy="990639"/>
            </a:xfrm>
            <a:prstGeom prst="rect">
              <a:avLst/>
            </a:prstGeom>
            <a:ln w="76200">
              <a:noFill/>
            </a:ln>
          </p:spPr>
          <p:style>
            <a:lnRef idx="0">
              <a:scrgbClr r="0" g="0" b="0"/>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25" name="TextBox 24">
              <a:extLst>
                <a:ext uri="{FF2B5EF4-FFF2-40B4-BE49-F238E27FC236}">
                  <a16:creationId xmlns:a16="http://schemas.microsoft.com/office/drawing/2014/main" id="{EE18F703-C6C4-90D5-D660-DEDA9FE60A0E}"/>
                </a:ext>
              </a:extLst>
            </p:cNvPr>
            <p:cNvSpPr txBox="1"/>
            <p:nvPr/>
          </p:nvSpPr>
          <p:spPr>
            <a:xfrm>
              <a:off x="6783951" y="1370972"/>
              <a:ext cx="1651065" cy="99063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RMF Resources</a:t>
              </a:r>
            </a:p>
          </p:txBody>
        </p:sp>
      </p:gr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Shape 1955"/>
        <p:cNvGrpSpPr/>
        <p:nvPr/>
      </p:nvGrpSpPr>
      <p:grpSpPr>
        <a:xfrm>
          <a:off x="0" y="0"/>
          <a:ext cx="0" cy="0"/>
          <a:chOff x="0" y="0"/>
          <a:chExt cx="0" cy="0"/>
        </a:xfrm>
      </p:grpSpPr>
      <p:sp>
        <p:nvSpPr>
          <p:cNvPr id="1956" name="Google Shape;1956;p135"/>
          <p:cNvSpPr txBox="1">
            <a:spLocks noGrp="1"/>
          </p:cNvSpPr>
          <p:nvPr>
            <p:ph type="body" idx="1"/>
          </p:nvPr>
        </p:nvSpPr>
        <p:spPr>
          <a:xfrm>
            <a:off x="548481" y="1315014"/>
            <a:ext cx="8199437" cy="476091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Concise statement of a specific security capability (i.e., safeguard/countermeasure) needed to protect a particular aspect of an IS</a:t>
            </a:r>
            <a:endParaRPr/>
          </a:p>
          <a:p>
            <a:pPr marL="342900" lvl="0" indent="-342900" algn="l" rtl="0">
              <a:lnSpc>
                <a:spcPct val="100000"/>
              </a:lnSpc>
              <a:spcBef>
                <a:spcPts val="480"/>
              </a:spcBef>
              <a:spcAft>
                <a:spcPts val="0"/>
              </a:spcAft>
              <a:buSzPts val="1440"/>
              <a:buChar char="■"/>
            </a:pPr>
            <a:r>
              <a:rPr lang="en-US"/>
              <a:t>Security control characteristics</a:t>
            </a:r>
            <a:endParaRPr/>
          </a:p>
          <a:p>
            <a:pPr marL="742950" lvl="1" indent="-285750" algn="l" rtl="0">
              <a:lnSpc>
                <a:spcPct val="100000"/>
              </a:lnSpc>
              <a:spcBef>
                <a:spcPts val="480"/>
              </a:spcBef>
              <a:spcAft>
                <a:spcPts val="0"/>
              </a:spcAft>
              <a:buSzPts val="1320"/>
              <a:buChar char="■"/>
            </a:pPr>
            <a:r>
              <a:rPr lang="en-US"/>
              <a:t>Objective condition should be testable</a:t>
            </a:r>
            <a:endParaRPr/>
          </a:p>
          <a:p>
            <a:pPr marL="742950" lvl="1" indent="-285750" algn="l" rtl="0">
              <a:lnSpc>
                <a:spcPct val="100000"/>
              </a:lnSpc>
              <a:spcBef>
                <a:spcPts val="480"/>
              </a:spcBef>
              <a:spcAft>
                <a:spcPts val="0"/>
              </a:spcAft>
              <a:buSzPts val="1320"/>
              <a:buChar char="■"/>
            </a:pPr>
            <a:r>
              <a:rPr lang="en-US"/>
              <a:t>Compliance should be measurable</a:t>
            </a:r>
            <a:endParaRPr/>
          </a:p>
          <a:p>
            <a:pPr marL="742950" lvl="1" indent="-285750" algn="l" rtl="0">
              <a:lnSpc>
                <a:spcPct val="100000"/>
              </a:lnSpc>
              <a:spcBef>
                <a:spcPts val="480"/>
              </a:spcBef>
              <a:spcAft>
                <a:spcPts val="0"/>
              </a:spcAft>
              <a:buSzPts val="1320"/>
              <a:buChar char="■"/>
            </a:pPr>
            <a:r>
              <a:rPr lang="en-US"/>
              <a:t>Activities required to achieve the Control should be assignable, and therefore accountable</a:t>
            </a:r>
            <a:endParaRPr/>
          </a:p>
        </p:txBody>
      </p:sp>
      <p:sp>
        <p:nvSpPr>
          <p:cNvPr id="1957" name="Google Shape;1957;p135"/>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What is a Security Control?</a:t>
            </a:r>
            <a:endParaRPr/>
          </a:p>
        </p:txBody>
      </p:sp>
      <p:sp>
        <p:nvSpPr>
          <p:cNvPr id="1958" name="Google Shape;1958;p135"/>
          <p:cNvSpPr txBox="1"/>
          <p:nvPr/>
        </p:nvSpPr>
        <p:spPr>
          <a:xfrm>
            <a:off x="1066800" y="5410200"/>
            <a:ext cx="7162800" cy="400069"/>
          </a:xfrm>
          <a:prstGeom prst="rect">
            <a:avLst/>
          </a:prstGeom>
          <a:noFill/>
          <a:ln w="38100" cap="flat" cmpd="dbl">
            <a:solidFill>
              <a:schemeClr val="dk2"/>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chemeClr val="dk2"/>
                </a:solidFill>
                <a:latin typeface="Century Gothic"/>
                <a:ea typeface="Century Gothic"/>
                <a:cs typeface="Century Gothic"/>
                <a:sym typeface="Century Gothic"/>
              </a:rPr>
              <a:t>“Security Control”                 “Security Requirement”</a:t>
            </a:r>
            <a:endParaRPr sz="2000" b="1" i="0" u="none" strike="noStrike" cap="none">
              <a:solidFill>
                <a:schemeClr val="dk2"/>
              </a:solidFill>
              <a:latin typeface="Century Gothic"/>
              <a:ea typeface="Century Gothic"/>
              <a:cs typeface="Century Gothic"/>
              <a:sym typeface="Century Gothic"/>
            </a:endParaRPr>
          </a:p>
        </p:txBody>
      </p:sp>
      <p:sp>
        <p:nvSpPr>
          <p:cNvPr id="1959" name="Google Shape;1959;p135"/>
          <p:cNvSpPr/>
          <p:nvPr/>
        </p:nvSpPr>
        <p:spPr>
          <a:xfrm>
            <a:off x="4436805" y="5542986"/>
            <a:ext cx="422788" cy="178509"/>
          </a:xfrm>
          <a:prstGeom prst="rightArrow">
            <a:avLst>
              <a:gd name="adj1" fmla="val 50000"/>
              <a:gd name="adj2" fmla="val 50000"/>
            </a:avLst>
          </a:prstGeom>
          <a:solidFill>
            <a:schemeClr val="accent1"/>
          </a:solidFill>
          <a:ln w="25400" cap="flat" cmpd="sng">
            <a:solidFill>
              <a:srgbClr val="2136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960" name="Google Shape;1960;p135"/>
          <p:cNvSpPr/>
          <p:nvPr/>
        </p:nvSpPr>
        <p:spPr>
          <a:xfrm rot="10800000">
            <a:off x="3829994" y="5542985"/>
            <a:ext cx="422787" cy="178508"/>
          </a:xfrm>
          <a:prstGeom prst="rightArrow">
            <a:avLst>
              <a:gd name="adj1" fmla="val 50000"/>
              <a:gd name="adj2" fmla="val 50000"/>
            </a:avLst>
          </a:prstGeom>
          <a:solidFill>
            <a:schemeClr val="accent1"/>
          </a:solidFill>
          <a:ln w="25400" cap="flat" cmpd="sng">
            <a:solidFill>
              <a:srgbClr val="2136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Shape 1966"/>
        <p:cNvGrpSpPr/>
        <p:nvPr/>
      </p:nvGrpSpPr>
      <p:grpSpPr>
        <a:xfrm>
          <a:off x="0" y="0"/>
          <a:ext cx="0" cy="0"/>
          <a:chOff x="0" y="0"/>
          <a:chExt cx="0" cy="0"/>
        </a:xfrm>
      </p:grpSpPr>
      <p:sp>
        <p:nvSpPr>
          <p:cNvPr id="1967" name="Google Shape;1967;p136"/>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Catalog of Controls – NIST SP 800-53 R4 moving to R5 in the future</a:t>
            </a:r>
            <a:endParaRPr/>
          </a:p>
        </p:txBody>
      </p:sp>
      <p:pic>
        <p:nvPicPr>
          <p:cNvPr id="1968" name="Google Shape;1968;p136"/>
          <p:cNvPicPr preferRelativeResize="0"/>
          <p:nvPr/>
        </p:nvPicPr>
        <p:blipFill rotWithShape="1">
          <a:blip r:embed="rId3">
            <a:alphaModFix/>
          </a:blip>
          <a:srcRect/>
          <a:stretch/>
        </p:blipFill>
        <p:spPr>
          <a:xfrm>
            <a:off x="310445" y="1124599"/>
            <a:ext cx="4876800" cy="3264309"/>
          </a:xfrm>
          <a:prstGeom prst="rect">
            <a:avLst/>
          </a:prstGeom>
          <a:noFill/>
          <a:ln>
            <a:noFill/>
          </a:ln>
          <a:effectLst>
            <a:outerShdw blurRad="292100" dist="139700" dir="2700000" algn="tl" rotWithShape="0">
              <a:srgbClr val="333333">
                <a:alpha val="64313"/>
              </a:srgbClr>
            </a:outerShdw>
          </a:effectLst>
        </p:spPr>
      </p:pic>
      <p:pic>
        <p:nvPicPr>
          <p:cNvPr id="1969" name="Google Shape;1969;p136"/>
          <p:cNvPicPr preferRelativeResize="0"/>
          <p:nvPr/>
        </p:nvPicPr>
        <p:blipFill rotWithShape="1">
          <a:blip r:embed="rId4">
            <a:alphaModFix/>
          </a:blip>
          <a:srcRect/>
          <a:stretch/>
        </p:blipFill>
        <p:spPr>
          <a:xfrm>
            <a:off x="552451" y="3645309"/>
            <a:ext cx="2190750" cy="714375"/>
          </a:xfrm>
          <a:prstGeom prst="rect">
            <a:avLst/>
          </a:prstGeom>
          <a:noFill/>
          <a:ln>
            <a:noFill/>
          </a:ln>
        </p:spPr>
      </p:pic>
      <p:sp>
        <p:nvSpPr>
          <p:cNvPr id="1970" name="Google Shape;1970;p136"/>
          <p:cNvSpPr/>
          <p:nvPr/>
        </p:nvSpPr>
        <p:spPr>
          <a:xfrm>
            <a:off x="685801" y="3679176"/>
            <a:ext cx="2057400" cy="762000"/>
          </a:xfrm>
          <a:prstGeom prst="ellipse">
            <a:avLst/>
          </a:prstGeom>
          <a:noFill/>
          <a:ln w="38100" cap="flat" cmpd="sng">
            <a:solidFill>
              <a:srgbClr val="C0000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Tahoma"/>
              <a:buNone/>
            </a:pPr>
            <a:endParaRPr sz="2400" b="0" i="0" u="none" strike="noStrike" cap="none">
              <a:solidFill>
                <a:schemeClr val="dk1"/>
              </a:solidFill>
              <a:latin typeface="Tahoma"/>
              <a:ea typeface="Tahoma"/>
              <a:cs typeface="Tahoma"/>
              <a:sym typeface="Tahoma"/>
            </a:endParaRPr>
          </a:p>
        </p:txBody>
      </p:sp>
      <p:pic>
        <p:nvPicPr>
          <p:cNvPr id="1971" name="Google Shape;1971;p136" descr="Text&#10;&#10;Description automatically generated with low confidence"/>
          <p:cNvPicPr preferRelativeResize="0"/>
          <p:nvPr/>
        </p:nvPicPr>
        <p:blipFill rotWithShape="1">
          <a:blip r:embed="rId5">
            <a:alphaModFix/>
          </a:blip>
          <a:srcRect/>
          <a:stretch/>
        </p:blipFill>
        <p:spPr>
          <a:xfrm>
            <a:off x="2971800" y="3616928"/>
            <a:ext cx="5589569" cy="3106558"/>
          </a:xfrm>
          <a:prstGeom prst="rect">
            <a:avLst/>
          </a:prstGeom>
          <a:noFill/>
          <a:ln>
            <a:noFill/>
          </a:ln>
        </p:spPr>
      </p:pic>
      <p:pic>
        <p:nvPicPr>
          <p:cNvPr id="1972" name="Google Shape;1972;p136" descr="Text&#10;&#10;Description automatically generated with medium confidence"/>
          <p:cNvPicPr preferRelativeResize="0"/>
          <p:nvPr/>
        </p:nvPicPr>
        <p:blipFill rotWithShape="1">
          <a:blip r:embed="rId6">
            <a:alphaModFix/>
          </a:blip>
          <a:srcRect/>
          <a:stretch/>
        </p:blipFill>
        <p:spPr>
          <a:xfrm>
            <a:off x="3131269" y="6151970"/>
            <a:ext cx="2949196" cy="381033"/>
          </a:xfrm>
          <a:prstGeom prst="rect">
            <a:avLst/>
          </a:prstGeom>
          <a:noFill/>
          <a:ln>
            <a:noFill/>
          </a:ln>
        </p:spPr>
      </p:pic>
      <p:sp>
        <p:nvSpPr>
          <p:cNvPr id="1973" name="Google Shape;1973;p136"/>
          <p:cNvSpPr/>
          <p:nvPr/>
        </p:nvSpPr>
        <p:spPr>
          <a:xfrm>
            <a:off x="2971800" y="5961486"/>
            <a:ext cx="3352800" cy="762000"/>
          </a:xfrm>
          <a:prstGeom prst="ellipse">
            <a:avLst/>
          </a:prstGeom>
          <a:noFill/>
          <a:ln w="38100" cap="flat" cmpd="sng">
            <a:solidFill>
              <a:srgbClr val="C0000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Tahoma"/>
              <a:buNone/>
            </a:pPr>
            <a:endParaRPr sz="2400" b="0" i="0" u="none" strike="noStrike" cap="none">
              <a:solidFill>
                <a:schemeClr val="dk1"/>
              </a:solidFill>
              <a:latin typeface="Tahoma"/>
              <a:ea typeface="Tahoma"/>
              <a:cs typeface="Tahoma"/>
              <a:sym typeface="Tahoma"/>
            </a:endParaRP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Shape 1979"/>
        <p:cNvGrpSpPr/>
        <p:nvPr/>
      </p:nvGrpSpPr>
      <p:grpSpPr>
        <a:xfrm>
          <a:off x="0" y="0"/>
          <a:ext cx="0" cy="0"/>
          <a:chOff x="0" y="0"/>
          <a:chExt cx="0" cy="0"/>
        </a:xfrm>
      </p:grpSpPr>
      <p:sp>
        <p:nvSpPr>
          <p:cNvPr id="1980" name="Google Shape;1980;p137"/>
          <p:cNvSpPr txBox="1">
            <a:spLocks noGrp="1"/>
          </p:cNvSpPr>
          <p:nvPr>
            <p:ph type="title"/>
          </p:nvPr>
        </p:nvSpPr>
        <p:spPr>
          <a:xfrm>
            <a:off x="1219200" y="0"/>
            <a:ext cx="78486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NIST SP 800-53 R5 – Published September 2020</a:t>
            </a:r>
            <a:endParaRPr/>
          </a:p>
        </p:txBody>
      </p:sp>
      <p:sp>
        <p:nvSpPr>
          <p:cNvPr id="1981" name="Google Shape;1981;p137"/>
          <p:cNvSpPr txBox="1">
            <a:spLocks noGrp="1"/>
          </p:cNvSpPr>
          <p:nvPr>
            <p:ph type="body" idx="1"/>
          </p:nvPr>
        </p:nvSpPr>
        <p:spPr>
          <a:xfrm>
            <a:off x="685800" y="1143000"/>
            <a:ext cx="7666831" cy="5257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40"/>
              <a:buNone/>
            </a:pPr>
            <a:r>
              <a:rPr lang="en-US" sz="2400"/>
              <a:t>Family Changes:</a:t>
            </a:r>
            <a:endParaRPr/>
          </a:p>
          <a:p>
            <a:pPr marL="0" lvl="0" indent="0" algn="l" rtl="0">
              <a:lnSpc>
                <a:spcPct val="100000"/>
              </a:lnSpc>
              <a:spcBef>
                <a:spcPts val="280"/>
              </a:spcBef>
              <a:spcAft>
                <a:spcPts val="0"/>
              </a:spcAft>
              <a:buSzPts val="840"/>
              <a:buNone/>
            </a:pPr>
            <a:endParaRPr sz="1400"/>
          </a:p>
          <a:p>
            <a:pPr marL="342900" lvl="0" indent="-342900" algn="l" rtl="0">
              <a:lnSpc>
                <a:spcPct val="100000"/>
              </a:lnSpc>
              <a:spcBef>
                <a:spcPts val="440"/>
              </a:spcBef>
              <a:spcAft>
                <a:spcPts val="0"/>
              </a:spcAft>
              <a:buSzPts val="2200"/>
              <a:buFont typeface="Noto Sans Symbols"/>
              <a:buChar char="▪"/>
            </a:pPr>
            <a:r>
              <a:rPr lang="en-US" sz="2200"/>
              <a:t>20 total families</a:t>
            </a:r>
            <a:endParaRPr/>
          </a:p>
          <a:p>
            <a:pPr marL="742950" lvl="1" indent="-285750" algn="l" rtl="0">
              <a:lnSpc>
                <a:spcPct val="150000"/>
              </a:lnSpc>
              <a:spcBef>
                <a:spcPts val="440"/>
              </a:spcBef>
              <a:spcAft>
                <a:spcPts val="0"/>
              </a:spcAft>
              <a:buSzPts val="2200"/>
              <a:buFont typeface="Noto Sans Symbols"/>
              <a:buChar char="▪"/>
            </a:pPr>
            <a:r>
              <a:rPr lang="en-US" sz="2200"/>
              <a:t>Integrates Privacy within other families - only one Privacy-pure family</a:t>
            </a:r>
            <a:endParaRPr/>
          </a:p>
          <a:p>
            <a:pPr marL="1143000" lvl="2" indent="-228600" algn="l" rtl="0">
              <a:lnSpc>
                <a:spcPct val="150000"/>
              </a:lnSpc>
              <a:spcBef>
                <a:spcPts val="400"/>
              </a:spcBef>
              <a:spcAft>
                <a:spcPts val="0"/>
              </a:spcAft>
              <a:buSzPts val="2000"/>
              <a:buFont typeface="Noto Sans Symbols"/>
              <a:buChar char="▪"/>
            </a:pPr>
            <a:r>
              <a:rPr lang="en-US" sz="2000"/>
              <a:t>Personally Identifiable Information Processing and Transparency (PT)</a:t>
            </a:r>
            <a:endParaRPr/>
          </a:p>
          <a:p>
            <a:pPr marL="742950" lvl="1" indent="-285750" algn="l" rtl="0">
              <a:lnSpc>
                <a:spcPct val="150000"/>
              </a:lnSpc>
              <a:spcBef>
                <a:spcPts val="440"/>
              </a:spcBef>
              <a:spcAft>
                <a:spcPts val="0"/>
              </a:spcAft>
              <a:buSzPts val="2200"/>
              <a:buFont typeface="Noto Sans Symbols"/>
              <a:buChar char="▪"/>
            </a:pPr>
            <a:r>
              <a:rPr lang="en-US" sz="2200"/>
              <a:t>Program Management family </a:t>
            </a:r>
            <a:endParaRPr/>
          </a:p>
          <a:p>
            <a:pPr marL="1143000" lvl="2" indent="-228600" algn="l" rtl="0">
              <a:lnSpc>
                <a:spcPct val="150000"/>
              </a:lnSpc>
              <a:spcBef>
                <a:spcPts val="360"/>
              </a:spcBef>
              <a:spcAft>
                <a:spcPts val="0"/>
              </a:spcAft>
              <a:buSzPts val="1800"/>
              <a:buFont typeface="Noto Sans Symbols"/>
              <a:buChar char="▪"/>
            </a:pPr>
            <a:r>
              <a:rPr lang="en-US" sz="1800"/>
              <a:t>Adds several new Program Management (PM) controls to address Privacy</a:t>
            </a:r>
            <a:endParaRPr/>
          </a:p>
          <a:p>
            <a:pPr marL="742950" lvl="1" indent="-285750" algn="l" rtl="0">
              <a:lnSpc>
                <a:spcPct val="100000"/>
              </a:lnSpc>
              <a:spcBef>
                <a:spcPts val="440"/>
              </a:spcBef>
              <a:spcAft>
                <a:spcPts val="0"/>
              </a:spcAft>
              <a:buSzPts val="1210"/>
              <a:buChar char="■"/>
            </a:pPr>
            <a:r>
              <a:rPr lang="en-US" sz="2200"/>
              <a:t>New Supply Chain Risk Management family (SR)</a:t>
            </a:r>
            <a:endParaRP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Shape 1987"/>
        <p:cNvGrpSpPr/>
        <p:nvPr/>
      </p:nvGrpSpPr>
      <p:grpSpPr>
        <a:xfrm>
          <a:off x="0" y="0"/>
          <a:ext cx="0" cy="0"/>
          <a:chOff x="0" y="0"/>
          <a:chExt cx="0" cy="0"/>
        </a:xfrm>
      </p:grpSpPr>
      <p:sp>
        <p:nvSpPr>
          <p:cNvPr id="1988" name="Google Shape;1988;p138"/>
          <p:cNvSpPr txBox="1">
            <a:spLocks noGrp="1"/>
          </p:cNvSpPr>
          <p:nvPr>
            <p:ph type="title"/>
          </p:nvPr>
        </p:nvSpPr>
        <p:spPr>
          <a:xfrm>
            <a:off x="1219200" y="76200"/>
            <a:ext cx="7848600" cy="8461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br>
              <a:rPr lang="en-US"/>
            </a:br>
            <a:br>
              <a:rPr lang="en-US"/>
            </a:br>
            <a:br>
              <a:rPr lang="en-US"/>
            </a:br>
            <a:br>
              <a:rPr lang="en-US"/>
            </a:br>
            <a:r>
              <a:rPr lang="en-US"/>
              <a:t>NIST SP 800-53 R5 – </a:t>
            </a:r>
            <a:r>
              <a:rPr lang="en-US" sz="2800"/>
              <a:t>Personally Identifiable Information Processing and Transparency (PT)</a:t>
            </a:r>
            <a:endParaRPr/>
          </a:p>
        </p:txBody>
      </p:sp>
      <p:pic>
        <p:nvPicPr>
          <p:cNvPr id="1989" name="Google Shape;1989;p138" descr="Table&#10;&#10;Description automatically generated"/>
          <p:cNvPicPr preferRelativeResize="0"/>
          <p:nvPr/>
        </p:nvPicPr>
        <p:blipFill rotWithShape="1">
          <a:blip r:embed="rId3">
            <a:alphaModFix/>
          </a:blip>
          <a:srcRect/>
          <a:stretch/>
        </p:blipFill>
        <p:spPr>
          <a:xfrm>
            <a:off x="1676400" y="1066800"/>
            <a:ext cx="5105400" cy="5243014"/>
          </a:xfrm>
          <a:prstGeom prst="rect">
            <a:avLst/>
          </a:prstGeom>
          <a:noFill/>
          <a:ln>
            <a:noFill/>
          </a:ln>
        </p:spPr>
      </p:pic>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Shape 1995"/>
        <p:cNvGrpSpPr/>
        <p:nvPr/>
      </p:nvGrpSpPr>
      <p:grpSpPr>
        <a:xfrm>
          <a:off x="0" y="0"/>
          <a:ext cx="0" cy="0"/>
          <a:chOff x="0" y="0"/>
          <a:chExt cx="0" cy="0"/>
        </a:xfrm>
      </p:grpSpPr>
      <p:sp>
        <p:nvSpPr>
          <p:cNvPr id="1996" name="Google Shape;1996;p139"/>
          <p:cNvSpPr txBox="1">
            <a:spLocks noGrp="1"/>
          </p:cNvSpPr>
          <p:nvPr>
            <p:ph type="title"/>
          </p:nvPr>
        </p:nvSpPr>
        <p:spPr>
          <a:xfrm>
            <a:off x="1143000" y="76200"/>
            <a:ext cx="8153400" cy="8461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br>
              <a:rPr lang="en-US"/>
            </a:br>
            <a:br>
              <a:rPr lang="en-US"/>
            </a:br>
            <a:br>
              <a:rPr lang="en-US"/>
            </a:br>
            <a:br>
              <a:rPr lang="en-US"/>
            </a:br>
            <a:r>
              <a:rPr lang="en-US"/>
              <a:t>NIST SP 800-53 R5 – </a:t>
            </a:r>
            <a:r>
              <a:rPr lang="en-US" sz="2800"/>
              <a:t>Program Management (PM)</a:t>
            </a:r>
            <a:endParaRPr/>
          </a:p>
        </p:txBody>
      </p:sp>
      <p:pic>
        <p:nvPicPr>
          <p:cNvPr id="1997" name="Google Shape;1997;p139" descr="Table&#10;&#10;Description automatically generated"/>
          <p:cNvPicPr preferRelativeResize="0"/>
          <p:nvPr/>
        </p:nvPicPr>
        <p:blipFill rotWithShape="1">
          <a:blip r:embed="rId3">
            <a:alphaModFix/>
          </a:blip>
          <a:srcRect/>
          <a:stretch/>
        </p:blipFill>
        <p:spPr>
          <a:xfrm>
            <a:off x="312051" y="1143000"/>
            <a:ext cx="4259949" cy="5387807"/>
          </a:xfrm>
          <a:prstGeom prst="rect">
            <a:avLst/>
          </a:prstGeom>
          <a:noFill/>
          <a:ln>
            <a:noFill/>
          </a:ln>
        </p:spPr>
      </p:pic>
      <p:pic>
        <p:nvPicPr>
          <p:cNvPr id="1998" name="Google Shape;1998;p139" descr="Table&#10;&#10;Description automatically generated"/>
          <p:cNvPicPr preferRelativeResize="0"/>
          <p:nvPr/>
        </p:nvPicPr>
        <p:blipFill rotWithShape="1">
          <a:blip r:embed="rId4">
            <a:alphaModFix/>
          </a:blip>
          <a:srcRect/>
          <a:stretch/>
        </p:blipFill>
        <p:spPr>
          <a:xfrm>
            <a:off x="4724400" y="2743200"/>
            <a:ext cx="4229467" cy="3208298"/>
          </a:xfrm>
          <a:prstGeom prst="rect">
            <a:avLst/>
          </a:prstGeom>
          <a:noFill/>
          <a:ln>
            <a:noFill/>
          </a:ln>
        </p:spPr>
      </p:pic>
      <p:sp>
        <p:nvSpPr>
          <p:cNvPr id="1999" name="Google Shape;1999;p139"/>
          <p:cNvSpPr txBox="1"/>
          <p:nvPr/>
        </p:nvSpPr>
        <p:spPr>
          <a:xfrm>
            <a:off x="5054058" y="1494215"/>
            <a:ext cx="3777891" cy="70788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a:solidFill>
                  <a:schemeClr val="dk1"/>
                </a:solidFill>
                <a:latin typeface="Tahoma"/>
                <a:ea typeface="Tahoma"/>
                <a:cs typeface="Tahoma"/>
                <a:sym typeface="Tahoma"/>
              </a:rPr>
              <a:t>Expanded to include several privacy controls</a:t>
            </a:r>
            <a:r>
              <a:rPr lang="en-US" sz="1600" b="0" i="0" u="none" strike="noStrike" cap="none">
                <a:solidFill>
                  <a:schemeClr val="dk1"/>
                </a:solidFill>
                <a:latin typeface="Tahoma"/>
                <a:ea typeface="Tahoma"/>
                <a:cs typeface="Tahoma"/>
                <a:sym typeface="Tahoma"/>
              </a:rPr>
              <a:t>.</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graphicFrame>
        <p:nvGraphicFramePr>
          <p:cNvPr id="407" name="Google Shape;407;p14"/>
          <p:cNvGraphicFramePr/>
          <p:nvPr/>
        </p:nvGraphicFramePr>
        <p:xfrm>
          <a:off x="228601" y="1371600"/>
          <a:ext cx="8588375" cy="4790480"/>
        </p:xfrm>
        <a:graphic>
          <a:graphicData uri="http://schemas.openxmlformats.org/drawingml/2006/table">
            <a:tbl>
              <a:tblPr firstRow="1" bandRow="1">
                <a:noFill/>
                <a:tableStyleId>{B025BF9E-000A-4EFB-9397-2EB7D8DF76D6}</a:tableStyleId>
              </a:tblPr>
              <a:tblGrid>
                <a:gridCol w="2818925">
                  <a:extLst>
                    <a:ext uri="{9D8B030D-6E8A-4147-A177-3AD203B41FA5}">
                      <a16:colId xmlns:a16="http://schemas.microsoft.com/office/drawing/2014/main" val="20000"/>
                    </a:ext>
                  </a:extLst>
                </a:gridCol>
                <a:gridCol w="5769450">
                  <a:extLst>
                    <a:ext uri="{9D8B030D-6E8A-4147-A177-3AD203B41FA5}">
                      <a16:colId xmlns:a16="http://schemas.microsoft.com/office/drawing/2014/main" val="20001"/>
                    </a:ext>
                  </a:extLst>
                </a:gridCol>
              </a:tblGrid>
              <a:tr h="370850">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Term</a:t>
                      </a:r>
                      <a:endParaRPr sz="1400" u="none" strike="noStrike" cap="none"/>
                    </a:p>
                  </a:txBody>
                  <a:tcPr marL="91450" marR="91450" marT="45725" marB="45725"/>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Definition*</a:t>
                      </a:r>
                      <a:endParaRPr sz="1400" u="none" strike="noStrike" cap="none"/>
                    </a:p>
                  </a:txBody>
                  <a:tcPr marL="91450" marR="91450" marT="45725" marB="45725"/>
                </a:tc>
                <a:extLst>
                  <a:ext uri="{0D108BD9-81ED-4DB2-BD59-A6C34878D82A}">
                    <a16:rowId xmlns:a16="http://schemas.microsoft.com/office/drawing/2014/main" val="10000"/>
                  </a:ext>
                </a:extLst>
              </a:tr>
              <a:tr h="370850">
                <a:tc>
                  <a:txBody>
                    <a:bodyPr/>
                    <a:lstStyle/>
                    <a:p>
                      <a:pPr marL="0" marR="0" lvl="0" indent="0" algn="l" rtl="0">
                        <a:lnSpc>
                          <a:spcPct val="100000"/>
                        </a:lnSpc>
                        <a:spcBef>
                          <a:spcPts val="0"/>
                        </a:spcBef>
                        <a:spcAft>
                          <a:spcPts val="0"/>
                        </a:spcAft>
                        <a:buClr>
                          <a:srgbClr val="000000"/>
                        </a:buClr>
                        <a:buSzPts val="1600"/>
                        <a:buFont typeface="Arial"/>
                        <a:buNone/>
                      </a:pPr>
                      <a:r>
                        <a:rPr lang="en-US" sz="1600" u="none" strike="noStrike" cap="none"/>
                        <a:t>Information Security</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600"/>
                        <a:buFont typeface="Arial"/>
                        <a:buNone/>
                      </a:pPr>
                      <a:r>
                        <a:rPr lang="en-US" sz="1600" u="none" strike="noStrike" cap="none">
                          <a:solidFill>
                            <a:schemeClr val="dk1"/>
                          </a:solidFill>
                          <a:latin typeface="Tahoma"/>
                          <a:ea typeface="Tahoma"/>
                          <a:cs typeface="Tahoma"/>
                          <a:sym typeface="Tahoma"/>
                        </a:rPr>
                        <a:t>The protection of information and information systems from unauthorized access, use, disclosure, disruption, modification, or destruction in order to provide confidentiality, integrity, and availability. </a:t>
                      </a:r>
                      <a:endParaRPr sz="1600" u="none" strike="noStrike" cap="none"/>
                    </a:p>
                  </a:txBody>
                  <a:tcPr marL="91450" marR="91450" marT="45725" marB="45725"/>
                </a:tc>
                <a:extLst>
                  <a:ext uri="{0D108BD9-81ED-4DB2-BD59-A6C34878D82A}">
                    <a16:rowId xmlns:a16="http://schemas.microsoft.com/office/drawing/2014/main" val="10001"/>
                  </a:ext>
                </a:extLst>
              </a:tr>
              <a:tr h="370850">
                <a:tc>
                  <a:txBody>
                    <a:bodyPr/>
                    <a:lstStyle/>
                    <a:p>
                      <a:pPr marL="0" marR="0" lvl="0" indent="0" algn="l" rtl="0">
                        <a:lnSpc>
                          <a:spcPct val="100000"/>
                        </a:lnSpc>
                        <a:spcBef>
                          <a:spcPts val="0"/>
                        </a:spcBef>
                        <a:spcAft>
                          <a:spcPts val="0"/>
                        </a:spcAft>
                        <a:buClr>
                          <a:srgbClr val="000000"/>
                        </a:buClr>
                        <a:buSzPts val="1600"/>
                        <a:buFont typeface="Arial"/>
                        <a:buNone/>
                      </a:pPr>
                      <a:r>
                        <a:rPr lang="en-US" sz="1600" u="none" strike="noStrike" cap="none"/>
                        <a:t>Information Assurance</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600"/>
                        <a:buFont typeface="Arial"/>
                        <a:buNone/>
                      </a:pPr>
                      <a:r>
                        <a:rPr lang="en-US" sz="1600" u="none" strike="noStrike" cap="none"/>
                        <a:t>Measures that protect and defend information and information systems by ensuring their availability, integrity, authentication, confidentiality, and non- repudiation. These measures include providing for restoration of information systems by incorporating protection, detection, and reaction capabilities. Note: DoDI 8500.01 has transitioned from the term information assurance (IA) to the term cybersecurity. </a:t>
                      </a:r>
                      <a:endParaRPr sz="1600" u="none" strike="noStrike" cap="none">
                        <a:solidFill>
                          <a:schemeClr val="dk1"/>
                        </a:solidFill>
                        <a:latin typeface="Tahoma"/>
                        <a:ea typeface="Tahoma"/>
                        <a:cs typeface="Tahoma"/>
                        <a:sym typeface="Tahoma"/>
                      </a:endParaRPr>
                    </a:p>
                  </a:txBody>
                  <a:tcPr marL="91450" marR="91450" marT="45725" marB="45725"/>
                </a:tc>
                <a:extLst>
                  <a:ext uri="{0D108BD9-81ED-4DB2-BD59-A6C34878D82A}">
                    <a16:rowId xmlns:a16="http://schemas.microsoft.com/office/drawing/2014/main" val="10002"/>
                  </a:ext>
                </a:extLst>
              </a:tr>
              <a:tr h="370850">
                <a:tc>
                  <a:txBody>
                    <a:bodyPr/>
                    <a:lstStyle/>
                    <a:p>
                      <a:pPr marL="0" marR="0" lvl="0" indent="0" algn="l" rtl="0">
                        <a:lnSpc>
                          <a:spcPct val="100000"/>
                        </a:lnSpc>
                        <a:spcBef>
                          <a:spcPts val="0"/>
                        </a:spcBef>
                        <a:spcAft>
                          <a:spcPts val="0"/>
                        </a:spcAft>
                        <a:buClr>
                          <a:srgbClr val="000000"/>
                        </a:buClr>
                        <a:buSzPts val="1600"/>
                        <a:buFont typeface="Arial"/>
                        <a:buNone/>
                      </a:pPr>
                      <a:r>
                        <a:rPr lang="en-US" sz="1600" u="none" strike="noStrike" cap="none"/>
                        <a:t>Cybersecurity</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600"/>
                        <a:buFont typeface="Arial"/>
                        <a:buNone/>
                      </a:pPr>
                      <a:r>
                        <a:rPr lang="en-US" sz="1600" u="none" strike="noStrike" cap="none"/>
                        <a:t>Prevention of damage to, protection of, and restoration of computers, electronic communications systems, electronic communications services, wire communication, and electronic communication, including information contained therein, to ensure its availability, integrity, authentication, confidentiality, and nonrepudiation.</a:t>
                      </a:r>
                      <a:endParaRPr sz="1400" u="none" strike="noStrike" cap="none"/>
                    </a:p>
                  </a:txBody>
                  <a:tcPr marL="91450" marR="91450" marT="45725" marB="45725"/>
                </a:tc>
                <a:extLst>
                  <a:ext uri="{0D108BD9-81ED-4DB2-BD59-A6C34878D82A}">
                    <a16:rowId xmlns:a16="http://schemas.microsoft.com/office/drawing/2014/main" val="10003"/>
                  </a:ext>
                </a:extLst>
              </a:tr>
            </a:tbl>
          </a:graphicData>
        </a:graphic>
      </p:graphicFrame>
      <p:sp>
        <p:nvSpPr>
          <p:cNvPr id="408" name="Google Shape;408;p14"/>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The Basics: Formal Definitions</a:t>
            </a:r>
            <a:endParaRPr/>
          </a:p>
        </p:txBody>
      </p:sp>
      <p:sp>
        <p:nvSpPr>
          <p:cNvPr id="409" name="Google Shape;409;p14"/>
          <p:cNvSpPr txBox="1"/>
          <p:nvPr/>
        </p:nvSpPr>
        <p:spPr>
          <a:xfrm>
            <a:off x="1447800" y="6324600"/>
            <a:ext cx="6248400"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dk1"/>
                </a:solidFill>
                <a:latin typeface="Tahoma"/>
                <a:ea typeface="Tahoma"/>
                <a:cs typeface="Tahoma"/>
                <a:sym typeface="Tahoma"/>
              </a:rPr>
              <a:t>* Source: CNSSI 4009, National Information Assurance Glossary, March 2022</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140"/>
          <p:cNvSpPr txBox="1">
            <a:spLocks noGrp="1"/>
          </p:cNvSpPr>
          <p:nvPr>
            <p:ph type="title"/>
          </p:nvPr>
        </p:nvSpPr>
        <p:spPr>
          <a:xfrm>
            <a:off x="1219200" y="76200"/>
            <a:ext cx="7848600" cy="8461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br>
              <a:rPr lang="en-US"/>
            </a:br>
            <a:br>
              <a:rPr lang="en-US"/>
            </a:br>
            <a:br>
              <a:rPr lang="en-US"/>
            </a:br>
            <a:br>
              <a:rPr lang="en-US"/>
            </a:br>
            <a:r>
              <a:rPr lang="en-US"/>
              <a:t>NIST SP 800-53 R5 – </a:t>
            </a:r>
            <a:r>
              <a:rPr lang="en-US" sz="2800"/>
              <a:t>Supply Chain Risk Management (SR)</a:t>
            </a:r>
            <a:endParaRPr/>
          </a:p>
        </p:txBody>
      </p:sp>
      <p:pic>
        <p:nvPicPr>
          <p:cNvPr id="2007" name="Google Shape;2007;p140" descr="Table&#10;&#10;Description automatically generated"/>
          <p:cNvPicPr preferRelativeResize="0"/>
          <p:nvPr/>
        </p:nvPicPr>
        <p:blipFill rotWithShape="1">
          <a:blip r:embed="rId3">
            <a:alphaModFix/>
          </a:blip>
          <a:srcRect/>
          <a:stretch/>
        </p:blipFill>
        <p:spPr>
          <a:xfrm>
            <a:off x="1905000" y="1056852"/>
            <a:ext cx="4953000" cy="5718770"/>
          </a:xfrm>
          <a:prstGeom prst="rect">
            <a:avLst/>
          </a:prstGeom>
          <a:noFill/>
          <a:ln>
            <a:noFill/>
          </a:ln>
        </p:spPr>
      </p:pic>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Shape 2013"/>
        <p:cNvGrpSpPr/>
        <p:nvPr/>
      </p:nvGrpSpPr>
      <p:grpSpPr>
        <a:xfrm>
          <a:off x="0" y="0"/>
          <a:ext cx="0" cy="0"/>
          <a:chOff x="0" y="0"/>
          <a:chExt cx="0" cy="0"/>
        </a:xfrm>
      </p:grpSpPr>
      <p:sp>
        <p:nvSpPr>
          <p:cNvPr id="2014" name="Google Shape;2014;p141"/>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NIST SP 800-53 R5</a:t>
            </a:r>
            <a:endParaRPr/>
          </a:p>
        </p:txBody>
      </p:sp>
      <p:sp>
        <p:nvSpPr>
          <p:cNvPr id="2015" name="Google Shape;2015;p141"/>
          <p:cNvSpPr txBox="1">
            <a:spLocks noGrp="1"/>
          </p:cNvSpPr>
          <p:nvPr>
            <p:ph type="body" idx="1"/>
          </p:nvPr>
        </p:nvSpPr>
        <p:spPr>
          <a:xfrm>
            <a:off x="518933" y="996498"/>
            <a:ext cx="8283574" cy="54102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2200"/>
              <a:buFont typeface="Noto Sans Symbols"/>
              <a:buChar char="▪"/>
            </a:pPr>
            <a:r>
              <a:rPr lang="en-US" sz="2200"/>
              <a:t>Content Changes</a:t>
            </a:r>
            <a:endParaRPr/>
          </a:p>
          <a:p>
            <a:pPr marL="742950" lvl="1" indent="-285750" algn="l" rtl="0">
              <a:lnSpc>
                <a:spcPct val="150000"/>
              </a:lnSpc>
              <a:spcBef>
                <a:spcPts val="400"/>
              </a:spcBef>
              <a:spcAft>
                <a:spcPts val="0"/>
              </a:spcAft>
              <a:buSzPts val="2000"/>
              <a:buFont typeface="Noto Sans Symbols"/>
              <a:buChar char="▪"/>
            </a:pPr>
            <a:r>
              <a:rPr lang="en-US" sz="2000"/>
              <a:t>Contains information on controls for all federal agencies and supporting contractors</a:t>
            </a:r>
            <a:endParaRPr/>
          </a:p>
          <a:p>
            <a:pPr marL="742950" lvl="1" indent="-285750" algn="l" rtl="0">
              <a:lnSpc>
                <a:spcPct val="150000"/>
              </a:lnSpc>
              <a:spcBef>
                <a:spcPts val="400"/>
              </a:spcBef>
              <a:spcAft>
                <a:spcPts val="0"/>
              </a:spcAft>
              <a:buClr>
                <a:srgbClr val="0070C0"/>
              </a:buClr>
              <a:buSzPts val="2000"/>
              <a:buFont typeface="Noto Sans Symbols"/>
              <a:buChar char="▪"/>
            </a:pPr>
            <a:r>
              <a:rPr lang="en-US" sz="2000"/>
              <a:t>Baseline control selection process depends on the organization and will be addressed in other publications</a:t>
            </a:r>
            <a:endParaRPr/>
          </a:p>
          <a:p>
            <a:pPr marL="742950" lvl="1" indent="-285750" algn="l" rtl="0">
              <a:lnSpc>
                <a:spcPct val="150000"/>
              </a:lnSpc>
              <a:spcBef>
                <a:spcPts val="400"/>
              </a:spcBef>
              <a:spcAft>
                <a:spcPts val="0"/>
              </a:spcAft>
              <a:buClr>
                <a:srgbClr val="0070C0"/>
              </a:buClr>
              <a:buSzPts val="2000"/>
              <a:buFont typeface="Noto Sans Symbols"/>
              <a:buChar char="▪"/>
            </a:pPr>
            <a:r>
              <a:rPr lang="en-US" sz="2000"/>
              <a:t>Controls written more proactively (outcome-based) and include all types of platforms such as general purpose, closed, mobile, industrial control and Internet of Things (IoT)* devices</a:t>
            </a:r>
            <a:endParaRPr/>
          </a:p>
          <a:p>
            <a:pPr marL="0" lvl="0" indent="0" algn="l" rtl="0">
              <a:lnSpc>
                <a:spcPct val="100000"/>
              </a:lnSpc>
              <a:spcBef>
                <a:spcPts val="280"/>
              </a:spcBef>
              <a:spcAft>
                <a:spcPts val="0"/>
              </a:spcAft>
              <a:buSzPts val="840"/>
              <a:buNone/>
            </a:pPr>
            <a:endParaRPr sz="1400"/>
          </a:p>
          <a:p>
            <a:pPr marL="342900" lvl="0" indent="-342900" algn="l" rtl="0">
              <a:lnSpc>
                <a:spcPct val="100000"/>
              </a:lnSpc>
              <a:spcBef>
                <a:spcPts val="440"/>
              </a:spcBef>
              <a:spcAft>
                <a:spcPts val="0"/>
              </a:spcAft>
              <a:buSzPts val="1320"/>
              <a:buChar char="■"/>
            </a:pPr>
            <a:r>
              <a:rPr lang="en-US" sz="2200"/>
              <a:t>NIST SP 800-53B, </a:t>
            </a:r>
            <a:r>
              <a:rPr lang="en-US" sz="2200" i="0" u="none" strike="noStrike">
                <a:solidFill>
                  <a:srgbClr val="000000"/>
                </a:solidFill>
                <a:latin typeface="Tahoma"/>
                <a:ea typeface="Tahoma"/>
                <a:cs typeface="Tahoma"/>
                <a:sym typeface="Tahoma"/>
              </a:rPr>
              <a:t>Control Baselines for Information Systems and Organizations</a:t>
            </a:r>
            <a:r>
              <a:rPr lang="en-US" sz="2200" b="1" i="0" u="none" strike="noStrike">
                <a:solidFill>
                  <a:srgbClr val="000000"/>
                </a:solidFill>
                <a:latin typeface="Calibri"/>
                <a:ea typeface="Calibri"/>
                <a:cs typeface="Calibri"/>
                <a:sym typeface="Calibri"/>
              </a:rPr>
              <a:t> </a:t>
            </a:r>
            <a:r>
              <a:rPr lang="en-US" sz="2200"/>
              <a:t>– published October 2020 – addresses Federal agency baselines  (Note: NSS and DoD will continue to use CNSSI 1253.)</a:t>
            </a:r>
            <a:endParaRPr/>
          </a:p>
          <a:p>
            <a:pPr marL="342900" lvl="0" indent="-266700" algn="l" rtl="0">
              <a:lnSpc>
                <a:spcPct val="100000"/>
              </a:lnSpc>
              <a:spcBef>
                <a:spcPts val="400"/>
              </a:spcBef>
              <a:spcAft>
                <a:spcPts val="0"/>
              </a:spcAft>
              <a:buSzPts val="1200"/>
              <a:buNone/>
            </a:pPr>
            <a:endParaRPr/>
          </a:p>
        </p:txBody>
      </p:sp>
      <p:sp>
        <p:nvSpPr>
          <p:cNvPr id="2016" name="Google Shape;2016;p141"/>
          <p:cNvSpPr txBox="1"/>
          <p:nvPr/>
        </p:nvSpPr>
        <p:spPr>
          <a:xfrm>
            <a:off x="838200" y="6477000"/>
            <a:ext cx="7772400"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dk1"/>
                </a:solidFill>
                <a:latin typeface="Tahoma"/>
                <a:ea typeface="Tahoma"/>
                <a:cs typeface="Tahoma"/>
                <a:sym typeface="Tahoma"/>
              </a:rPr>
              <a:t>* A rapidly broadening landscape of connected devices, known as the Internet of Things (IoT).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Shape 2022"/>
        <p:cNvGrpSpPr/>
        <p:nvPr/>
      </p:nvGrpSpPr>
      <p:grpSpPr>
        <a:xfrm>
          <a:off x="0" y="0"/>
          <a:ext cx="0" cy="0"/>
          <a:chOff x="0" y="0"/>
          <a:chExt cx="0" cy="0"/>
        </a:xfrm>
      </p:grpSpPr>
      <p:sp>
        <p:nvSpPr>
          <p:cNvPr id="2023" name="Google Shape;2023;p142"/>
          <p:cNvSpPr txBox="1">
            <a:spLocks noGrp="1"/>
          </p:cNvSpPr>
          <p:nvPr>
            <p:ph type="title"/>
          </p:nvPr>
        </p:nvSpPr>
        <p:spPr>
          <a:xfrm>
            <a:off x="1219200" y="0"/>
            <a:ext cx="7597775" cy="817793"/>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Example Control from Rev 5</a:t>
            </a:r>
            <a:endParaRPr/>
          </a:p>
        </p:txBody>
      </p:sp>
      <p:sp>
        <p:nvSpPr>
          <p:cNvPr id="2024" name="Google Shape;2024;p142"/>
          <p:cNvSpPr/>
          <p:nvPr/>
        </p:nvSpPr>
        <p:spPr>
          <a:xfrm>
            <a:off x="251957" y="1042743"/>
            <a:ext cx="1021671" cy="568246"/>
          </a:xfrm>
          <a:custGeom>
            <a:avLst/>
            <a:gdLst/>
            <a:ahLst/>
            <a:cxnLst/>
            <a:rect l="l" t="t" r="r" b="b"/>
            <a:pathLst>
              <a:path w="120000" h="120000" extrusionOk="0">
                <a:moveTo>
                  <a:pt x="0" y="0"/>
                </a:moveTo>
                <a:lnTo>
                  <a:pt x="120000" y="0"/>
                </a:lnTo>
                <a:lnTo>
                  <a:pt x="120000" y="120000"/>
                </a:lnTo>
                <a:lnTo>
                  <a:pt x="0" y="120000"/>
                </a:lnTo>
                <a:close/>
              </a:path>
              <a:path w="120000" h="120000" fill="none" extrusionOk="0">
                <a:moveTo>
                  <a:pt x="242382" y="-7902"/>
                </a:moveTo>
                <a:lnTo>
                  <a:pt x="128546" y="45828"/>
                </a:lnTo>
              </a:path>
            </a:pathLst>
          </a:cu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400"/>
              <a:buFont typeface="Tahoma"/>
              <a:buNone/>
            </a:pPr>
            <a:r>
              <a:rPr lang="en-US" sz="1400" b="0" i="0" u="none" strike="noStrike" cap="none">
                <a:solidFill>
                  <a:schemeClr val="lt1"/>
                </a:solidFill>
                <a:latin typeface="Tahoma"/>
                <a:ea typeface="Tahoma"/>
                <a:cs typeface="Tahoma"/>
                <a:sym typeface="Tahoma"/>
              </a:rPr>
              <a:t>Control ID</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1400"/>
              <a:buFont typeface="Tahoma"/>
              <a:buNone/>
            </a:pPr>
            <a:r>
              <a:rPr lang="en-US" sz="1400" b="0" i="0" u="none" strike="noStrike" cap="none">
                <a:solidFill>
                  <a:schemeClr val="lt1"/>
                </a:solidFill>
                <a:latin typeface="Tahoma"/>
                <a:ea typeface="Tahoma"/>
                <a:cs typeface="Tahoma"/>
                <a:sym typeface="Tahoma"/>
              </a:rPr>
              <a:t> and Title</a:t>
            </a:r>
            <a:endParaRPr sz="1400" b="0" i="0" u="none" strike="noStrike" cap="none">
              <a:solidFill>
                <a:schemeClr val="lt1"/>
              </a:solidFill>
              <a:latin typeface="Tahoma"/>
              <a:ea typeface="Tahoma"/>
              <a:cs typeface="Tahoma"/>
              <a:sym typeface="Tahoma"/>
            </a:endParaRPr>
          </a:p>
        </p:txBody>
      </p:sp>
      <p:sp>
        <p:nvSpPr>
          <p:cNvPr id="2025" name="Google Shape;2025;p142"/>
          <p:cNvSpPr/>
          <p:nvPr/>
        </p:nvSpPr>
        <p:spPr>
          <a:xfrm>
            <a:off x="284614" y="1769249"/>
            <a:ext cx="1021671" cy="482619"/>
          </a:xfrm>
          <a:custGeom>
            <a:avLst/>
            <a:gdLst/>
            <a:ahLst/>
            <a:cxnLst/>
            <a:rect l="l" t="t" r="r" b="b"/>
            <a:pathLst>
              <a:path w="120000" h="120000" extrusionOk="0">
                <a:moveTo>
                  <a:pt x="0" y="0"/>
                </a:moveTo>
                <a:lnTo>
                  <a:pt x="120000" y="0"/>
                </a:lnTo>
                <a:lnTo>
                  <a:pt x="120000" y="120000"/>
                </a:lnTo>
                <a:lnTo>
                  <a:pt x="0" y="120000"/>
                </a:lnTo>
                <a:close/>
              </a:path>
              <a:path w="120000" h="120000" fill="none" extrusionOk="0">
                <a:moveTo>
                  <a:pt x="225394" y="-94330"/>
                </a:moveTo>
                <a:lnTo>
                  <a:pt x="125975" y="15287"/>
                </a:lnTo>
              </a:path>
            </a:pathLst>
          </a:cu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400"/>
              <a:buFont typeface="Tahoma"/>
              <a:buNone/>
            </a:pPr>
            <a:r>
              <a:rPr lang="en-US" sz="1400" b="0" i="0" u="none" strike="noStrike" cap="none">
                <a:solidFill>
                  <a:schemeClr val="lt1"/>
                </a:solidFill>
                <a:latin typeface="Tahoma"/>
                <a:ea typeface="Tahoma"/>
                <a:cs typeface="Tahoma"/>
                <a:sym typeface="Tahoma"/>
              </a:rPr>
              <a:t>Control</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1400"/>
              <a:buFont typeface="Tahoma"/>
              <a:buNone/>
            </a:pPr>
            <a:r>
              <a:rPr lang="en-US" sz="1400" b="0" i="0" u="none" strike="noStrike" cap="none">
                <a:solidFill>
                  <a:schemeClr val="lt1"/>
                </a:solidFill>
                <a:latin typeface="Tahoma"/>
                <a:ea typeface="Tahoma"/>
                <a:cs typeface="Tahoma"/>
                <a:sym typeface="Tahoma"/>
              </a:rPr>
              <a:t>Text</a:t>
            </a:r>
            <a:endParaRPr sz="1400" b="0" i="0" u="none" strike="noStrike" cap="none">
              <a:solidFill>
                <a:schemeClr val="lt1"/>
              </a:solidFill>
              <a:latin typeface="Tahoma"/>
              <a:ea typeface="Tahoma"/>
              <a:cs typeface="Tahoma"/>
              <a:sym typeface="Tahoma"/>
            </a:endParaRPr>
          </a:p>
        </p:txBody>
      </p:sp>
      <p:sp>
        <p:nvSpPr>
          <p:cNvPr id="2026" name="Google Shape;2026;p142"/>
          <p:cNvSpPr/>
          <p:nvPr/>
        </p:nvSpPr>
        <p:spPr>
          <a:xfrm>
            <a:off x="295499" y="2386537"/>
            <a:ext cx="1243244" cy="482619"/>
          </a:xfrm>
          <a:custGeom>
            <a:avLst/>
            <a:gdLst/>
            <a:ahLst/>
            <a:cxnLst/>
            <a:rect l="l" t="t" r="r" b="b"/>
            <a:pathLst>
              <a:path w="120000" h="120000" extrusionOk="0">
                <a:moveTo>
                  <a:pt x="0" y="0"/>
                </a:moveTo>
                <a:lnTo>
                  <a:pt x="120000" y="0"/>
                </a:lnTo>
                <a:lnTo>
                  <a:pt x="120000" y="120000"/>
                </a:lnTo>
                <a:lnTo>
                  <a:pt x="0" y="120000"/>
                </a:lnTo>
                <a:close/>
              </a:path>
              <a:path w="120000" h="120000" fill="none" extrusionOk="0">
                <a:moveTo>
                  <a:pt x="185321" y="-102628"/>
                </a:moveTo>
                <a:lnTo>
                  <a:pt x="124692" y="11185"/>
                </a:lnTo>
              </a:path>
            </a:pathLst>
          </a:cu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400"/>
              <a:buFont typeface="Tahoma"/>
              <a:buNone/>
            </a:pPr>
            <a:r>
              <a:rPr lang="en-US" sz="1400" b="0" i="0" u="none" strike="noStrike" cap="none">
                <a:solidFill>
                  <a:schemeClr val="lt1"/>
                </a:solidFill>
                <a:latin typeface="Tahoma"/>
                <a:ea typeface="Tahoma"/>
                <a:cs typeface="Tahoma"/>
                <a:sym typeface="Tahoma"/>
              </a:rPr>
              <a:t>Discussion</a:t>
            </a:r>
            <a:endParaRPr sz="1400" b="0" i="0" u="none" strike="noStrike" cap="none">
              <a:solidFill>
                <a:srgbClr val="000000"/>
              </a:solidFill>
              <a:latin typeface="Arial"/>
              <a:ea typeface="Arial"/>
              <a:cs typeface="Arial"/>
              <a:sym typeface="Arial"/>
            </a:endParaRPr>
          </a:p>
        </p:txBody>
      </p:sp>
      <p:sp>
        <p:nvSpPr>
          <p:cNvPr id="2027" name="Google Shape;2027;p142"/>
          <p:cNvSpPr/>
          <p:nvPr/>
        </p:nvSpPr>
        <p:spPr>
          <a:xfrm>
            <a:off x="251957" y="3094106"/>
            <a:ext cx="1447801" cy="1631332"/>
          </a:xfrm>
          <a:custGeom>
            <a:avLst/>
            <a:gdLst/>
            <a:ahLst/>
            <a:cxnLst/>
            <a:rect l="l" t="t" r="r" b="b"/>
            <a:pathLst>
              <a:path w="120000" h="120000" extrusionOk="0">
                <a:moveTo>
                  <a:pt x="0" y="0"/>
                </a:moveTo>
                <a:lnTo>
                  <a:pt x="120000" y="0"/>
                </a:lnTo>
                <a:lnTo>
                  <a:pt x="120000" y="120000"/>
                </a:lnTo>
                <a:lnTo>
                  <a:pt x="0" y="120000"/>
                </a:lnTo>
                <a:close/>
              </a:path>
              <a:path w="120000" h="120000" fill="none" extrusionOk="0">
                <a:moveTo>
                  <a:pt x="172433" y="45816"/>
                </a:moveTo>
                <a:lnTo>
                  <a:pt x="122586" y="8116"/>
                </a:lnTo>
              </a:path>
            </a:pathLst>
          </a:cu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Tahoma"/>
                <a:ea typeface="Tahoma"/>
                <a:cs typeface="Tahoma"/>
                <a:sym typeface="Tahoma"/>
              </a:rPr>
              <a:t>Control</a:t>
            </a:r>
            <a:br>
              <a:rPr lang="en-US" sz="1400" b="0" i="0" u="none" strike="noStrike" cap="none">
                <a:solidFill>
                  <a:schemeClr val="lt1"/>
                </a:solidFill>
                <a:latin typeface="Tahoma"/>
                <a:ea typeface="Tahoma"/>
                <a:cs typeface="Tahoma"/>
                <a:sym typeface="Tahoma"/>
              </a:rPr>
            </a:br>
            <a:r>
              <a:rPr lang="en-US" sz="1400" b="0" i="0" u="none" strike="noStrike" cap="none">
                <a:solidFill>
                  <a:schemeClr val="lt1"/>
                </a:solidFill>
                <a:latin typeface="Tahoma"/>
                <a:ea typeface="Tahoma"/>
                <a:cs typeface="Tahoma"/>
                <a:sym typeface="Tahoma"/>
              </a:rPr>
              <a:t>Enhancements</a:t>
            </a:r>
            <a:endParaRPr sz="1400" b="0" i="0" u="none" strike="noStrike" cap="none">
              <a:solidFill>
                <a:srgbClr val="000000"/>
              </a:solidFill>
              <a:latin typeface="Arial"/>
              <a:ea typeface="Arial"/>
              <a:cs typeface="Arial"/>
              <a:sym typeface="Arial"/>
            </a:endParaRPr>
          </a:p>
          <a:p>
            <a:pPr marL="171450" marR="0" lvl="0" indent="-171450" algn="l" rtl="0">
              <a:lnSpc>
                <a:spcPct val="100000"/>
              </a:lnSpc>
              <a:spcBef>
                <a:spcPts val="0"/>
              </a:spcBef>
              <a:spcAft>
                <a:spcPts val="0"/>
              </a:spcAft>
              <a:buClr>
                <a:schemeClr val="lt1"/>
              </a:buClr>
              <a:buSzPts val="1400"/>
              <a:buFont typeface="Tahoma"/>
              <a:buChar char="-"/>
            </a:pPr>
            <a:r>
              <a:rPr lang="en-US" sz="1400" b="0" i="0" u="none" strike="noStrike" cap="none">
                <a:solidFill>
                  <a:schemeClr val="lt1"/>
                </a:solidFill>
                <a:latin typeface="Tahoma"/>
                <a:ea typeface="Tahoma"/>
                <a:cs typeface="Tahoma"/>
                <a:sym typeface="Tahoma"/>
              </a:rPr>
              <a:t>Number</a:t>
            </a:r>
            <a:endParaRPr sz="1400" b="0" i="0" u="none" strike="noStrike" cap="none">
              <a:solidFill>
                <a:srgbClr val="000000"/>
              </a:solidFill>
              <a:latin typeface="Arial"/>
              <a:ea typeface="Arial"/>
              <a:cs typeface="Arial"/>
              <a:sym typeface="Arial"/>
            </a:endParaRPr>
          </a:p>
          <a:p>
            <a:pPr marL="171450" marR="0" lvl="0" indent="-171450" algn="l" rtl="0">
              <a:lnSpc>
                <a:spcPct val="100000"/>
              </a:lnSpc>
              <a:spcBef>
                <a:spcPts val="0"/>
              </a:spcBef>
              <a:spcAft>
                <a:spcPts val="0"/>
              </a:spcAft>
              <a:buClr>
                <a:schemeClr val="lt1"/>
              </a:buClr>
              <a:buSzPts val="1400"/>
              <a:buFont typeface="Tahoma"/>
              <a:buChar char="-"/>
            </a:pPr>
            <a:r>
              <a:rPr lang="en-US" sz="1400" b="0" i="0" u="none" strike="noStrike" cap="none">
                <a:solidFill>
                  <a:schemeClr val="lt1"/>
                </a:solidFill>
                <a:latin typeface="Tahoma"/>
                <a:ea typeface="Tahoma"/>
                <a:cs typeface="Tahoma"/>
                <a:sym typeface="Tahoma"/>
              </a:rPr>
              <a:t>Title</a:t>
            </a:r>
            <a:endParaRPr sz="1400" b="0" i="0" u="none" strike="noStrike" cap="none">
              <a:solidFill>
                <a:srgbClr val="000000"/>
              </a:solidFill>
              <a:latin typeface="Arial"/>
              <a:ea typeface="Arial"/>
              <a:cs typeface="Arial"/>
              <a:sym typeface="Arial"/>
            </a:endParaRPr>
          </a:p>
          <a:p>
            <a:pPr marL="171450" marR="0" lvl="0" indent="-171450" algn="l" rtl="0">
              <a:lnSpc>
                <a:spcPct val="100000"/>
              </a:lnSpc>
              <a:spcBef>
                <a:spcPts val="0"/>
              </a:spcBef>
              <a:spcAft>
                <a:spcPts val="0"/>
              </a:spcAft>
              <a:buClr>
                <a:schemeClr val="lt1"/>
              </a:buClr>
              <a:buSzPts val="1400"/>
              <a:buFont typeface="Tahoma"/>
              <a:buChar char="-"/>
            </a:pPr>
            <a:r>
              <a:rPr lang="en-US" sz="1400" b="0" i="0" u="none" strike="noStrike" cap="none">
                <a:solidFill>
                  <a:schemeClr val="lt1"/>
                </a:solidFill>
                <a:latin typeface="Tahoma"/>
                <a:ea typeface="Tahoma"/>
                <a:cs typeface="Tahoma"/>
                <a:sym typeface="Tahoma"/>
              </a:rPr>
              <a:t>Text</a:t>
            </a:r>
            <a:endParaRPr sz="1400" b="0" i="0" u="none" strike="noStrike" cap="none">
              <a:solidFill>
                <a:srgbClr val="000000"/>
              </a:solidFill>
              <a:latin typeface="Arial"/>
              <a:ea typeface="Arial"/>
              <a:cs typeface="Arial"/>
              <a:sym typeface="Arial"/>
            </a:endParaRPr>
          </a:p>
          <a:p>
            <a:pPr marL="171450" marR="0" lvl="0" indent="-171450" algn="l" rtl="0">
              <a:lnSpc>
                <a:spcPct val="100000"/>
              </a:lnSpc>
              <a:spcBef>
                <a:spcPts val="0"/>
              </a:spcBef>
              <a:spcAft>
                <a:spcPts val="0"/>
              </a:spcAft>
              <a:buClr>
                <a:schemeClr val="lt1"/>
              </a:buClr>
              <a:buSzPts val="1400"/>
              <a:buFont typeface="Tahoma"/>
              <a:buChar char="-"/>
            </a:pPr>
            <a:r>
              <a:rPr lang="en-US" sz="1400" b="0" i="0" u="none" strike="noStrike" cap="none">
                <a:solidFill>
                  <a:schemeClr val="lt1"/>
                </a:solidFill>
                <a:latin typeface="Tahoma"/>
                <a:ea typeface="Tahoma"/>
                <a:cs typeface="Tahoma"/>
                <a:sym typeface="Tahoma"/>
              </a:rPr>
              <a:t>Supplemental</a:t>
            </a:r>
            <a:endParaRPr sz="1400" b="0" i="0" u="none" strike="noStrike" cap="none">
              <a:solidFill>
                <a:srgbClr val="000000"/>
              </a:solidFill>
              <a:latin typeface="Arial"/>
              <a:ea typeface="Arial"/>
              <a:cs typeface="Arial"/>
              <a:sym typeface="Arial"/>
            </a:endParaRPr>
          </a:p>
          <a:p>
            <a:pPr marL="171450" marR="0" lvl="0" indent="-171450" algn="l" rtl="0">
              <a:lnSpc>
                <a:spcPct val="100000"/>
              </a:lnSpc>
              <a:spcBef>
                <a:spcPts val="0"/>
              </a:spcBef>
              <a:spcAft>
                <a:spcPts val="0"/>
              </a:spcAft>
              <a:buClr>
                <a:schemeClr val="lt1"/>
              </a:buClr>
              <a:buSzPts val="1400"/>
              <a:buFont typeface="Tahoma"/>
              <a:buChar char="-"/>
            </a:pPr>
            <a:r>
              <a:rPr lang="en-US" sz="1400" b="0" i="0" u="none" strike="noStrike" cap="none">
                <a:solidFill>
                  <a:schemeClr val="lt1"/>
                </a:solidFill>
                <a:latin typeface="Tahoma"/>
                <a:ea typeface="Tahoma"/>
                <a:cs typeface="Tahoma"/>
                <a:sym typeface="Tahoma"/>
              </a:rPr>
              <a:t> Guidance</a:t>
            </a:r>
            <a:endParaRPr sz="1400" b="0" i="0" u="none" strike="noStrike" cap="none">
              <a:solidFill>
                <a:srgbClr val="000000"/>
              </a:solidFill>
              <a:latin typeface="Arial"/>
              <a:ea typeface="Arial"/>
              <a:cs typeface="Arial"/>
              <a:sym typeface="Arial"/>
            </a:endParaRPr>
          </a:p>
        </p:txBody>
      </p:sp>
      <p:sp>
        <p:nvSpPr>
          <p:cNvPr id="2028" name="Google Shape;2028;p142"/>
          <p:cNvSpPr/>
          <p:nvPr/>
        </p:nvSpPr>
        <p:spPr>
          <a:xfrm>
            <a:off x="825911" y="5419205"/>
            <a:ext cx="1145310" cy="396052"/>
          </a:xfrm>
          <a:custGeom>
            <a:avLst/>
            <a:gdLst/>
            <a:ahLst/>
            <a:cxnLst/>
            <a:rect l="l" t="t" r="r" b="b"/>
            <a:pathLst>
              <a:path w="120000" h="120000" extrusionOk="0">
                <a:moveTo>
                  <a:pt x="0" y="0"/>
                </a:moveTo>
                <a:lnTo>
                  <a:pt x="120000" y="0"/>
                </a:lnTo>
                <a:lnTo>
                  <a:pt x="120000" y="120000"/>
                </a:lnTo>
                <a:lnTo>
                  <a:pt x="0" y="120000"/>
                </a:lnTo>
                <a:close/>
              </a:path>
              <a:path w="120000" h="120000" fill="none" extrusionOk="0">
                <a:moveTo>
                  <a:pt x="165239" y="368183"/>
                </a:moveTo>
                <a:lnTo>
                  <a:pt x="130784" y="45828"/>
                </a:lnTo>
              </a:path>
            </a:pathLst>
          </a:cu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400"/>
              <a:buFont typeface="Tahoma"/>
              <a:buNone/>
            </a:pPr>
            <a:r>
              <a:rPr lang="en-US" sz="1400" b="0" i="0" u="none" strike="noStrike" cap="none">
                <a:solidFill>
                  <a:schemeClr val="lt1"/>
                </a:solidFill>
                <a:latin typeface="Tahoma"/>
                <a:ea typeface="Tahoma"/>
                <a:cs typeface="Tahoma"/>
                <a:sym typeface="Tahoma"/>
              </a:rPr>
              <a:t>References</a:t>
            </a:r>
            <a:endParaRPr sz="1400" b="0" i="0" u="none" strike="noStrike" cap="none">
              <a:solidFill>
                <a:srgbClr val="000000"/>
              </a:solidFill>
              <a:latin typeface="Arial"/>
              <a:ea typeface="Arial"/>
              <a:cs typeface="Arial"/>
              <a:sym typeface="Arial"/>
            </a:endParaRPr>
          </a:p>
        </p:txBody>
      </p:sp>
      <p:sp>
        <p:nvSpPr>
          <p:cNvPr id="2029" name="Google Shape;2029;p142"/>
          <p:cNvSpPr txBox="1"/>
          <p:nvPr/>
        </p:nvSpPr>
        <p:spPr>
          <a:xfrm>
            <a:off x="2349726" y="823362"/>
            <a:ext cx="6260873" cy="497059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00"/>
              <a:buFont typeface="Arial"/>
              <a:buNone/>
            </a:pPr>
            <a:r>
              <a:rPr lang="en-US" sz="1100" b="1" i="0" u="none" strike="noStrike" cap="none">
                <a:solidFill>
                  <a:srgbClr val="0000FF"/>
                </a:solidFill>
                <a:latin typeface="Calibri"/>
                <a:ea typeface="Calibri"/>
                <a:cs typeface="Calibri"/>
                <a:sym typeface="Calibri"/>
              </a:rPr>
              <a:t>IR-3 </a:t>
            </a:r>
            <a:r>
              <a:rPr lang="en-US" sz="1100" b="1" i="0" u="none" strike="noStrike" cap="none">
                <a:solidFill>
                  <a:srgbClr val="000000"/>
                </a:solidFill>
                <a:latin typeface="Calibri"/>
                <a:ea typeface="Calibri"/>
                <a:cs typeface="Calibri"/>
                <a:sym typeface="Calibri"/>
              </a:rPr>
              <a:t>INCIDENT RESPONSE TESTING </a:t>
            </a:r>
            <a:endParaRPr sz="11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000000"/>
                </a:solidFill>
                <a:latin typeface="Calibri"/>
                <a:ea typeface="Calibri"/>
                <a:cs typeface="Calibri"/>
                <a:sym typeface="Calibri"/>
              </a:rPr>
              <a:t>Control: Test the effectiveness of the incident response capability for the system [</a:t>
            </a:r>
            <a:r>
              <a:rPr lang="en-US" sz="1000" b="0" i="1" u="none" strike="noStrike" cap="none">
                <a:solidFill>
                  <a:srgbClr val="000000"/>
                </a:solidFill>
                <a:latin typeface="Calibri"/>
                <a:ea typeface="Calibri"/>
                <a:cs typeface="Calibri"/>
                <a:sym typeface="Calibri"/>
              </a:rPr>
              <a:t>Assignment: organization-defined frequency</a:t>
            </a:r>
            <a:r>
              <a:rPr lang="en-US" sz="1000" b="0" i="0" u="none" strike="noStrike" cap="none">
                <a:solidFill>
                  <a:srgbClr val="000000"/>
                </a:solidFill>
                <a:latin typeface="Calibri"/>
                <a:ea typeface="Calibri"/>
                <a:cs typeface="Calibri"/>
                <a:sym typeface="Calibri"/>
              </a:rPr>
              <a:t>] using the following tests: [</a:t>
            </a:r>
            <a:r>
              <a:rPr lang="en-US" sz="1000" b="0" i="1" u="none" strike="noStrike" cap="none">
                <a:solidFill>
                  <a:srgbClr val="000000"/>
                </a:solidFill>
                <a:latin typeface="Calibri"/>
                <a:ea typeface="Calibri"/>
                <a:cs typeface="Calibri"/>
                <a:sym typeface="Calibri"/>
              </a:rPr>
              <a:t>Assignment: organization-defined tests</a:t>
            </a:r>
            <a:r>
              <a:rPr lang="en-US" sz="1000" b="0" i="0" u="none" strike="noStrike" cap="none">
                <a:solidFill>
                  <a:srgbClr val="000000"/>
                </a:solidFill>
                <a:latin typeface="Calibri"/>
                <a:ea typeface="Calibri"/>
                <a:cs typeface="Calibri"/>
                <a:sym typeface="Calibri"/>
              </a:rPr>
              <a:t>].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000000"/>
                </a:solidFill>
                <a:latin typeface="Calibri"/>
                <a:ea typeface="Calibri"/>
                <a:cs typeface="Calibri"/>
                <a:sym typeface="Calibri"/>
              </a:rPr>
              <a:t>Discussion: Organizations test incident response capabilities to determine their effectiveness and identify potential weaknesses or deficiencies. Incident response testing includes the use of checklists, walk-through or tabletop exercises, and simulations (parallel or full interrupt). Incident response testing can include a determination of the effects on organizational operations and assets and individuals due to incident response. The use of qualitative and quantitative data aids in determining the effectiveness of incident response processes.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000000"/>
                </a:solidFill>
                <a:latin typeface="Calibri"/>
                <a:ea typeface="Calibri"/>
                <a:cs typeface="Calibri"/>
                <a:sym typeface="Calibri"/>
              </a:rPr>
              <a:t>Related Controls: </a:t>
            </a:r>
            <a:r>
              <a:rPr lang="en-US" sz="1000" b="0" i="0" u="none" strike="noStrike" cap="none">
                <a:solidFill>
                  <a:srgbClr val="0000FF"/>
                </a:solidFill>
                <a:latin typeface="Calibri"/>
                <a:ea typeface="Calibri"/>
                <a:cs typeface="Calibri"/>
                <a:sym typeface="Calibri"/>
              </a:rPr>
              <a:t>CP-3</a:t>
            </a:r>
            <a:r>
              <a:rPr lang="en-US" sz="1000" b="0" i="0" u="none" strike="noStrike" cap="none">
                <a:solidFill>
                  <a:srgbClr val="000000"/>
                </a:solidFill>
                <a:latin typeface="Calibri"/>
                <a:ea typeface="Calibri"/>
                <a:cs typeface="Calibri"/>
                <a:sym typeface="Calibri"/>
              </a:rPr>
              <a:t>, </a:t>
            </a:r>
            <a:r>
              <a:rPr lang="en-US" sz="1000" b="0" i="0" u="none" strike="noStrike" cap="none">
                <a:solidFill>
                  <a:srgbClr val="0000FF"/>
                </a:solidFill>
                <a:latin typeface="Calibri"/>
                <a:ea typeface="Calibri"/>
                <a:cs typeface="Calibri"/>
                <a:sym typeface="Calibri"/>
              </a:rPr>
              <a:t>CP-4</a:t>
            </a:r>
            <a:r>
              <a:rPr lang="en-US" sz="1000" b="0" i="0" u="none" strike="noStrike" cap="none">
                <a:solidFill>
                  <a:srgbClr val="000000"/>
                </a:solidFill>
                <a:latin typeface="Calibri"/>
                <a:ea typeface="Calibri"/>
                <a:cs typeface="Calibri"/>
                <a:sym typeface="Calibri"/>
              </a:rPr>
              <a:t>, </a:t>
            </a:r>
            <a:r>
              <a:rPr lang="en-US" sz="1000" b="0" i="0" u="none" strike="noStrike" cap="none">
                <a:solidFill>
                  <a:srgbClr val="0000FF"/>
                </a:solidFill>
                <a:latin typeface="Calibri"/>
                <a:ea typeface="Calibri"/>
                <a:cs typeface="Calibri"/>
                <a:sym typeface="Calibri"/>
              </a:rPr>
              <a:t>IR-2</a:t>
            </a:r>
            <a:r>
              <a:rPr lang="en-US" sz="1000" b="0" i="0" u="none" strike="noStrike" cap="none">
                <a:solidFill>
                  <a:srgbClr val="000000"/>
                </a:solidFill>
                <a:latin typeface="Calibri"/>
                <a:ea typeface="Calibri"/>
                <a:cs typeface="Calibri"/>
                <a:sym typeface="Calibri"/>
              </a:rPr>
              <a:t>, </a:t>
            </a:r>
            <a:r>
              <a:rPr lang="en-US" sz="1000" b="0" i="0" u="none" strike="noStrike" cap="none">
                <a:solidFill>
                  <a:srgbClr val="0000FF"/>
                </a:solidFill>
                <a:latin typeface="Calibri"/>
                <a:ea typeface="Calibri"/>
                <a:cs typeface="Calibri"/>
                <a:sym typeface="Calibri"/>
              </a:rPr>
              <a:t>IR-4</a:t>
            </a:r>
            <a:r>
              <a:rPr lang="en-US" sz="1000" b="0" i="0" u="none" strike="noStrike" cap="none">
                <a:solidFill>
                  <a:srgbClr val="000000"/>
                </a:solidFill>
                <a:latin typeface="Calibri"/>
                <a:ea typeface="Calibri"/>
                <a:cs typeface="Calibri"/>
                <a:sym typeface="Calibri"/>
              </a:rPr>
              <a:t>, </a:t>
            </a:r>
            <a:r>
              <a:rPr lang="en-US" sz="1000" b="0" i="0" u="none" strike="noStrike" cap="none">
                <a:solidFill>
                  <a:srgbClr val="0000FF"/>
                </a:solidFill>
                <a:latin typeface="Calibri"/>
                <a:ea typeface="Calibri"/>
                <a:cs typeface="Calibri"/>
                <a:sym typeface="Calibri"/>
              </a:rPr>
              <a:t>IR-8</a:t>
            </a:r>
            <a:r>
              <a:rPr lang="en-US" sz="1000" b="0" i="0" u="none" strike="noStrike" cap="none">
                <a:solidFill>
                  <a:srgbClr val="000000"/>
                </a:solidFill>
                <a:latin typeface="Calibri"/>
                <a:ea typeface="Calibri"/>
                <a:cs typeface="Calibri"/>
                <a:sym typeface="Calibri"/>
              </a:rPr>
              <a:t>, </a:t>
            </a:r>
            <a:r>
              <a:rPr lang="en-US" sz="1000" b="0" i="0" u="none" strike="noStrike" cap="none">
                <a:solidFill>
                  <a:srgbClr val="0000FF"/>
                </a:solidFill>
                <a:latin typeface="Calibri"/>
                <a:ea typeface="Calibri"/>
                <a:cs typeface="Calibri"/>
                <a:sym typeface="Calibri"/>
              </a:rPr>
              <a:t>PM-14</a:t>
            </a:r>
            <a:r>
              <a:rPr lang="en-US" sz="1000" b="0" i="0" u="none" strike="noStrike" cap="none">
                <a:solidFill>
                  <a:srgbClr val="000000"/>
                </a:solidFill>
                <a:latin typeface="Calibri"/>
                <a:ea typeface="Calibri"/>
                <a:cs typeface="Calibri"/>
                <a:sym typeface="Calibri"/>
              </a:rPr>
              <a:t>.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000000"/>
                </a:solidFill>
                <a:latin typeface="Calibri"/>
                <a:ea typeface="Calibri"/>
                <a:cs typeface="Calibri"/>
                <a:sym typeface="Calibri"/>
              </a:rPr>
              <a:t>Control Enhancements: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1" i="0" u="none" strike="noStrike" cap="none">
                <a:solidFill>
                  <a:srgbClr val="000000"/>
                </a:solidFill>
                <a:latin typeface="Calibri"/>
                <a:ea typeface="Calibri"/>
                <a:cs typeface="Calibri"/>
                <a:sym typeface="Calibri"/>
              </a:rPr>
              <a:t>(1) </a:t>
            </a:r>
            <a:r>
              <a:rPr lang="en-US" sz="900" b="0" i="0" u="none" strike="noStrike" cap="none">
                <a:solidFill>
                  <a:srgbClr val="000000"/>
                </a:solidFill>
                <a:latin typeface="Calibri"/>
                <a:ea typeface="Calibri"/>
                <a:cs typeface="Calibri"/>
                <a:sym typeface="Calibri"/>
              </a:rPr>
              <a:t>INCIDENT RESPONSE TESTING </a:t>
            </a:r>
            <a:r>
              <a:rPr lang="en-US" sz="1100" b="0" i="0" u="none" strike="noStrike" cap="none">
                <a:solidFill>
                  <a:srgbClr val="000000"/>
                </a:solidFill>
                <a:latin typeface="Calibri"/>
                <a:ea typeface="Calibri"/>
                <a:cs typeface="Calibri"/>
                <a:sym typeface="Calibri"/>
              </a:rPr>
              <a:t>| </a:t>
            </a:r>
            <a:r>
              <a:rPr lang="en-US" sz="900" b="0" i="0" u="none" strike="noStrike" cap="none">
                <a:solidFill>
                  <a:srgbClr val="0000FF"/>
                </a:solidFill>
                <a:latin typeface="Calibri"/>
                <a:ea typeface="Calibri"/>
                <a:cs typeface="Calibri"/>
                <a:sym typeface="Calibri"/>
              </a:rPr>
              <a:t>AUTOMATED TESTING </a:t>
            </a:r>
            <a:endParaRPr sz="11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000"/>
              <a:buFont typeface="Arial"/>
              <a:buNone/>
            </a:pPr>
            <a:r>
              <a:rPr lang="en-US" sz="1000" b="1" i="0" u="none" strike="noStrike" cap="none">
                <a:solidFill>
                  <a:srgbClr val="000000"/>
                </a:solidFill>
                <a:latin typeface="Calibri"/>
                <a:ea typeface="Calibri"/>
                <a:cs typeface="Calibri"/>
                <a:sym typeface="Calibri"/>
              </a:rPr>
              <a:t>Test the incident response capability using [</a:t>
            </a:r>
            <a:r>
              <a:rPr lang="en-US" sz="1000" b="1" i="1" u="none" strike="noStrike" cap="none">
                <a:solidFill>
                  <a:srgbClr val="000000"/>
                </a:solidFill>
                <a:latin typeface="Calibri"/>
                <a:ea typeface="Calibri"/>
                <a:cs typeface="Calibri"/>
                <a:sym typeface="Calibri"/>
              </a:rPr>
              <a:t>Assignment: organization-defined automated mechanisms</a:t>
            </a:r>
            <a:r>
              <a:rPr lang="en-US" sz="1000" b="1" i="0" u="none" strike="noStrike" cap="none">
                <a:solidFill>
                  <a:srgbClr val="000000"/>
                </a:solidFill>
                <a:latin typeface="Calibri"/>
                <a:ea typeface="Calibri"/>
                <a:cs typeface="Calibri"/>
                <a:sym typeface="Calibri"/>
              </a:rPr>
              <a:t>]. </a:t>
            </a:r>
            <a:endParaRPr sz="10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000000"/>
                </a:solidFill>
                <a:latin typeface="Calibri"/>
                <a:ea typeface="Calibri"/>
                <a:cs typeface="Calibri"/>
                <a:sym typeface="Calibri"/>
              </a:rPr>
              <a:t>Discussion: Organizations use automated mechanisms to more thoroughly and effectively test incident response capabilities. This can be accomplished by providing more complete coverage of incident response issues, selecting realistic test scenarios and environments, and stressing the response capability.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000000"/>
                </a:solidFill>
                <a:latin typeface="Calibri"/>
                <a:ea typeface="Calibri"/>
                <a:cs typeface="Calibri"/>
                <a:sym typeface="Calibri"/>
              </a:rPr>
              <a:t>Related Controls: None.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1" i="0" u="none" strike="noStrike" cap="none">
                <a:solidFill>
                  <a:srgbClr val="000000"/>
                </a:solidFill>
                <a:latin typeface="Calibri"/>
                <a:ea typeface="Calibri"/>
                <a:cs typeface="Calibri"/>
                <a:sym typeface="Calibri"/>
              </a:rPr>
              <a:t>(2) </a:t>
            </a:r>
            <a:r>
              <a:rPr lang="en-US" sz="900" b="0" i="0" u="none" strike="noStrike" cap="none">
                <a:solidFill>
                  <a:srgbClr val="000000"/>
                </a:solidFill>
                <a:latin typeface="Calibri"/>
                <a:ea typeface="Calibri"/>
                <a:cs typeface="Calibri"/>
                <a:sym typeface="Calibri"/>
              </a:rPr>
              <a:t>INCIDENT RESPONSE TESTING </a:t>
            </a:r>
            <a:r>
              <a:rPr lang="en-US" sz="1100" b="0" i="0" u="none" strike="noStrike" cap="none">
                <a:solidFill>
                  <a:srgbClr val="000000"/>
                </a:solidFill>
                <a:latin typeface="Calibri"/>
                <a:ea typeface="Calibri"/>
                <a:cs typeface="Calibri"/>
                <a:sym typeface="Calibri"/>
              </a:rPr>
              <a:t>| </a:t>
            </a:r>
            <a:r>
              <a:rPr lang="en-US" sz="900" b="0" i="0" u="none" strike="noStrike" cap="none">
                <a:solidFill>
                  <a:srgbClr val="0000FF"/>
                </a:solidFill>
                <a:latin typeface="Calibri"/>
                <a:ea typeface="Calibri"/>
                <a:cs typeface="Calibri"/>
                <a:sym typeface="Calibri"/>
              </a:rPr>
              <a:t>COORDINATION WITH RELATED PLANS </a:t>
            </a:r>
            <a:endParaRPr sz="11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000"/>
              <a:buFont typeface="Arial"/>
              <a:buNone/>
            </a:pPr>
            <a:r>
              <a:rPr lang="en-US" sz="1000" b="1" i="0" u="none" strike="noStrike" cap="none">
                <a:solidFill>
                  <a:srgbClr val="000000"/>
                </a:solidFill>
                <a:latin typeface="Calibri"/>
                <a:ea typeface="Calibri"/>
                <a:cs typeface="Calibri"/>
                <a:sym typeface="Calibri"/>
              </a:rPr>
              <a:t>Coordinate incident response testing with organizational elements responsible for related plans. </a:t>
            </a:r>
            <a:endParaRPr sz="10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000000"/>
                </a:solidFill>
                <a:latin typeface="Calibri"/>
                <a:ea typeface="Calibri"/>
                <a:cs typeface="Calibri"/>
                <a:sym typeface="Calibri"/>
              </a:rPr>
              <a:t>Discussion: Organizational plans related to incident response testing include business continuity plans, disaster recovery plans, continuity of operations plans, contingency plans, crisis communications plans, critical infrastructure plans, and occupant emergency plans.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000000"/>
                </a:solidFill>
                <a:latin typeface="Calibri"/>
                <a:ea typeface="Calibri"/>
                <a:cs typeface="Calibri"/>
                <a:sym typeface="Calibri"/>
              </a:rPr>
              <a:t>Related Controls: None.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1" i="0" u="none" strike="noStrike" cap="none">
                <a:solidFill>
                  <a:srgbClr val="000000"/>
                </a:solidFill>
                <a:latin typeface="Calibri"/>
                <a:ea typeface="Calibri"/>
                <a:cs typeface="Calibri"/>
                <a:sym typeface="Calibri"/>
              </a:rPr>
              <a:t>(3) </a:t>
            </a:r>
            <a:r>
              <a:rPr lang="en-US" sz="900" b="0" i="0" u="none" strike="noStrike" cap="none">
                <a:solidFill>
                  <a:srgbClr val="000000"/>
                </a:solidFill>
                <a:latin typeface="Calibri"/>
                <a:ea typeface="Calibri"/>
                <a:cs typeface="Calibri"/>
                <a:sym typeface="Calibri"/>
              </a:rPr>
              <a:t>INCIDENT RESPONSE TESTING </a:t>
            </a:r>
            <a:r>
              <a:rPr lang="en-US" sz="1100" b="0" i="0" u="none" strike="noStrike" cap="none">
                <a:solidFill>
                  <a:srgbClr val="000000"/>
                </a:solidFill>
                <a:latin typeface="Calibri"/>
                <a:ea typeface="Calibri"/>
                <a:cs typeface="Calibri"/>
                <a:sym typeface="Calibri"/>
              </a:rPr>
              <a:t>| </a:t>
            </a:r>
            <a:r>
              <a:rPr lang="en-US" sz="900" b="0" i="0" u="none" strike="noStrike" cap="none">
                <a:solidFill>
                  <a:srgbClr val="0000FF"/>
                </a:solidFill>
                <a:latin typeface="Calibri"/>
                <a:ea typeface="Calibri"/>
                <a:cs typeface="Calibri"/>
                <a:sym typeface="Calibri"/>
              </a:rPr>
              <a:t>CONTINUOUS IMPROVEMENT </a:t>
            </a:r>
            <a:endParaRPr sz="11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000"/>
              <a:buFont typeface="Arial"/>
              <a:buNone/>
            </a:pPr>
            <a:r>
              <a:rPr lang="en-US" sz="1000" b="1" i="0" u="none" strike="noStrike" cap="none">
                <a:solidFill>
                  <a:srgbClr val="000000"/>
                </a:solidFill>
                <a:latin typeface="Calibri"/>
                <a:ea typeface="Calibri"/>
                <a:cs typeface="Calibri"/>
                <a:sym typeface="Calibri"/>
              </a:rPr>
              <a:t>Use qualitative and quantitative data from testing to: </a:t>
            </a:r>
            <a:endParaRPr sz="10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000"/>
              <a:buFont typeface="Arial"/>
              <a:buNone/>
            </a:pPr>
            <a:r>
              <a:rPr lang="en-US" sz="1000" b="1" i="0" u="none" strike="noStrike" cap="none">
                <a:solidFill>
                  <a:srgbClr val="000000"/>
                </a:solidFill>
                <a:latin typeface="Calibri"/>
                <a:ea typeface="Calibri"/>
                <a:cs typeface="Calibri"/>
                <a:sym typeface="Calibri"/>
              </a:rPr>
              <a:t>(a) Determine the effectiveness of incident response processes; </a:t>
            </a:r>
            <a:endParaRPr sz="10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000"/>
              <a:buFont typeface="Arial"/>
              <a:buNone/>
            </a:pPr>
            <a:r>
              <a:rPr lang="en-US" sz="1000" b="1" i="0" u="none" strike="noStrike" cap="none">
                <a:solidFill>
                  <a:srgbClr val="000000"/>
                </a:solidFill>
                <a:latin typeface="Calibri"/>
                <a:ea typeface="Calibri"/>
                <a:cs typeface="Calibri"/>
                <a:sym typeface="Calibri"/>
              </a:rPr>
              <a:t>(b) Continuously improve incident response processes; and </a:t>
            </a:r>
            <a:endParaRPr sz="10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000"/>
              <a:buFont typeface="Arial"/>
              <a:buNone/>
            </a:pPr>
            <a:r>
              <a:rPr lang="en-US" sz="1000" b="1" i="0" u="none" strike="noStrike" cap="none">
                <a:solidFill>
                  <a:srgbClr val="000000"/>
                </a:solidFill>
                <a:latin typeface="Calibri"/>
                <a:ea typeface="Calibri"/>
                <a:cs typeface="Calibri"/>
                <a:sym typeface="Calibri"/>
              </a:rPr>
              <a:t>(c) Provide incident response measures and metrics that are accurate, consistent, and in a reproducible format. </a:t>
            </a:r>
            <a:endParaRPr sz="1000" b="0" i="0" u="none" strike="noStrike" cap="none">
              <a:solidFill>
                <a:srgbClr val="000000"/>
              </a:solidFill>
              <a:latin typeface="Calibri"/>
              <a:ea typeface="Calibri"/>
              <a:cs typeface="Calibri"/>
              <a:sym typeface="Calibri"/>
            </a:endParaRPr>
          </a:p>
        </p:txBody>
      </p:sp>
      <p:sp>
        <p:nvSpPr>
          <p:cNvPr id="2030" name="Google Shape;2030;p142"/>
          <p:cNvSpPr txBox="1"/>
          <p:nvPr/>
        </p:nvSpPr>
        <p:spPr>
          <a:xfrm>
            <a:off x="2349726" y="5740568"/>
            <a:ext cx="5014686"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000000"/>
                </a:solidFill>
                <a:latin typeface="Calibri"/>
                <a:ea typeface="Calibri"/>
                <a:cs typeface="Calibri"/>
                <a:sym typeface="Calibri"/>
              </a:rPr>
              <a:t>Discussion: To help incident response activities function as intended, organizations may use metrics and evaluation criteria to assess incident response programs as part of an effort to continually improve response performance. These efforts facilitate improvement in incident response efficacy and lessen the impact of incidents.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000000"/>
                </a:solidFill>
                <a:latin typeface="Calibri"/>
                <a:ea typeface="Calibri"/>
                <a:cs typeface="Calibri"/>
                <a:sym typeface="Calibri"/>
              </a:rPr>
              <a:t>Related Controls: None.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000000"/>
                </a:solidFill>
                <a:latin typeface="Calibri"/>
                <a:ea typeface="Calibri"/>
                <a:cs typeface="Calibri"/>
                <a:sym typeface="Calibri"/>
              </a:rPr>
              <a:t>References: [</a:t>
            </a:r>
            <a:r>
              <a:rPr lang="en-US" sz="1000" b="0" i="0" u="none" strike="noStrike" cap="none">
                <a:solidFill>
                  <a:srgbClr val="0000FF"/>
                </a:solidFill>
                <a:latin typeface="Calibri"/>
                <a:ea typeface="Calibri"/>
                <a:cs typeface="Calibri"/>
                <a:sym typeface="Calibri"/>
              </a:rPr>
              <a:t>OMB A-130</a:t>
            </a:r>
            <a:r>
              <a:rPr lang="en-US" sz="1000" b="0" i="0" u="none" strike="noStrike" cap="none">
                <a:solidFill>
                  <a:srgbClr val="000000"/>
                </a:solidFill>
                <a:latin typeface="Calibri"/>
                <a:ea typeface="Calibri"/>
                <a:cs typeface="Calibri"/>
                <a:sym typeface="Calibri"/>
              </a:rPr>
              <a:t>], [</a:t>
            </a:r>
            <a:r>
              <a:rPr lang="en-US" sz="1000" b="0" i="0" u="none" strike="noStrike" cap="none">
                <a:solidFill>
                  <a:srgbClr val="0000FF"/>
                </a:solidFill>
                <a:latin typeface="Calibri"/>
                <a:ea typeface="Calibri"/>
                <a:cs typeface="Calibri"/>
                <a:sym typeface="Calibri"/>
              </a:rPr>
              <a:t>SP 800-84</a:t>
            </a:r>
            <a:r>
              <a:rPr lang="en-US" sz="1000" b="0" i="0" u="none" strike="noStrike" cap="none">
                <a:solidFill>
                  <a:srgbClr val="000000"/>
                </a:solidFill>
                <a:latin typeface="Calibri"/>
                <a:ea typeface="Calibri"/>
                <a:cs typeface="Calibri"/>
                <a:sym typeface="Calibri"/>
              </a:rPr>
              <a:t>], [</a:t>
            </a:r>
            <a:r>
              <a:rPr lang="en-US" sz="1000" b="0" i="0" u="none" strike="noStrike" cap="none">
                <a:solidFill>
                  <a:srgbClr val="0000FF"/>
                </a:solidFill>
                <a:latin typeface="Calibri"/>
                <a:ea typeface="Calibri"/>
                <a:cs typeface="Calibri"/>
                <a:sym typeface="Calibri"/>
              </a:rPr>
              <a:t>SP 800-115</a:t>
            </a:r>
            <a:r>
              <a:rPr lang="en-US" sz="1000" b="0" i="0" u="none" strike="noStrike" cap="none">
                <a:solidFill>
                  <a:srgbClr val="000000"/>
                </a:solidFill>
                <a:latin typeface="Calibri"/>
                <a:ea typeface="Calibri"/>
                <a:cs typeface="Calibri"/>
                <a:sym typeface="Calibri"/>
              </a:rPr>
              <a:t>]. </a:t>
            </a:r>
            <a:endParaRPr sz="2400" b="0" i="0" u="none" strike="noStrike" cap="none">
              <a:solidFill>
                <a:schemeClr val="dk1"/>
              </a:solidFill>
              <a:latin typeface="Tahoma"/>
              <a:ea typeface="Tahoma"/>
              <a:cs typeface="Tahoma"/>
              <a:sym typeface="Tahoma"/>
            </a:endParaRPr>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Shape 2036"/>
        <p:cNvGrpSpPr/>
        <p:nvPr/>
      </p:nvGrpSpPr>
      <p:grpSpPr>
        <a:xfrm>
          <a:off x="0" y="0"/>
          <a:ext cx="0" cy="0"/>
          <a:chOff x="0" y="0"/>
          <a:chExt cx="0" cy="0"/>
        </a:xfrm>
      </p:grpSpPr>
      <p:sp>
        <p:nvSpPr>
          <p:cNvPr id="2037" name="Google Shape;2037;p143"/>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Assessment Procedures – Now NIST SP 800-53A R5</a:t>
            </a:r>
            <a:endParaRPr/>
          </a:p>
        </p:txBody>
      </p:sp>
      <p:pic>
        <p:nvPicPr>
          <p:cNvPr id="2038" name="Google Shape;2038;p143" descr="Graphical user interface&#10;&#10;Description automatically generated with medium confidence"/>
          <p:cNvPicPr preferRelativeResize="0"/>
          <p:nvPr/>
        </p:nvPicPr>
        <p:blipFill rotWithShape="1">
          <a:blip r:embed="rId3">
            <a:alphaModFix/>
          </a:blip>
          <a:srcRect/>
          <a:stretch/>
        </p:blipFill>
        <p:spPr>
          <a:xfrm>
            <a:off x="1150323" y="1066800"/>
            <a:ext cx="6843353" cy="5486875"/>
          </a:xfrm>
          <a:prstGeom prst="rect">
            <a:avLst/>
          </a:prstGeom>
          <a:noFill/>
          <a:ln w="25400" cap="flat" cmpd="sng">
            <a:solidFill>
              <a:schemeClr val="dk1"/>
            </a:solidFill>
            <a:prstDash val="solid"/>
            <a:round/>
            <a:headEnd type="none" w="sm" len="sm"/>
            <a:tailEnd type="none" w="sm" len="sm"/>
          </a:ln>
        </p:spPr>
      </p:pic>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Shape 2044"/>
        <p:cNvGrpSpPr/>
        <p:nvPr/>
      </p:nvGrpSpPr>
      <p:grpSpPr>
        <a:xfrm>
          <a:off x="0" y="0"/>
          <a:ext cx="0" cy="0"/>
          <a:chOff x="0" y="0"/>
          <a:chExt cx="0" cy="0"/>
        </a:xfrm>
      </p:grpSpPr>
      <p:sp>
        <p:nvSpPr>
          <p:cNvPr id="2045" name="Google Shape;2045;p144"/>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Assessment Procedure Example</a:t>
            </a:r>
            <a:endParaRPr/>
          </a:p>
        </p:txBody>
      </p:sp>
      <p:sp>
        <p:nvSpPr>
          <p:cNvPr id="2046" name="Google Shape;2046;p144"/>
          <p:cNvSpPr/>
          <p:nvPr/>
        </p:nvSpPr>
        <p:spPr>
          <a:xfrm>
            <a:off x="6635723" y="1080733"/>
            <a:ext cx="2163170" cy="361080"/>
          </a:xfrm>
          <a:prstGeom prst="wedgeRectCallout">
            <a:avLst>
              <a:gd name="adj1" fmla="val -85701"/>
              <a:gd name="adj2" fmla="val 110858"/>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lt1"/>
              </a:buClr>
              <a:buSzPts val="1800"/>
              <a:buFont typeface="Tahoma"/>
              <a:buNone/>
            </a:pPr>
            <a:r>
              <a:rPr lang="en-US" sz="1800" b="0" i="0" u="none" strike="noStrike" cap="none">
                <a:solidFill>
                  <a:schemeClr val="lt1"/>
                </a:solidFill>
                <a:latin typeface="Tahoma"/>
                <a:ea typeface="Tahoma"/>
                <a:cs typeface="Tahoma"/>
                <a:sym typeface="Tahoma"/>
              </a:rPr>
              <a:t>NIST SP 800-53A R5</a:t>
            </a:r>
            <a:endParaRPr sz="1400" b="0" i="0" u="none" strike="noStrike" cap="none">
              <a:solidFill>
                <a:srgbClr val="000000"/>
              </a:solidFill>
              <a:latin typeface="Arial"/>
              <a:ea typeface="Arial"/>
              <a:cs typeface="Arial"/>
              <a:sym typeface="Arial"/>
            </a:endParaRPr>
          </a:p>
        </p:txBody>
      </p:sp>
      <p:pic>
        <p:nvPicPr>
          <p:cNvPr id="2047" name="Google Shape;2047;p144" descr="Table&#10;&#10;Description automatically generated with medium confidence"/>
          <p:cNvPicPr preferRelativeResize="0"/>
          <p:nvPr/>
        </p:nvPicPr>
        <p:blipFill rotWithShape="1">
          <a:blip r:embed="rId3">
            <a:alphaModFix/>
          </a:blip>
          <a:srcRect/>
          <a:stretch/>
        </p:blipFill>
        <p:spPr>
          <a:xfrm>
            <a:off x="685800" y="1752600"/>
            <a:ext cx="7308749" cy="4465489"/>
          </a:xfrm>
          <a:prstGeom prst="rect">
            <a:avLst/>
          </a:prstGeom>
          <a:noFill/>
          <a:ln>
            <a:noFill/>
          </a:ln>
        </p:spPr>
      </p:pic>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Shape 2053"/>
        <p:cNvGrpSpPr/>
        <p:nvPr/>
      </p:nvGrpSpPr>
      <p:grpSpPr>
        <a:xfrm>
          <a:off x="0" y="0"/>
          <a:ext cx="0" cy="0"/>
          <a:chOff x="0" y="0"/>
          <a:chExt cx="0" cy="0"/>
        </a:xfrm>
      </p:grpSpPr>
      <p:sp>
        <p:nvSpPr>
          <p:cNvPr id="2054" name="Google Shape;2054;p145"/>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Assessment Procedure Example</a:t>
            </a:r>
            <a:endParaRPr/>
          </a:p>
        </p:txBody>
      </p:sp>
      <p:sp>
        <p:nvSpPr>
          <p:cNvPr id="2055" name="Google Shape;2055;p145"/>
          <p:cNvSpPr/>
          <p:nvPr/>
        </p:nvSpPr>
        <p:spPr>
          <a:xfrm>
            <a:off x="7086600" y="306859"/>
            <a:ext cx="1828800" cy="381000"/>
          </a:xfrm>
          <a:prstGeom prst="wedgeRectCallout">
            <a:avLst>
              <a:gd name="adj1" fmla="val 7582"/>
              <a:gd name="adj2" fmla="val 161007"/>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lt1"/>
              </a:buClr>
              <a:buSzPts val="1800"/>
              <a:buFont typeface="Tahoma"/>
              <a:buNone/>
            </a:pPr>
            <a:r>
              <a:rPr lang="en-US" sz="1800" b="0" i="0" u="none" strike="noStrike" cap="none">
                <a:solidFill>
                  <a:schemeClr val="lt1"/>
                </a:solidFill>
                <a:latin typeface="Tahoma"/>
                <a:ea typeface="Tahoma"/>
                <a:cs typeface="Tahoma"/>
                <a:sym typeface="Tahoma"/>
              </a:rPr>
              <a:t>RMF KS</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chemeClr val="dk1"/>
              </a:buClr>
              <a:buSzPts val="1800"/>
              <a:buFont typeface="Tahoma"/>
              <a:buNone/>
            </a:pPr>
            <a:endParaRPr sz="1800" b="0" i="0" u="none" strike="noStrike" cap="none">
              <a:solidFill>
                <a:schemeClr val="lt1"/>
              </a:solidFill>
              <a:latin typeface="Tahoma"/>
              <a:ea typeface="Tahoma"/>
              <a:cs typeface="Tahoma"/>
              <a:sym typeface="Tahoma"/>
            </a:endParaRPr>
          </a:p>
        </p:txBody>
      </p:sp>
      <p:pic>
        <p:nvPicPr>
          <p:cNvPr id="2056" name="Google Shape;2056;p145"/>
          <p:cNvPicPr preferRelativeResize="0"/>
          <p:nvPr/>
        </p:nvPicPr>
        <p:blipFill rotWithShape="1">
          <a:blip r:embed="rId3">
            <a:alphaModFix/>
          </a:blip>
          <a:srcRect/>
          <a:stretch/>
        </p:blipFill>
        <p:spPr>
          <a:xfrm>
            <a:off x="99553" y="1039884"/>
            <a:ext cx="8944894" cy="5267922"/>
          </a:xfrm>
          <a:prstGeom prst="rect">
            <a:avLst/>
          </a:prstGeom>
          <a:noFill/>
          <a:ln>
            <a:noFill/>
          </a:ln>
        </p:spPr>
      </p:pic>
      <p:sp>
        <p:nvSpPr>
          <p:cNvPr id="2057" name="Google Shape;2057;p145"/>
          <p:cNvSpPr txBox="1"/>
          <p:nvPr/>
        </p:nvSpPr>
        <p:spPr>
          <a:xfrm>
            <a:off x="941581" y="6425352"/>
            <a:ext cx="7730471" cy="30773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dk1"/>
                </a:solidFill>
                <a:latin typeface="Tahoma"/>
                <a:ea typeface="Tahoma"/>
                <a:cs typeface="Tahoma"/>
                <a:sym typeface="Tahoma"/>
              </a:rPr>
              <a:t>The Knowledge Service has now updated this information to reflect NIST SP 800-53A R5.</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Shape 2063"/>
        <p:cNvGrpSpPr/>
        <p:nvPr/>
      </p:nvGrpSpPr>
      <p:grpSpPr>
        <a:xfrm>
          <a:off x="0" y="0"/>
          <a:ext cx="0" cy="0"/>
          <a:chOff x="0" y="0"/>
          <a:chExt cx="0" cy="0"/>
        </a:xfrm>
      </p:grpSpPr>
      <p:sp>
        <p:nvSpPr>
          <p:cNvPr id="2064" name="Google Shape;2064;p146"/>
          <p:cNvSpPr txBox="1">
            <a:spLocks noGrp="1"/>
          </p:cNvSpPr>
          <p:nvPr>
            <p:ph type="title"/>
          </p:nvPr>
        </p:nvSpPr>
        <p:spPr>
          <a:xfrm>
            <a:off x="1219200" y="0"/>
            <a:ext cx="7772400" cy="9144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sz="2400"/>
              <a:t>DoD Transition Plan to NIST SP 800-53 R5</a:t>
            </a:r>
            <a:endParaRPr/>
          </a:p>
        </p:txBody>
      </p:sp>
      <p:sp>
        <p:nvSpPr>
          <p:cNvPr id="2065" name="Google Shape;2065;p146"/>
          <p:cNvSpPr txBox="1"/>
          <p:nvPr/>
        </p:nvSpPr>
        <p:spPr>
          <a:xfrm>
            <a:off x="5791200" y="6400800"/>
            <a:ext cx="2633798" cy="3385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Tahoma"/>
                <a:ea typeface="Tahoma"/>
                <a:cs typeface="Tahoma"/>
                <a:sym typeface="Tahoma"/>
              </a:rPr>
              <a:t>Source: Knowledge Service</a:t>
            </a:r>
            <a:endParaRPr sz="1400" b="0" i="0" u="none" strike="noStrike" cap="none">
              <a:solidFill>
                <a:srgbClr val="000000"/>
              </a:solidFill>
              <a:latin typeface="Arial"/>
              <a:ea typeface="Arial"/>
              <a:cs typeface="Arial"/>
              <a:sym typeface="Arial"/>
            </a:endParaRPr>
          </a:p>
        </p:txBody>
      </p:sp>
      <p:sp>
        <p:nvSpPr>
          <p:cNvPr id="2066" name="Google Shape;2066;p146"/>
          <p:cNvSpPr txBox="1"/>
          <p:nvPr/>
        </p:nvSpPr>
        <p:spPr>
          <a:xfrm>
            <a:off x="342900" y="1219200"/>
            <a:ext cx="8458200" cy="1446550"/>
          </a:xfrm>
          <a:prstGeom prst="rect">
            <a:avLst/>
          </a:prstGeom>
          <a:noFill/>
          <a:ln w="25400" cap="flat" cmpd="sng">
            <a:solidFill>
              <a:schemeClr val="accent1"/>
            </a:solidFill>
            <a:prstDash val="solid"/>
            <a:round/>
            <a:headEnd type="none" w="sm" len="sm"/>
            <a:tailEnd type="none" w="sm" len="sm"/>
          </a:ln>
        </p:spPr>
        <p:txBody>
          <a:bodyPr spcFirstLastPara="1" wrap="square" lIns="91425" tIns="45700" rIns="91425" bIns="45700" anchor="t" anchorCtr="0">
            <a:spAutoFit/>
          </a:bodyPr>
          <a:lstStyle/>
          <a:p>
            <a:pPr marL="342900" marR="0" lvl="0" indent="-342900" algn="l" rtl="0">
              <a:lnSpc>
                <a:spcPct val="100000"/>
              </a:lnSpc>
              <a:spcBef>
                <a:spcPts val="0"/>
              </a:spcBef>
              <a:spcAft>
                <a:spcPts val="0"/>
              </a:spcAft>
              <a:buClr>
                <a:srgbClr val="C00000"/>
              </a:buClr>
              <a:buSzPts val="2000"/>
              <a:buFont typeface="Noto Sans Symbols"/>
              <a:buChar char="▪"/>
            </a:pPr>
            <a:r>
              <a:rPr lang="en-US" sz="2000" b="0" i="0" u="none" strike="noStrike" cap="none">
                <a:solidFill>
                  <a:schemeClr val="dk1"/>
                </a:solidFill>
                <a:latin typeface="Tahoma"/>
                <a:ea typeface="Tahoma"/>
                <a:cs typeface="Tahoma"/>
                <a:sym typeface="Tahoma"/>
              </a:rPr>
              <a:t>DoD Phased Adoption of 800-53 Rev. 5</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a:solidFill>
                <a:schemeClr val="dk1"/>
              </a:solidFill>
              <a:latin typeface="Tahoma"/>
              <a:ea typeface="Tahoma"/>
              <a:cs typeface="Tahoma"/>
              <a:sym typeface="Tahoma"/>
            </a:endParaRPr>
          </a:p>
          <a:p>
            <a:pPr marL="742950" marR="0" lvl="1" indent="-285750" algn="l" rtl="0">
              <a:lnSpc>
                <a:spcPct val="100000"/>
              </a:lnSpc>
              <a:spcBef>
                <a:spcPts val="0"/>
              </a:spcBef>
              <a:spcAft>
                <a:spcPts val="0"/>
              </a:spcAft>
              <a:buClr>
                <a:schemeClr val="dk1"/>
              </a:buClr>
              <a:buSzPts val="1600"/>
              <a:buFont typeface="Noto Sans Symbols"/>
              <a:buChar char="▪"/>
            </a:pPr>
            <a:r>
              <a:rPr lang="en-US" sz="1600" b="0" i="0" u="none" strike="noStrike" cap="none">
                <a:solidFill>
                  <a:schemeClr val="dk1"/>
                </a:solidFill>
                <a:latin typeface="Tahoma"/>
                <a:ea typeface="Tahoma"/>
                <a:cs typeface="Tahoma"/>
                <a:sym typeface="Tahoma"/>
              </a:rPr>
              <a:t>Formal Adoption Recommendation of 800-53 Rev 5            October 2023</a:t>
            </a:r>
            <a:endParaRPr sz="1400" b="0" i="0" u="none" strike="noStrike" cap="none">
              <a:solidFill>
                <a:srgbClr val="000000"/>
              </a:solidFill>
              <a:latin typeface="Arial"/>
              <a:ea typeface="Arial"/>
              <a:cs typeface="Arial"/>
              <a:sym typeface="Arial"/>
            </a:endParaRPr>
          </a:p>
          <a:p>
            <a:pPr marL="742950" marR="0" lvl="1" indent="-285750" algn="l" rtl="0">
              <a:lnSpc>
                <a:spcPct val="100000"/>
              </a:lnSpc>
              <a:spcBef>
                <a:spcPts val="0"/>
              </a:spcBef>
              <a:spcAft>
                <a:spcPts val="0"/>
              </a:spcAft>
              <a:buClr>
                <a:schemeClr val="dk1"/>
              </a:buClr>
              <a:buSzPts val="1600"/>
              <a:buFont typeface="Noto Sans Symbols"/>
              <a:buChar char="▪"/>
            </a:pPr>
            <a:r>
              <a:rPr lang="en-US" sz="1600" b="0" i="0" u="none" strike="noStrike" cap="none">
                <a:solidFill>
                  <a:schemeClr val="dk1"/>
                </a:solidFill>
                <a:latin typeface="Tahoma"/>
                <a:ea typeface="Tahoma"/>
                <a:cs typeface="Tahoma"/>
                <a:sym typeface="Tahoma"/>
              </a:rPr>
              <a:t>eMASS Updates                                                              January 2024</a:t>
            </a:r>
            <a:endParaRPr sz="1400" b="0" i="0" u="none" strike="noStrike" cap="none">
              <a:solidFill>
                <a:srgbClr val="000000"/>
              </a:solidFill>
              <a:latin typeface="Arial"/>
              <a:ea typeface="Arial"/>
              <a:cs typeface="Arial"/>
              <a:sym typeface="Arial"/>
            </a:endParaRPr>
          </a:p>
          <a:p>
            <a:pPr marL="742950" marR="0" lvl="1" indent="-285750" algn="l" rtl="0">
              <a:lnSpc>
                <a:spcPct val="100000"/>
              </a:lnSpc>
              <a:spcBef>
                <a:spcPts val="0"/>
              </a:spcBef>
              <a:spcAft>
                <a:spcPts val="0"/>
              </a:spcAft>
              <a:buClr>
                <a:schemeClr val="dk1"/>
              </a:buClr>
              <a:buSzPts val="1600"/>
              <a:buFont typeface="Noto Sans Symbols"/>
              <a:buChar char="▪"/>
            </a:pPr>
            <a:r>
              <a:rPr lang="en-US" sz="1600" b="0" i="0" u="none" strike="noStrike" cap="none">
                <a:solidFill>
                  <a:schemeClr val="dk1"/>
                </a:solidFill>
                <a:latin typeface="Tahoma"/>
                <a:ea typeface="Tahoma"/>
                <a:cs typeface="Tahoma"/>
                <a:sym typeface="Tahoma"/>
              </a:rPr>
              <a:t>RMF Knowledge Service Site Updates                                January 2024</a:t>
            </a:r>
            <a:endParaRPr sz="1400" b="0" i="0" u="none" strike="noStrike" cap="none">
              <a:solidFill>
                <a:srgbClr val="000000"/>
              </a:solidFill>
              <a:latin typeface="Arial"/>
              <a:ea typeface="Arial"/>
              <a:cs typeface="Arial"/>
              <a:sym typeface="Arial"/>
            </a:endParaRPr>
          </a:p>
        </p:txBody>
      </p:sp>
      <p:sp>
        <p:nvSpPr>
          <p:cNvPr id="2067" name="Google Shape;2067;p146"/>
          <p:cNvSpPr txBox="1"/>
          <p:nvPr/>
        </p:nvSpPr>
        <p:spPr>
          <a:xfrm>
            <a:off x="366346" y="2899863"/>
            <a:ext cx="8191500" cy="1077218"/>
          </a:xfrm>
          <a:prstGeom prst="rect">
            <a:avLst/>
          </a:prstGeom>
          <a:noFill/>
          <a:ln w="25400" cap="flat" cmpd="sng">
            <a:solidFill>
              <a:schemeClr val="accent1"/>
            </a:solidFill>
            <a:prstDash val="solid"/>
            <a:round/>
            <a:headEnd type="none" w="sm" len="sm"/>
            <a:tailEnd type="none" w="sm" len="sm"/>
          </a:ln>
        </p:spPr>
        <p:txBody>
          <a:bodyPr spcFirstLastPara="1" wrap="square" lIns="91425" tIns="45700" rIns="91425" bIns="45700" anchor="t" anchorCtr="0">
            <a:spAutoFit/>
          </a:bodyPr>
          <a:lstStyle/>
          <a:p>
            <a:pPr marL="342900" marR="0" lvl="0" indent="-342900" algn="l" rtl="0">
              <a:lnSpc>
                <a:spcPct val="100000"/>
              </a:lnSpc>
              <a:spcBef>
                <a:spcPts val="0"/>
              </a:spcBef>
              <a:spcAft>
                <a:spcPts val="0"/>
              </a:spcAft>
              <a:buClr>
                <a:srgbClr val="C00000"/>
              </a:buClr>
              <a:buSzPts val="2000"/>
              <a:buFont typeface="Noto Sans Symbols"/>
              <a:buChar char="▪"/>
            </a:pPr>
            <a:r>
              <a:rPr lang="en-US" sz="2000" b="0" i="0" u="none" strike="noStrike" cap="none">
                <a:solidFill>
                  <a:srgbClr val="212121"/>
                </a:solidFill>
                <a:latin typeface="Arial"/>
                <a:ea typeface="Arial"/>
                <a:cs typeface="Arial"/>
                <a:sym typeface="Arial"/>
              </a:rPr>
              <a:t>DoD currently plans to transition systems from Rev 4 to Rev 5 controls in a phased approach, in conjunction with regular system ATO reviews. </a:t>
            </a:r>
            <a:r>
              <a:rPr lang="en-US" sz="2400" b="0" i="0" u="none" strike="noStrike" cap="none">
                <a:solidFill>
                  <a:srgbClr val="212121"/>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68" name="Google Shape;2068;p146"/>
          <p:cNvSpPr txBox="1"/>
          <p:nvPr/>
        </p:nvSpPr>
        <p:spPr>
          <a:xfrm>
            <a:off x="366346" y="4211194"/>
            <a:ext cx="8469923" cy="830997"/>
          </a:xfrm>
          <a:prstGeom prst="rect">
            <a:avLst/>
          </a:prstGeom>
          <a:noFill/>
          <a:ln w="25400" cap="flat" cmpd="sng">
            <a:solidFill>
              <a:schemeClr val="accent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rgbClr val="212121"/>
                </a:solidFill>
                <a:latin typeface="Arial"/>
                <a:ea typeface="Arial"/>
                <a:cs typeface="Arial"/>
                <a:sym typeface="Arial"/>
              </a:rPr>
              <a:t>System Authorization Status Transition Timeline And Instructions </a:t>
            </a:r>
            <a:endParaRPr sz="2400" b="0" i="0" u="none" strike="noStrike" cap="none">
              <a:solidFill>
                <a:srgbClr val="212121"/>
              </a:solidFill>
              <a:latin typeface="Arial"/>
              <a:ea typeface="Arial"/>
              <a:cs typeface="Arial"/>
              <a:sym typeface="Arial"/>
            </a:endParaRPr>
          </a:p>
        </p:txBody>
      </p:sp>
      <p:pic>
        <p:nvPicPr>
          <p:cNvPr id="2069" name="Google Shape;2069;p146" descr="A close-up of a computer screen&#10;&#10;Description automatically generated"/>
          <p:cNvPicPr preferRelativeResize="0"/>
          <p:nvPr/>
        </p:nvPicPr>
        <p:blipFill rotWithShape="1">
          <a:blip r:embed="rId3">
            <a:alphaModFix/>
          </a:blip>
          <a:srcRect/>
          <a:stretch/>
        </p:blipFill>
        <p:spPr>
          <a:xfrm>
            <a:off x="533400" y="5132026"/>
            <a:ext cx="7163421" cy="1013548"/>
          </a:xfrm>
          <a:prstGeom prst="rect">
            <a:avLst/>
          </a:prstGeom>
          <a:noFill/>
          <a:ln>
            <a:noFill/>
          </a:ln>
        </p:spPr>
      </p:pic>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Shape 2075"/>
        <p:cNvGrpSpPr/>
        <p:nvPr/>
      </p:nvGrpSpPr>
      <p:grpSpPr>
        <a:xfrm>
          <a:off x="0" y="0"/>
          <a:ext cx="0" cy="0"/>
          <a:chOff x="0" y="0"/>
          <a:chExt cx="0" cy="0"/>
        </a:xfrm>
      </p:grpSpPr>
      <p:sp>
        <p:nvSpPr>
          <p:cNvPr id="2076" name="Google Shape;2076;p147"/>
          <p:cNvSpPr txBox="1">
            <a:spLocks noGrp="1"/>
          </p:cNvSpPr>
          <p:nvPr>
            <p:ph type="title"/>
          </p:nvPr>
        </p:nvSpPr>
        <p:spPr>
          <a:xfrm>
            <a:off x="1219200" y="0"/>
            <a:ext cx="7772400" cy="9144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sz="2400"/>
              <a:t>DoD Transition Plan to NIST SP 800-53 R5 (continued)</a:t>
            </a:r>
            <a:endParaRPr/>
          </a:p>
        </p:txBody>
      </p:sp>
      <p:pic>
        <p:nvPicPr>
          <p:cNvPr id="2077" name="Google Shape;2077;p147" descr="A close-up of a computer screen&#10;&#10;Description automatically generated"/>
          <p:cNvPicPr preferRelativeResize="0"/>
          <p:nvPr/>
        </p:nvPicPr>
        <p:blipFill rotWithShape="1">
          <a:blip r:embed="rId3">
            <a:alphaModFix/>
          </a:blip>
          <a:srcRect/>
          <a:stretch/>
        </p:blipFill>
        <p:spPr>
          <a:xfrm>
            <a:off x="463944" y="1208531"/>
            <a:ext cx="7224386" cy="1181202"/>
          </a:xfrm>
          <a:prstGeom prst="rect">
            <a:avLst/>
          </a:prstGeom>
          <a:noFill/>
          <a:ln>
            <a:noFill/>
          </a:ln>
        </p:spPr>
      </p:pic>
      <p:pic>
        <p:nvPicPr>
          <p:cNvPr id="2078" name="Google Shape;2078;p147" descr="A white background with black text&#10;&#10;Description automatically generated"/>
          <p:cNvPicPr preferRelativeResize="0"/>
          <p:nvPr/>
        </p:nvPicPr>
        <p:blipFill rotWithShape="1">
          <a:blip r:embed="rId4">
            <a:alphaModFix/>
          </a:blip>
          <a:srcRect/>
          <a:stretch/>
        </p:blipFill>
        <p:spPr>
          <a:xfrm>
            <a:off x="512602" y="2389733"/>
            <a:ext cx="7140559" cy="1737511"/>
          </a:xfrm>
          <a:prstGeom prst="rect">
            <a:avLst/>
          </a:prstGeom>
          <a:noFill/>
          <a:ln>
            <a:noFill/>
          </a:ln>
        </p:spPr>
      </p:pic>
      <p:pic>
        <p:nvPicPr>
          <p:cNvPr id="2079" name="Google Shape;2079;p147" descr="A close-up of a text&#10;&#10;Description automatically generated"/>
          <p:cNvPicPr preferRelativeResize="0"/>
          <p:nvPr/>
        </p:nvPicPr>
        <p:blipFill rotWithShape="1">
          <a:blip r:embed="rId5">
            <a:alphaModFix/>
          </a:blip>
          <a:srcRect/>
          <a:stretch/>
        </p:blipFill>
        <p:spPr>
          <a:xfrm>
            <a:off x="576502" y="4127244"/>
            <a:ext cx="7125317" cy="1386960"/>
          </a:xfrm>
          <a:prstGeom prst="rect">
            <a:avLst/>
          </a:prstGeom>
          <a:noFill/>
          <a:ln>
            <a:noFill/>
          </a:ln>
        </p:spPr>
      </p:pic>
      <p:pic>
        <p:nvPicPr>
          <p:cNvPr id="2080" name="Google Shape;2080;p147" descr="A white background with black text&#10;&#10;Description automatically generated"/>
          <p:cNvPicPr preferRelativeResize="0"/>
          <p:nvPr/>
        </p:nvPicPr>
        <p:blipFill rotWithShape="1">
          <a:blip r:embed="rId6">
            <a:alphaModFix/>
          </a:blip>
          <a:srcRect/>
          <a:stretch/>
        </p:blipFill>
        <p:spPr>
          <a:xfrm>
            <a:off x="678505" y="5514204"/>
            <a:ext cx="7087214" cy="1257409"/>
          </a:xfrm>
          <a:prstGeom prst="rect">
            <a:avLst/>
          </a:prstGeom>
          <a:noFill/>
          <a:ln>
            <a:noFill/>
          </a:ln>
        </p:spPr>
      </p:pic>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Shape 2086"/>
        <p:cNvGrpSpPr/>
        <p:nvPr/>
      </p:nvGrpSpPr>
      <p:grpSpPr>
        <a:xfrm>
          <a:off x="0" y="0"/>
          <a:ext cx="0" cy="0"/>
          <a:chOff x="0" y="0"/>
          <a:chExt cx="0" cy="0"/>
        </a:xfrm>
      </p:grpSpPr>
      <p:sp>
        <p:nvSpPr>
          <p:cNvPr id="2087" name="Google Shape;2087;p148"/>
          <p:cNvSpPr txBox="1">
            <a:spLocks noGrp="1"/>
          </p:cNvSpPr>
          <p:nvPr>
            <p:ph type="body" idx="1"/>
          </p:nvPr>
        </p:nvSpPr>
        <p:spPr>
          <a:xfrm>
            <a:off x="471884" y="1143000"/>
            <a:ext cx="8200231" cy="49530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200"/>
              <a:buChar char="■"/>
            </a:pPr>
            <a:r>
              <a:rPr lang="en-US"/>
              <a:t>Security control is a concise statement of a specific safeguard/countermeasure</a:t>
            </a:r>
            <a:endParaRPr/>
          </a:p>
          <a:p>
            <a:pPr marL="342900" lvl="0" indent="-342900" algn="l" rtl="0">
              <a:lnSpc>
                <a:spcPct val="100000"/>
              </a:lnSpc>
              <a:spcBef>
                <a:spcPts val="400"/>
              </a:spcBef>
              <a:spcAft>
                <a:spcPts val="0"/>
              </a:spcAft>
              <a:buSzPts val="1200"/>
              <a:buChar char="■"/>
            </a:pPr>
            <a:r>
              <a:rPr lang="en-US"/>
              <a:t>NIST SP 800-53 R4/R5 contains the “catalog” of security controls used by RMF for DoD IT</a:t>
            </a:r>
            <a:endParaRPr/>
          </a:p>
          <a:p>
            <a:pPr marL="342900" lvl="0" indent="-342900" algn="l" rtl="0">
              <a:lnSpc>
                <a:spcPct val="100000"/>
              </a:lnSpc>
              <a:spcBef>
                <a:spcPts val="400"/>
              </a:spcBef>
              <a:spcAft>
                <a:spcPts val="0"/>
              </a:spcAft>
              <a:buSzPts val="1200"/>
              <a:buChar char="■"/>
            </a:pPr>
            <a:r>
              <a:rPr lang="en-US"/>
              <a:t>For all DoD systems (and NSS outside of DoD), security control baseline is selected in accordance with CNSSI 1253 (non-NSS in Federal Agencies use FIPS 200 and NIST SP 800-53B for security control baseline)</a:t>
            </a:r>
            <a:endParaRPr/>
          </a:p>
          <a:p>
            <a:pPr marL="342900" lvl="0" indent="-342900" algn="l" rtl="0">
              <a:lnSpc>
                <a:spcPct val="100000"/>
              </a:lnSpc>
              <a:spcBef>
                <a:spcPts val="400"/>
              </a:spcBef>
              <a:spcAft>
                <a:spcPts val="0"/>
              </a:spcAft>
              <a:buSzPts val="1200"/>
              <a:buChar char="■"/>
            </a:pPr>
            <a:r>
              <a:rPr lang="en-US"/>
              <a:t>NIST SP 800-53A R4/R5 contains a “catalog” of assessment objectives and methods for each of the controls and control enhancements</a:t>
            </a:r>
            <a:endParaRPr/>
          </a:p>
          <a:p>
            <a:pPr marL="342900" lvl="0" indent="-342900" algn="l" rtl="0">
              <a:lnSpc>
                <a:spcPct val="100000"/>
              </a:lnSpc>
              <a:spcBef>
                <a:spcPts val="400"/>
              </a:spcBef>
              <a:spcAft>
                <a:spcPts val="0"/>
              </a:spcAft>
              <a:buSzPts val="1200"/>
              <a:buChar char="■"/>
            </a:pPr>
            <a:r>
              <a:rPr lang="en-US"/>
              <a:t>DoD Control Correlation Identifiers (CCIs) are assigned to each assessment objective</a:t>
            </a:r>
            <a:endParaRPr/>
          </a:p>
          <a:p>
            <a:pPr marL="342900" lvl="0" indent="-342900" algn="l" rtl="0">
              <a:lnSpc>
                <a:spcPct val="100000"/>
              </a:lnSpc>
              <a:spcBef>
                <a:spcPts val="400"/>
              </a:spcBef>
              <a:spcAft>
                <a:spcPts val="0"/>
              </a:spcAft>
              <a:buSzPts val="1200"/>
              <a:buChar char="■"/>
            </a:pPr>
            <a:r>
              <a:rPr lang="en-US"/>
              <a:t>DoD Transition Plan to NIST SP 800-53 R5 is now published on the Knowledge Service</a:t>
            </a:r>
            <a:endParaRPr/>
          </a:p>
          <a:p>
            <a:pPr marL="342900" lvl="0" indent="-266700" algn="l" rtl="0">
              <a:lnSpc>
                <a:spcPct val="100000"/>
              </a:lnSpc>
              <a:spcBef>
                <a:spcPts val="400"/>
              </a:spcBef>
              <a:spcAft>
                <a:spcPts val="0"/>
              </a:spcAft>
              <a:buSzPts val="1200"/>
              <a:buNone/>
            </a:pPr>
            <a:endParaRPr/>
          </a:p>
        </p:txBody>
      </p:sp>
      <p:sp>
        <p:nvSpPr>
          <p:cNvPr id="2088" name="Google Shape;2088;p14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Summary</a:t>
            </a:r>
            <a:endParaRPr/>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Shape 2094"/>
        <p:cNvGrpSpPr/>
        <p:nvPr/>
      </p:nvGrpSpPr>
      <p:grpSpPr>
        <a:xfrm>
          <a:off x="0" y="0"/>
          <a:ext cx="0" cy="0"/>
          <a:chOff x="0" y="0"/>
          <a:chExt cx="0" cy="0"/>
        </a:xfrm>
      </p:grpSpPr>
      <p:sp>
        <p:nvSpPr>
          <p:cNvPr id="2095" name="Google Shape;2095;p240"/>
          <p:cNvSpPr txBox="1">
            <a:spLocks noGrp="1"/>
          </p:cNvSpPr>
          <p:nvPr>
            <p:ph type="title"/>
          </p:nvPr>
        </p:nvSpPr>
        <p:spPr>
          <a:xfrm>
            <a:off x="4495800" y="68262"/>
            <a:ext cx="4321175" cy="922338"/>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400"/>
              <a:buNone/>
            </a:pPr>
            <a:r>
              <a:rPr lang="en-US"/>
              <a:t>RMF Resources</a:t>
            </a:r>
            <a:endParaRPr/>
          </a:p>
        </p:txBody>
      </p:sp>
      <p:grpSp>
        <p:nvGrpSpPr>
          <p:cNvPr id="2096" name="Google Shape;2096;p240"/>
          <p:cNvGrpSpPr/>
          <p:nvPr/>
        </p:nvGrpSpPr>
        <p:grpSpPr>
          <a:xfrm>
            <a:off x="613311" y="3740658"/>
            <a:ext cx="7993577" cy="864170"/>
            <a:chOff x="3711" y="1948371"/>
            <a:chExt cx="7993577" cy="864170"/>
          </a:xfrm>
        </p:grpSpPr>
        <p:sp>
          <p:nvSpPr>
            <p:cNvPr id="2097" name="Google Shape;2097;p240"/>
            <p:cNvSpPr/>
            <p:nvPr/>
          </p:nvSpPr>
          <p:spPr>
            <a:xfrm>
              <a:off x="3711" y="1948371"/>
              <a:ext cx="2160426" cy="864170"/>
            </a:xfrm>
            <a:prstGeom prst="chevron">
              <a:avLst>
                <a:gd name="adj" fmla="val 50000"/>
              </a:avLst>
            </a:prstGeom>
            <a:gradFill>
              <a:gsLst>
                <a:gs pos="0">
                  <a:srgbClr val="D03F3B"/>
                </a:gs>
                <a:gs pos="100000">
                  <a:srgbClr val="FF9995"/>
                </a:gs>
              </a:gsLst>
              <a:lin ang="16200000" scaled="0"/>
            </a:gradFill>
            <a:ln>
              <a:noFill/>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8" name="Google Shape;2098;p240"/>
            <p:cNvSpPr txBox="1"/>
            <p:nvPr/>
          </p:nvSpPr>
          <p:spPr>
            <a:xfrm>
              <a:off x="435796" y="1948371"/>
              <a:ext cx="1296256" cy="864170"/>
            </a:xfrm>
            <a:prstGeom prst="rect">
              <a:avLst/>
            </a:prstGeom>
            <a:noFill/>
            <a:ln>
              <a:noFill/>
            </a:ln>
          </p:spPr>
          <p:txBody>
            <a:bodyPr spcFirstLastPara="1" wrap="square" lIns="72000" tIns="24000" rIns="24000" bIns="24000"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1800" b="0" i="0" u="none" strike="noStrike" cap="none">
                  <a:solidFill>
                    <a:schemeClr val="lt1"/>
                  </a:solidFill>
                  <a:latin typeface="Arial"/>
                  <a:ea typeface="Arial"/>
                  <a:cs typeface="Arial"/>
                  <a:sym typeface="Arial"/>
                </a:rPr>
                <a:t>NIST and CNSS</a:t>
              </a:r>
              <a:endParaRPr/>
            </a:p>
          </p:txBody>
        </p:sp>
        <p:sp>
          <p:nvSpPr>
            <p:cNvPr id="2099" name="Google Shape;2099;p240"/>
            <p:cNvSpPr/>
            <p:nvPr/>
          </p:nvSpPr>
          <p:spPr>
            <a:xfrm>
              <a:off x="1948095" y="1948371"/>
              <a:ext cx="2160426" cy="864170"/>
            </a:xfrm>
            <a:prstGeom prst="chevron">
              <a:avLst>
                <a:gd name="adj" fmla="val 50000"/>
              </a:avLst>
            </a:prstGeom>
            <a:gradFill>
              <a:gsLst>
                <a:gs pos="0">
                  <a:srgbClr val="D03F3B"/>
                </a:gs>
                <a:gs pos="100000">
                  <a:srgbClr val="FF9995"/>
                </a:gs>
              </a:gsLst>
              <a:lin ang="16200000" scaled="0"/>
            </a:gradFill>
            <a:ln>
              <a:noFill/>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0" name="Google Shape;2100;p240"/>
            <p:cNvSpPr txBox="1"/>
            <p:nvPr/>
          </p:nvSpPr>
          <p:spPr>
            <a:xfrm>
              <a:off x="2380180" y="1948371"/>
              <a:ext cx="1296256" cy="864170"/>
            </a:xfrm>
            <a:prstGeom prst="rect">
              <a:avLst/>
            </a:prstGeom>
            <a:noFill/>
            <a:ln>
              <a:noFill/>
            </a:ln>
          </p:spPr>
          <p:txBody>
            <a:bodyPr spcFirstLastPara="1" wrap="square" lIns="72000" tIns="24000" rIns="24000" bIns="24000"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1800" b="0" i="0" u="none" strike="noStrike" cap="none">
                  <a:solidFill>
                    <a:schemeClr val="lt1"/>
                  </a:solidFill>
                  <a:latin typeface="Arial"/>
                  <a:ea typeface="Arial"/>
                  <a:cs typeface="Arial"/>
                  <a:sym typeface="Arial"/>
                </a:rPr>
                <a:t>DoD Cyber Exchange</a:t>
              </a:r>
              <a:endParaRPr/>
            </a:p>
          </p:txBody>
        </p:sp>
        <p:sp>
          <p:nvSpPr>
            <p:cNvPr id="2101" name="Google Shape;2101;p240"/>
            <p:cNvSpPr/>
            <p:nvPr/>
          </p:nvSpPr>
          <p:spPr>
            <a:xfrm>
              <a:off x="3892478" y="1948371"/>
              <a:ext cx="2160426" cy="864170"/>
            </a:xfrm>
            <a:prstGeom prst="chevron">
              <a:avLst>
                <a:gd name="adj" fmla="val 50000"/>
              </a:avLst>
            </a:prstGeom>
            <a:gradFill>
              <a:gsLst>
                <a:gs pos="0">
                  <a:srgbClr val="D03F3B"/>
                </a:gs>
                <a:gs pos="100000">
                  <a:srgbClr val="FF9995"/>
                </a:gs>
              </a:gsLst>
              <a:lin ang="16200000" scaled="0"/>
            </a:gradFill>
            <a:ln>
              <a:noFill/>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2" name="Google Shape;2102;p240"/>
            <p:cNvSpPr txBox="1"/>
            <p:nvPr/>
          </p:nvSpPr>
          <p:spPr>
            <a:xfrm>
              <a:off x="4324563" y="1948371"/>
              <a:ext cx="1296256" cy="864170"/>
            </a:xfrm>
            <a:prstGeom prst="rect">
              <a:avLst/>
            </a:prstGeom>
            <a:noFill/>
            <a:ln>
              <a:noFill/>
            </a:ln>
          </p:spPr>
          <p:txBody>
            <a:bodyPr spcFirstLastPara="1" wrap="square" lIns="72000" tIns="24000" rIns="24000" bIns="24000"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1800" b="0" i="0" u="none" strike="noStrike" cap="none">
                  <a:solidFill>
                    <a:schemeClr val="lt1"/>
                  </a:solidFill>
                  <a:latin typeface="Arial"/>
                  <a:ea typeface="Arial"/>
                  <a:cs typeface="Arial"/>
                  <a:sym typeface="Arial"/>
                </a:rPr>
                <a:t>RMF Knowledge Service</a:t>
              </a:r>
              <a:endParaRPr/>
            </a:p>
          </p:txBody>
        </p:sp>
        <p:sp>
          <p:nvSpPr>
            <p:cNvPr id="2103" name="Google Shape;2103;p240"/>
            <p:cNvSpPr/>
            <p:nvPr/>
          </p:nvSpPr>
          <p:spPr>
            <a:xfrm>
              <a:off x="5836862" y="1948371"/>
              <a:ext cx="2160426" cy="864170"/>
            </a:xfrm>
            <a:prstGeom prst="chevron">
              <a:avLst>
                <a:gd name="adj" fmla="val 50000"/>
              </a:avLst>
            </a:prstGeom>
            <a:gradFill>
              <a:gsLst>
                <a:gs pos="0">
                  <a:srgbClr val="D03F3B"/>
                </a:gs>
                <a:gs pos="100000">
                  <a:srgbClr val="FF9995"/>
                </a:gs>
              </a:gsLst>
              <a:lin ang="16200000" scaled="0"/>
            </a:gradFill>
            <a:ln>
              <a:noFill/>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4" name="Google Shape;2104;p240"/>
            <p:cNvSpPr txBox="1"/>
            <p:nvPr/>
          </p:nvSpPr>
          <p:spPr>
            <a:xfrm>
              <a:off x="6268947" y="1948371"/>
              <a:ext cx="1296256" cy="864170"/>
            </a:xfrm>
            <a:prstGeom prst="rect">
              <a:avLst/>
            </a:prstGeom>
            <a:noFill/>
            <a:ln>
              <a:noFill/>
            </a:ln>
          </p:spPr>
          <p:txBody>
            <a:bodyPr spcFirstLastPara="1" wrap="square" lIns="72000" tIns="24000" rIns="24000" bIns="24000"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1800" b="0" i="0" u="none" strike="noStrike" cap="none">
                  <a:solidFill>
                    <a:schemeClr val="lt1"/>
                  </a:solidFill>
                  <a:latin typeface="Arial"/>
                  <a:ea typeface="Arial"/>
                  <a:cs typeface="Arial"/>
                  <a:sym typeface="Arial"/>
                </a:rPr>
                <a:t>Automation (eMASS, etc.)</a:t>
              </a:r>
              <a:endParaRPr/>
            </a:p>
          </p:txBody>
        </p:sp>
      </p:grpSp>
      <p:grpSp>
        <p:nvGrpSpPr>
          <p:cNvPr id="2" name="Group 1">
            <a:extLst>
              <a:ext uri="{FF2B5EF4-FFF2-40B4-BE49-F238E27FC236}">
                <a16:creationId xmlns:a16="http://schemas.microsoft.com/office/drawing/2014/main" id="{96202653-B834-7FF8-8CB0-FE21629838D0}"/>
              </a:ext>
            </a:extLst>
          </p:cNvPr>
          <p:cNvGrpSpPr/>
          <p:nvPr/>
        </p:nvGrpSpPr>
        <p:grpSpPr>
          <a:xfrm>
            <a:off x="700252" y="1310336"/>
            <a:ext cx="1651065" cy="990639"/>
            <a:chOff x="691520" y="588"/>
            <a:chExt cx="1651065" cy="990639"/>
          </a:xfrm>
        </p:grpSpPr>
        <p:sp>
          <p:nvSpPr>
            <p:cNvPr id="3" name="Rectangle 2">
              <a:extLst>
                <a:ext uri="{FF2B5EF4-FFF2-40B4-BE49-F238E27FC236}">
                  <a16:creationId xmlns:a16="http://schemas.microsoft.com/office/drawing/2014/main" id="{362BD9B0-1948-AA3E-0AE3-3E9683E8B86A}"/>
                </a:ext>
              </a:extLst>
            </p:cNvPr>
            <p:cNvSpPr/>
            <p:nvPr/>
          </p:nvSpPr>
          <p:spPr>
            <a:xfrm>
              <a:off x="691520" y="588"/>
              <a:ext cx="1651065" cy="990639"/>
            </a:xfrm>
            <a:prstGeom prst="rect">
              <a:avLst/>
            </a:prstGeom>
            <a:ln w="76200">
              <a:noFill/>
            </a:ln>
          </p:spPr>
          <p:style>
            <a:lnRef idx="0">
              <a:scrgbClr r="0" g="0" b="0"/>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4" name="TextBox 3">
              <a:extLst>
                <a:ext uri="{FF2B5EF4-FFF2-40B4-BE49-F238E27FC236}">
                  <a16:creationId xmlns:a16="http://schemas.microsoft.com/office/drawing/2014/main" id="{02CD46D9-C5EC-A0C7-BA6F-E4E3E46718D6}"/>
                </a:ext>
              </a:extLst>
            </p:cNvPr>
            <p:cNvSpPr txBox="1"/>
            <p:nvPr/>
          </p:nvSpPr>
          <p:spPr>
            <a:xfrm>
              <a:off x="691520" y="588"/>
              <a:ext cx="1651065" cy="990639"/>
            </a:xfrm>
            <a:prstGeom prst="rect">
              <a:avLst/>
            </a:prstGeom>
            <a:noFill/>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Getting Started</a:t>
              </a:r>
            </a:p>
          </p:txBody>
        </p:sp>
      </p:grpSp>
      <p:grpSp>
        <p:nvGrpSpPr>
          <p:cNvPr id="5" name="Group 4">
            <a:extLst>
              <a:ext uri="{FF2B5EF4-FFF2-40B4-BE49-F238E27FC236}">
                <a16:creationId xmlns:a16="http://schemas.microsoft.com/office/drawing/2014/main" id="{396D712F-6668-6229-F220-B1EEA467D211}"/>
              </a:ext>
            </a:extLst>
          </p:cNvPr>
          <p:cNvGrpSpPr/>
          <p:nvPr/>
        </p:nvGrpSpPr>
        <p:grpSpPr>
          <a:xfrm>
            <a:off x="2731062" y="1310336"/>
            <a:ext cx="1651065" cy="990639"/>
            <a:chOff x="2722330" y="588"/>
            <a:chExt cx="1651065" cy="990639"/>
          </a:xfrm>
        </p:grpSpPr>
        <p:sp>
          <p:nvSpPr>
            <p:cNvPr id="6" name="Rectangle 5">
              <a:extLst>
                <a:ext uri="{FF2B5EF4-FFF2-40B4-BE49-F238E27FC236}">
                  <a16:creationId xmlns:a16="http://schemas.microsoft.com/office/drawing/2014/main" id="{CFB95623-5BB2-D759-CF77-BFD8434805A6}"/>
                </a:ext>
              </a:extLst>
            </p:cNvPr>
            <p:cNvSpPr/>
            <p:nvPr/>
          </p:nvSpPr>
          <p:spPr>
            <a:xfrm>
              <a:off x="2722330" y="588"/>
              <a:ext cx="1651065" cy="990639"/>
            </a:xfrm>
            <a:prstGeom prst="rect">
              <a:avLst/>
            </a:prstGeom>
            <a:ln w="38100">
              <a:noFill/>
            </a:ln>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7" name="TextBox 6">
              <a:extLst>
                <a:ext uri="{FF2B5EF4-FFF2-40B4-BE49-F238E27FC236}">
                  <a16:creationId xmlns:a16="http://schemas.microsoft.com/office/drawing/2014/main" id="{A86076DB-C8F0-1E55-A24A-CDA521EE4F62}"/>
                </a:ext>
              </a:extLst>
            </p:cNvPr>
            <p:cNvSpPr txBox="1"/>
            <p:nvPr/>
          </p:nvSpPr>
          <p:spPr>
            <a:xfrm>
              <a:off x="2722330" y="588"/>
              <a:ext cx="1651065" cy="990639"/>
            </a:xfrm>
            <a:prstGeom prst="rect">
              <a:avLst/>
            </a:prstGeom>
            <a:ln w="76200">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Policy Background</a:t>
              </a:r>
            </a:p>
          </p:txBody>
        </p:sp>
      </p:grpSp>
      <p:grpSp>
        <p:nvGrpSpPr>
          <p:cNvPr id="8" name="Group 7">
            <a:extLst>
              <a:ext uri="{FF2B5EF4-FFF2-40B4-BE49-F238E27FC236}">
                <a16:creationId xmlns:a16="http://schemas.microsoft.com/office/drawing/2014/main" id="{AFDF54ED-531B-B9B5-C9AB-098B03F802E4}"/>
              </a:ext>
            </a:extLst>
          </p:cNvPr>
          <p:cNvGrpSpPr/>
          <p:nvPr/>
        </p:nvGrpSpPr>
        <p:grpSpPr>
          <a:xfrm>
            <a:off x="4761873" y="1310336"/>
            <a:ext cx="1651065" cy="990639"/>
            <a:chOff x="4753141" y="588"/>
            <a:chExt cx="1651065" cy="990639"/>
          </a:xfrm>
        </p:grpSpPr>
        <p:sp>
          <p:nvSpPr>
            <p:cNvPr id="9" name="Rectangle 8">
              <a:extLst>
                <a:ext uri="{FF2B5EF4-FFF2-40B4-BE49-F238E27FC236}">
                  <a16:creationId xmlns:a16="http://schemas.microsoft.com/office/drawing/2014/main" id="{ACC06F16-0FC8-1FA3-4624-3ABDE403F339}"/>
                </a:ext>
              </a:extLst>
            </p:cNvPr>
            <p:cNvSpPr/>
            <p:nvPr/>
          </p:nvSpPr>
          <p:spPr>
            <a:xfrm>
              <a:off x="4753141" y="588"/>
              <a:ext cx="1651065" cy="990639"/>
            </a:xfrm>
            <a:prstGeom prst="rect">
              <a:avLst/>
            </a:prstGeom>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0" name="TextBox 9">
              <a:extLst>
                <a:ext uri="{FF2B5EF4-FFF2-40B4-BE49-F238E27FC236}">
                  <a16:creationId xmlns:a16="http://schemas.microsoft.com/office/drawing/2014/main" id="{50E37FD8-E9DD-2E6B-DF97-40DD08360A62}"/>
                </a:ext>
              </a:extLst>
            </p:cNvPr>
            <p:cNvSpPr txBox="1"/>
            <p:nvPr/>
          </p:nvSpPr>
          <p:spPr>
            <a:xfrm>
              <a:off x="4753141" y="588"/>
              <a:ext cx="1651065" cy="990639"/>
            </a:xfrm>
            <a:prstGeom prst="rect">
              <a:avLst/>
            </a:prstGeom>
            <a:ln w="76200">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Introduction to RMF</a:t>
              </a:r>
            </a:p>
          </p:txBody>
        </p:sp>
      </p:grpSp>
      <p:grpSp>
        <p:nvGrpSpPr>
          <p:cNvPr id="11" name="Group 10">
            <a:extLst>
              <a:ext uri="{FF2B5EF4-FFF2-40B4-BE49-F238E27FC236}">
                <a16:creationId xmlns:a16="http://schemas.microsoft.com/office/drawing/2014/main" id="{1FCAF13B-1A9B-B0AF-A0F9-E3925A23BD85}"/>
              </a:ext>
            </a:extLst>
          </p:cNvPr>
          <p:cNvGrpSpPr/>
          <p:nvPr/>
        </p:nvGrpSpPr>
        <p:grpSpPr>
          <a:xfrm>
            <a:off x="6792683" y="1310336"/>
            <a:ext cx="1651065" cy="990639"/>
            <a:chOff x="6783951" y="588"/>
            <a:chExt cx="1651065" cy="990639"/>
          </a:xfrm>
        </p:grpSpPr>
        <p:sp>
          <p:nvSpPr>
            <p:cNvPr id="12" name="Rectangle 11">
              <a:extLst>
                <a:ext uri="{FF2B5EF4-FFF2-40B4-BE49-F238E27FC236}">
                  <a16:creationId xmlns:a16="http://schemas.microsoft.com/office/drawing/2014/main" id="{F803629F-B19A-78C5-52B3-A855CA12259C}"/>
                </a:ext>
              </a:extLst>
            </p:cNvPr>
            <p:cNvSpPr/>
            <p:nvPr/>
          </p:nvSpPr>
          <p:spPr>
            <a:xfrm>
              <a:off x="6783951" y="588"/>
              <a:ext cx="1651065" cy="990639"/>
            </a:xfrm>
            <a:prstGeom prst="rect">
              <a:avLst/>
            </a:prstGeom>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3" name="TextBox 12">
              <a:extLst>
                <a:ext uri="{FF2B5EF4-FFF2-40B4-BE49-F238E27FC236}">
                  <a16:creationId xmlns:a16="http://schemas.microsoft.com/office/drawing/2014/main" id="{63AFE158-DA11-828A-FE68-64AFEDDE1A27}"/>
                </a:ext>
              </a:extLst>
            </p:cNvPr>
            <p:cNvSpPr txBox="1"/>
            <p:nvPr/>
          </p:nvSpPr>
          <p:spPr>
            <a:xfrm>
              <a:off x="6783951" y="588"/>
              <a:ext cx="1651065" cy="990639"/>
            </a:xfrm>
            <a:prstGeom prst="rect">
              <a:avLst/>
            </a:prstGeom>
            <a:ln w="76200">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Roles &amp; Responsibilities</a:t>
              </a:r>
            </a:p>
          </p:txBody>
        </p:sp>
      </p:grpSp>
      <p:grpSp>
        <p:nvGrpSpPr>
          <p:cNvPr id="14" name="Group 13">
            <a:extLst>
              <a:ext uri="{FF2B5EF4-FFF2-40B4-BE49-F238E27FC236}">
                <a16:creationId xmlns:a16="http://schemas.microsoft.com/office/drawing/2014/main" id="{2C424E45-B95A-760B-5DA0-D2192F631645}"/>
              </a:ext>
            </a:extLst>
          </p:cNvPr>
          <p:cNvGrpSpPr/>
          <p:nvPr/>
        </p:nvGrpSpPr>
        <p:grpSpPr>
          <a:xfrm>
            <a:off x="700252" y="2680720"/>
            <a:ext cx="1651065" cy="990639"/>
            <a:chOff x="691520" y="1370972"/>
            <a:chExt cx="1651065" cy="990639"/>
          </a:xfrm>
        </p:grpSpPr>
        <p:sp>
          <p:nvSpPr>
            <p:cNvPr id="15" name="Rectangle 14">
              <a:extLst>
                <a:ext uri="{FF2B5EF4-FFF2-40B4-BE49-F238E27FC236}">
                  <a16:creationId xmlns:a16="http://schemas.microsoft.com/office/drawing/2014/main" id="{1258DEB9-BEE4-D773-E535-4AA937D91EC8}"/>
                </a:ext>
              </a:extLst>
            </p:cNvPr>
            <p:cNvSpPr/>
            <p:nvPr/>
          </p:nvSpPr>
          <p:spPr>
            <a:xfrm>
              <a:off x="691520" y="1370972"/>
              <a:ext cx="1651065" cy="990639"/>
            </a:xfrm>
            <a:prstGeom prst="rect">
              <a:avLst/>
            </a:prstGeom>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6" name="TextBox 15">
              <a:extLst>
                <a:ext uri="{FF2B5EF4-FFF2-40B4-BE49-F238E27FC236}">
                  <a16:creationId xmlns:a16="http://schemas.microsoft.com/office/drawing/2014/main" id="{0EE07C1B-78C2-3A66-0FDD-27BF5D18ED34}"/>
                </a:ext>
              </a:extLst>
            </p:cNvPr>
            <p:cNvSpPr txBox="1"/>
            <p:nvPr/>
          </p:nvSpPr>
          <p:spPr>
            <a:xfrm>
              <a:off x="691520" y="1370972"/>
              <a:ext cx="1651065" cy="99063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Life Cycle</a:t>
              </a:r>
            </a:p>
          </p:txBody>
        </p:sp>
      </p:grpSp>
      <p:grpSp>
        <p:nvGrpSpPr>
          <p:cNvPr id="17" name="Group 16">
            <a:extLst>
              <a:ext uri="{FF2B5EF4-FFF2-40B4-BE49-F238E27FC236}">
                <a16:creationId xmlns:a16="http://schemas.microsoft.com/office/drawing/2014/main" id="{88769339-6F86-8A55-5CC9-3728E9CFB310}"/>
              </a:ext>
            </a:extLst>
          </p:cNvPr>
          <p:cNvGrpSpPr/>
          <p:nvPr/>
        </p:nvGrpSpPr>
        <p:grpSpPr>
          <a:xfrm>
            <a:off x="2731062" y="2680720"/>
            <a:ext cx="1651065" cy="990639"/>
            <a:chOff x="2722330" y="1370972"/>
            <a:chExt cx="1651065" cy="990639"/>
          </a:xfrm>
        </p:grpSpPr>
        <p:sp>
          <p:nvSpPr>
            <p:cNvPr id="18" name="Rectangle 17">
              <a:extLst>
                <a:ext uri="{FF2B5EF4-FFF2-40B4-BE49-F238E27FC236}">
                  <a16:creationId xmlns:a16="http://schemas.microsoft.com/office/drawing/2014/main" id="{3144595C-2A14-0354-1CD1-6522A5BA187E}"/>
                </a:ext>
              </a:extLst>
            </p:cNvPr>
            <p:cNvSpPr/>
            <p:nvPr/>
          </p:nvSpPr>
          <p:spPr>
            <a:xfrm>
              <a:off x="2722330" y="1370972"/>
              <a:ext cx="1651065" cy="990639"/>
            </a:xfrm>
            <a:prstGeom prst="rect">
              <a:avLst/>
            </a:prstGeom>
            <a:ln w="76200">
              <a:noFill/>
            </a:ln>
          </p:spPr>
          <p:style>
            <a:lnRef idx="0">
              <a:scrgbClr r="0" g="0" b="0"/>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9" name="TextBox 18">
              <a:extLst>
                <a:ext uri="{FF2B5EF4-FFF2-40B4-BE49-F238E27FC236}">
                  <a16:creationId xmlns:a16="http://schemas.microsoft.com/office/drawing/2014/main" id="{5AEF01D6-9260-AE2B-B424-2B32832F7A58}"/>
                </a:ext>
              </a:extLst>
            </p:cNvPr>
            <p:cNvSpPr txBox="1"/>
            <p:nvPr/>
          </p:nvSpPr>
          <p:spPr>
            <a:xfrm>
              <a:off x="2722330" y="1370972"/>
              <a:ext cx="1651065" cy="99063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Documentation</a:t>
              </a:r>
            </a:p>
          </p:txBody>
        </p:sp>
      </p:grpSp>
      <p:grpSp>
        <p:nvGrpSpPr>
          <p:cNvPr id="20" name="Group 19">
            <a:extLst>
              <a:ext uri="{FF2B5EF4-FFF2-40B4-BE49-F238E27FC236}">
                <a16:creationId xmlns:a16="http://schemas.microsoft.com/office/drawing/2014/main" id="{DA738F19-D3E2-6CDB-2B6E-B7FC5C682466}"/>
              </a:ext>
            </a:extLst>
          </p:cNvPr>
          <p:cNvGrpSpPr/>
          <p:nvPr/>
        </p:nvGrpSpPr>
        <p:grpSpPr>
          <a:xfrm>
            <a:off x="4761873" y="2680720"/>
            <a:ext cx="1651065" cy="990639"/>
            <a:chOff x="4753141" y="1370972"/>
            <a:chExt cx="1651065" cy="990639"/>
          </a:xfrm>
        </p:grpSpPr>
        <p:sp>
          <p:nvSpPr>
            <p:cNvPr id="21" name="Rectangle 20">
              <a:extLst>
                <a:ext uri="{FF2B5EF4-FFF2-40B4-BE49-F238E27FC236}">
                  <a16:creationId xmlns:a16="http://schemas.microsoft.com/office/drawing/2014/main" id="{898D2837-CA4E-D819-2562-00A4683DBEAA}"/>
                </a:ext>
              </a:extLst>
            </p:cNvPr>
            <p:cNvSpPr/>
            <p:nvPr/>
          </p:nvSpPr>
          <p:spPr>
            <a:xfrm>
              <a:off x="4753141" y="1370972"/>
              <a:ext cx="1651065" cy="990639"/>
            </a:xfrm>
            <a:prstGeom prst="rect">
              <a:avLst/>
            </a:prstGeom>
            <a:ln w="76200">
              <a:noFill/>
            </a:ln>
          </p:spPr>
          <p:style>
            <a:lnRef idx="0">
              <a:scrgbClr r="0" g="0" b="0"/>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22" name="TextBox 21">
              <a:extLst>
                <a:ext uri="{FF2B5EF4-FFF2-40B4-BE49-F238E27FC236}">
                  <a16:creationId xmlns:a16="http://schemas.microsoft.com/office/drawing/2014/main" id="{1C5F49E9-0DAD-D52A-121F-503A2ACC50ED}"/>
                </a:ext>
              </a:extLst>
            </p:cNvPr>
            <p:cNvSpPr txBox="1"/>
            <p:nvPr/>
          </p:nvSpPr>
          <p:spPr>
            <a:xfrm>
              <a:off x="4753141" y="1370972"/>
              <a:ext cx="1651065" cy="99063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Security Controls and Assessment Procedures</a:t>
              </a:r>
            </a:p>
          </p:txBody>
        </p:sp>
      </p:grpSp>
      <p:grpSp>
        <p:nvGrpSpPr>
          <p:cNvPr id="23" name="Group 22">
            <a:extLst>
              <a:ext uri="{FF2B5EF4-FFF2-40B4-BE49-F238E27FC236}">
                <a16:creationId xmlns:a16="http://schemas.microsoft.com/office/drawing/2014/main" id="{4346F79E-60FB-E184-69E3-1AE93EE465D1}"/>
              </a:ext>
            </a:extLst>
          </p:cNvPr>
          <p:cNvGrpSpPr/>
          <p:nvPr/>
        </p:nvGrpSpPr>
        <p:grpSpPr>
          <a:xfrm>
            <a:off x="6792683" y="2680720"/>
            <a:ext cx="1651065" cy="990639"/>
            <a:chOff x="6783951" y="1370972"/>
            <a:chExt cx="1651065" cy="990639"/>
          </a:xfrm>
        </p:grpSpPr>
        <p:sp>
          <p:nvSpPr>
            <p:cNvPr id="24" name="Rectangle 23">
              <a:extLst>
                <a:ext uri="{FF2B5EF4-FFF2-40B4-BE49-F238E27FC236}">
                  <a16:creationId xmlns:a16="http://schemas.microsoft.com/office/drawing/2014/main" id="{63563EF5-76E3-E4C0-9F6D-D74370F2EB85}"/>
                </a:ext>
              </a:extLst>
            </p:cNvPr>
            <p:cNvSpPr/>
            <p:nvPr/>
          </p:nvSpPr>
          <p:spPr>
            <a:xfrm>
              <a:off x="6783951" y="1370972"/>
              <a:ext cx="1651065" cy="990639"/>
            </a:xfrm>
            <a:prstGeom prst="rect">
              <a:avLst/>
            </a:prstGeom>
            <a:ln w="76200">
              <a:noFill/>
            </a:ln>
          </p:spPr>
          <p:style>
            <a:lnRef idx="0">
              <a:scrgbClr r="0" g="0" b="0"/>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25" name="TextBox 24">
              <a:extLst>
                <a:ext uri="{FF2B5EF4-FFF2-40B4-BE49-F238E27FC236}">
                  <a16:creationId xmlns:a16="http://schemas.microsoft.com/office/drawing/2014/main" id="{EFE6C741-AE91-C77C-9C7F-3D0B9980311E}"/>
                </a:ext>
              </a:extLst>
            </p:cNvPr>
            <p:cNvSpPr txBox="1"/>
            <p:nvPr/>
          </p:nvSpPr>
          <p:spPr>
            <a:xfrm>
              <a:off x="6783951" y="1370972"/>
              <a:ext cx="1651065" cy="990639"/>
            </a:xfrm>
            <a:prstGeom prst="rect">
              <a:avLst/>
            </a:prstGeom>
            <a:ln w="76200">
              <a:solidFill>
                <a:srgbClr val="FF0000"/>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RMF Resources</a:t>
              </a: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15"/>
        <p:cNvGrpSpPr/>
        <p:nvPr/>
      </p:nvGrpSpPr>
      <p:grpSpPr>
        <a:xfrm>
          <a:off x="0" y="0"/>
          <a:ext cx="0" cy="0"/>
          <a:chOff x="0" y="0"/>
          <a:chExt cx="0" cy="0"/>
        </a:xfrm>
      </p:grpSpPr>
      <p:sp>
        <p:nvSpPr>
          <p:cNvPr id="416" name="Google Shape;416;p15"/>
          <p:cNvSpPr txBox="1">
            <a:spLocks noGrp="1"/>
          </p:cNvSpPr>
          <p:nvPr>
            <p:ph type="body" idx="1"/>
          </p:nvPr>
        </p:nvSpPr>
        <p:spPr>
          <a:xfrm>
            <a:off x="617538" y="1384300"/>
            <a:ext cx="8199437" cy="476091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Effective information security:</a:t>
            </a:r>
            <a:endParaRPr/>
          </a:p>
          <a:p>
            <a:pPr marL="742950" lvl="1" indent="-285750" algn="l" rtl="0">
              <a:lnSpc>
                <a:spcPct val="100000"/>
              </a:lnSpc>
              <a:spcBef>
                <a:spcPts val="480"/>
              </a:spcBef>
              <a:spcAft>
                <a:spcPts val="0"/>
              </a:spcAft>
              <a:buSzPts val="1320"/>
              <a:buChar char="■"/>
            </a:pPr>
            <a:r>
              <a:rPr lang="en-US"/>
              <a:t>People</a:t>
            </a:r>
            <a:endParaRPr/>
          </a:p>
          <a:p>
            <a:pPr marL="742950" lvl="1" indent="-285750" algn="l" rtl="0">
              <a:lnSpc>
                <a:spcPct val="100000"/>
              </a:lnSpc>
              <a:spcBef>
                <a:spcPts val="480"/>
              </a:spcBef>
              <a:spcAft>
                <a:spcPts val="0"/>
              </a:spcAft>
              <a:buSzPts val="1320"/>
              <a:buChar char="■"/>
            </a:pPr>
            <a:r>
              <a:rPr lang="en-US"/>
              <a:t>Process</a:t>
            </a:r>
            <a:endParaRPr/>
          </a:p>
          <a:p>
            <a:pPr marL="742950" lvl="1" indent="-285750" algn="l" rtl="0">
              <a:lnSpc>
                <a:spcPct val="100000"/>
              </a:lnSpc>
              <a:spcBef>
                <a:spcPts val="480"/>
              </a:spcBef>
              <a:spcAft>
                <a:spcPts val="0"/>
              </a:spcAft>
              <a:buSzPts val="1320"/>
              <a:buChar char="■"/>
            </a:pPr>
            <a:r>
              <a:rPr lang="en-US"/>
              <a:t>AND Tools</a:t>
            </a:r>
            <a:endParaRPr/>
          </a:p>
          <a:p>
            <a:pPr marL="742950" lvl="1" indent="-285750" algn="l" rtl="0">
              <a:lnSpc>
                <a:spcPct val="100000"/>
              </a:lnSpc>
              <a:spcBef>
                <a:spcPts val="480"/>
              </a:spcBef>
              <a:spcAft>
                <a:spcPts val="0"/>
              </a:spcAft>
              <a:buSzPts val="1320"/>
              <a:buChar char="■"/>
            </a:pPr>
            <a:r>
              <a:rPr lang="en-US"/>
              <a:t>Goes beyond physical equipment and software that is processing the data</a:t>
            </a:r>
            <a:endParaRPr/>
          </a:p>
          <a:p>
            <a:pPr marL="342900" lvl="0" indent="-342900" algn="l" rtl="0">
              <a:lnSpc>
                <a:spcPct val="100000"/>
              </a:lnSpc>
              <a:spcBef>
                <a:spcPts val="480"/>
              </a:spcBef>
              <a:spcAft>
                <a:spcPts val="0"/>
              </a:spcAft>
              <a:buSzPts val="1440"/>
              <a:buChar char="■"/>
            </a:pPr>
            <a:r>
              <a:rPr lang="en-US"/>
              <a:t>Successfully protecting information means understanding multiple technical and non-technical security disciplines</a:t>
            </a:r>
            <a:endParaRPr/>
          </a:p>
          <a:p>
            <a:pPr marL="342900" lvl="0" indent="-342900" algn="l" rtl="0">
              <a:lnSpc>
                <a:spcPct val="100000"/>
              </a:lnSpc>
              <a:spcBef>
                <a:spcPts val="480"/>
              </a:spcBef>
              <a:spcAft>
                <a:spcPts val="0"/>
              </a:spcAft>
              <a:buSzPts val="1440"/>
              <a:buChar char="■"/>
            </a:pPr>
            <a:r>
              <a:rPr lang="en-US"/>
              <a:t>“Holistic view” of the information system</a:t>
            </a:r>
            <a:endParaRPr/>
          </a:p>
          <a:p>
            <a:pPr marL="342900" lvl="0" indent="-342900" algn="l" rtl="0">
              <a:lnSpc>
                <a:spcPct val="100000"/>
              </a:lnSpc>
              <a:spcBef>
                <a:spcPts val="480"/>
              </a:spcBef>
              <a:spcAft>
                <a:spcPts val="0"/>
              </a:spcAft>
              <a:buSzPts val="1440"/>
              <a:buChar char="■"/>
            </a:pPr>
            <a:r>
              <a:rPr lang="en-US"/>
              <a:t>Defense-in-Depth</a:t>
            </a:r>
            <a:endParaRPr/>
          </a:p>
        </p:txBody>
      </p:sp>
      <p:sp>
        <p:nvSpPr>
          <p:cNvPr id="417" name="Google Shape;417;p15"/>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Information Security Concepts</a:t>
            </a:r>
            <a:endParaRPr/>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Shape 2141"/>
        <p:cNvGrpSpPr/>
        <p:nvPr/>
      </p:nvGrpSpPr>
      <p:grpSpPr>
        <a:xfrm>
          <a:off x="0" y="0"/>
          <a:ext cx="0" cy="0"/>
          <a:chOff x="0" y="0"/>
          <a:chExt cx="0" cy="0"/>
        </a:xfrm>
      </p:grpSpPr>
      <p:sp>
        <p:nvSpPr>
          <p:cNvPr id="2142" name="Google Shape;2142;p150"/>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NIST CSRC</a:t>
            </a:r>
            <a:endParaRPr/>
          </a:p>
        </p:txBody>
      </p:sp>
      <p:sp>
        <p:nvSpPr>
          <p:cNvPr id="2143" name="Google Shape;2143;p150"/>
          <p:cNvSpPr txBox="1"/>
          <p:nvPr/>
        </p:nvSpPr>
        <p:spPr>
          <a:xfrm>
            <a:off x="457200" y="6168169"/>
            <a:ext cx="7239000" cy="138499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0" i="0" u="none" strike="noStrike" cap="none">
                <a:solidFill>
                  <a:schemeClr val="dk2"/>
                </a:solidFill>
                <a:latin typeface="Tahoma"/>
                <a:ea typeface="Tahoma"/>
                <a:cs typeface="Tahoma"/>
                <a:sym typeface="Tahoma"/>
              </a:rPr>
              <a:t>Source: </a:t>
            </a:r>
            <a:r>
              <a:rPr lang="en-US" sz="2800" b="0" i="0" u="sng" strike="noStrike" cap="none">
                <a:solidFill>
                  <a:schemeClr val="dk2"/>
                </a:solidFill>
                <a:latin typeface="Tahoma"/>
                <a:ea typeface="Tahoma"/>
                <a:cs typeface="Tahoma"/>
                <a:sym typeface="Tahoma"/>
                <a:hlinkClick r:id="rId3">
                  <a:extLst>
                    <a:ext uri="{A12FA001-AC4F-418D-AE19-62706E023703}">
                      <ahyp:hlinkClr xmlns:ahyp="http://schemas.microsoft.com/office/drawing/2018/hyperlinkcolor" val="tx"/>
                    </a:ext>
                  </a:extLst>
                </a:hlinkClick>
              </a:rPr>
              <a:t>https://csrc.nist.gov</a:t>
            </a:r>
            <a:endParaRPr sz="2800" b="0" i="0" u="none" strike="noStrike" cap="none">
              <a:solidFill>
                <a:schemeClr val="dk2"/>
              </a:solidFill>
              <a:latin typeface="Tahoma"/>
              <a:ea typeface="Tahoma"/>
              <a:cs typeface="Tahoma"/>
              <a:sym typeface="Tahoma"/>
            </a:endParaRPr>
          </a:p>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2"/>
              </a:solidFill>
              <a:latin typeface="Tahoma"/>
              <a:ea typeface="Tahoma"/>
              <a:cs typeface="Tahoma"/>
              <a:sym typeface="Tahoma"/>
            </a:endParaRPr>
          </a:p>
          <a:p>
            <a:pPr marL="0" marR="0" lvl="0" indent="0" algn="l" rtl="0">
              <a:lnSpc>
                <a:spcPct val="100000"/>
              </a:lnSpc>
              <a:spcBef>
                <a:spcPts val="0"/>
              </a:spcBef>
              <a:spcAft>
                <a:spcPts val="0"/>
              </a:spcAft>
              <a:buClr>
                <a:srgbClr val="000000"/>
              </a:buClr>
              <a:buSzPts val="2800"/>
              <a:buFont typeface="Arial"/>
              <a:buNone/>
            </a:pPr>
            <a:r>
              <a:rPr lang="en-US" sz="2800" b="0" i="0" u="none" strike="noStrike" cap="none">
                <a:solidFill>
                  <a:schemeClr val="dk2"/>
                </a:solidFill>
                <a:latin typeface="Tahoma"/>
                <a:ea typeface="Tahoma"/>
                <a:cs typeface="Tahoma"/>
                <a:sym typeface="Tahoma"/>
              </a:rPr>
              <a:t> </a:t>
            </a:r>
            <a:endParaRPr sz="1400" b="0" i="0" u="none" strike="noStrike" cap="none">
              <a:solidFill>
                <a:srgbClr val="000000"/>
              </a:solidFill>
              <a:latin typeface="Arial"/>
              <a:ea typeface="Arial"/>
              <a:cs typeface="Arial"/>
              <a:sym typeface="Arial"/>
            </a:endParaRPr>
          </a:p>
        </p:txBody>
      </p:sp>
      <p:pic>
        <p:nvPicPr>
          <p:cNvPr id="2144" name="Google Shape;2144;p150" descr="A screenshot of a website&#10;&#10;Description automatically generated"/>
          <p:cNvPicPr preferRelativeResize="0"/>
          <p:nvPr/>
        </p:nvPicPr>
        <p:blipFill rotWithShape="1">
          <a:blip r:embed="rId4">
            <a:alphaModFix/>
          </a:blip>
          <a:srcRect/>
          <a:stretch/>
        </p:blipFill>
        <p:spPr>
          <a:xfrm>
            <a:off x="127819" y="1189703"/>
            <a:ext cx="8888362" cy="4748981"/>
          </a:xfrm>
          <a:prstGeom prst="rect">
            <a:avLst/>
          </a:prstGeom>
          <a:noFill/>
          <a:ln>
            <a:noFill/>
          </a:ln>
        </p:spPr>
      </p:pic>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Shape 2150"/>
        <p:cNvGrpSpPr/>
        <p:nvPr/>
      </p:nvGrpSpPr>
      <p:grpSpPr>
        <a:xfrm>
          <a:off x="0" y="0"/>
          <a:ext cx="0" cy="0"/>
          <a:chOff x="0" y="0"/>
          <a:chExt cx="0" cy="0"/>
        </a:xfrm>
      </p:grpSpPr>
      <p:sp>
        <p:nvSpPr>
          <p:cNvPr id="2151" name="Google Shape;2151;p151"/>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NIST CSRC – Publications Page</a:t>
            </a:r>
            <a:endParaRPr/>
          </a:p>
        </p:txBody>
      </p:sp>
      <p:pic>
        <p:nvPicPr>
          <p:cNvPr id="2152" name="Google Shape;2152;p151"/>
          <p:cNvPicPr preferRelativeResize="0">
            <a:picLocks noGrp="1"/>
          </p:cNvPicPr>
          <p:nvPr>
            <p:ph type="body" idx="1"/>
          </p:nvPr>
        </p:nvPicPr>
        <p:blipFill rotWithShape="1">
          <a:blip r:embed="rId3">
            <a:alphaModFix/>
          </a:blip>
          <a:srcRect/>
          <a:stretch/>
        </p:blipFill>
        <p:spPr>
          <a:xfrm>
            <a:off x="617538" y="1295400"/>
            <a:ext cx="8297862" cy="4536765"/>
          </a:xfrm>
          <a:prstGeom prst="rect">
            <a:avLst/>
          </a:prstGeom>
          <a:noFill/>
          <a:ln>
            <a:noFill/>
          </a:ln>
        </p:spPr>
      </p:pic>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Shape 2158"/>
        <p:cNvGrpSpPr/>
        <p:nvPr/>
      </p:nvGrpSpPr>
      <p:grpSpPr>
        <a:xfrm>
          <a:off x="0" y="0"/>
          <a:ext cx="0" cy="0"/>
          <a:chOff x="0" y="0"/>
          <a:chExt cx="0" cy="0"/>
        </a:xfrm>
      </p:grpSpPr>
      <p:sp>
        <p:nvSpPr>
          <p:cNvPr id="2159" name="Google Shape;2159;p152"/>
          <p:cNvSpPr txBox="1">
            <a:spLocks noGrp="1"/>
          </p:cNvSpPr>
          <p:nvPr>
            <p:ph type="title"/>
          </p:nvPr>
        </p:nvSpPr>
        <p:spPr>
          <a:xfrm>
            <a:off x="1219200" y="48357"/>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NIST CSRC – Subscribe for Updates</a:t>
            </a:r>
            <a:endParaRPr/>
          </a:p>
        </p:txBody>
      </p:sp>
      <p:sp>
        <p:nvSpPr>
          <p:cNvPr id="2160" name="Google Shape;2160;p152"/>
          <p:cNvSpPr/>
          <p:nvPr/>
        </p:nvSpPr>
        <p:spPr>
          <a:xfrm>
            <a:off x="4782787" y="6172200"/>
            <a:ext cx="2590800" cy="381000"/>
          </a:xfrm>
          <a:prstGeom prst="wedgeRoundRectCallout">
            <a:avLst>
              <a:gd name="adj1" fmla="val -76144"/>
              <a:gd name="adj2" fmla="val -153320"/>
              <a:gd name="adj3" fmla="val 16667"/>
            </a:avLst>
          </a:prstGeom>
          <a:solidFill>
            <a:srgbClr val="FF0000"/>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lt1"/>
              </a:buClr>
              <a:buSzPts val="1800"/>
              <a:buFont typeface="Tahoma"/>
              <a:buNone/>
            </a:pPr>
            <a:r>
              <a:rPr lang="en-US" sz="1800" b="0" i="0" u="none" strike="noStrike" cap="none">
                <a:solidFill>
                  <a:schemeClr val="lt1"/>
                </a:solidFill>
                <a:latin typeface="Tahoma"/>
                <a:ea typeface="Tahoma"/>
                <a:cs typeface="Tahoma"/>
                <a:sym typeface="Tahoma"/>
              </a:rPr>
              <a:t>Recommended!</a:t>
            </a:r>
            <a:endParaRPr sz="1400" b="0" i="0" u="none" strike="noStrike" cap="none">
              <a:solidFill>
                <a:srgbClr val="000000"/>
              </a:solidFill>
              <a:latin typeface="Arial"/>
              <a:ea typeface="Arial"/>
              <a:cs typeface="Arial"/>
              <a:sym typeface="Arial"/>
            </a:endParaRPr>
          </a:p>
        </p:txBody>
      </p:sp>
      <p:pic>
        <p:nvPicPr>
          <p:cNvPr id="2161" name="Google Shape;2161;p152"/>
          <p:cNvPicPr preferRelativeResize="0"/>
          <p:nvPr/>
        </p:nvPicPr>
        <p:blipFill rotWithShape="1">
          <a:blip r:embed="rId3">
            <a:alphaModFix/>
          </a:blip>
          <a:srcRect/>
          <a:stretch/>
        </p:blipFill>
        <p:spPr>
          <a:xfrm>
            <a:off x="727586" y="4522839"/>
            <a:ext cx="3503987" cy="2367818"/>
          </a:xfrm>
          <a:prstGeom prst="rect">
            <a:avLst/>
          </a:prstGeom>
          <a:noFill/>
          <a:ln>
            <a:noFill/>
          </a:ln>
        </p:spPr>
      </p:pic>
      <p:pic>
        <p:nvPicPr>
          <p:cNvPr id="2162" name="Google Shape;2162;p152" descr="A screen shot of a computer&#10;&#10;Description automatically generated"/>
          <p:cNvPicPr preferRelativeResize="0"/>
          <p:nvPr/>
        </p:nvPicPr>
        <p:blipFill rotWithShape="1">
          <a:blip r:embed="rId4">
            <a:alphaModFix/>
          </a:blip>
          <a:srcRect/>
          <a:stretch/>
        </p:blipFill>
        <p:spPr>
          <a:xfrm>
            <a:off x="137651" y="1377253"/>
            <a:ext cx="8778830" cy="2909612"/>
          </a:xfrm>
          <a:prstGeom prst="rect">
            <a:avLst/>
          </a:prstGeom>
          <a:noFill/>
          <a:ln>
            <a:noFill/>
          </a:ln>
        </p:spPr>
      </p:pic>
      <p:sp>
        <p:nvSpPr>
          <p:cNvPr id="2163" name="Google Shape;2163;p152"/>
          <p:cNvSpPr/>
          <p:nvPr/>
        </p:nvSpPr>
        <p:spPr>
          <a:xfrm flipH="1">
            <a:off x="8709486" y="2380389"/>
            <a:ext cx="434514" cy="45719"/>
          </a:xfrm>
          <a:prstGeom prst="rightArrow">
            <a:avLst>
              <a:gd name="adj1" fmla="val 50000"/>
              <a:gd name="adj2" fmla="val 50000"/>
            </a:avLst>
          </a:prstGeom>
          <a:solidFill>
            <a:srgbClr val="FF0000"/>
          </a:solidFill>
          <a:ln w="38100" cap="flat" cmpd="sng">
            <a:solidFill>
              <a:srgbClr val="FF000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Tahoma"/>
              <a:buNone/>
            </a:pPr>
            <a:endParaRPr sz="2400" b="0" i="0" u="none" strike="noStrike" cap="none">
              <a:solidFill>
                <a:schemeClr val="dk1"/>
              </a:solidFill>
              <a:latin typeface="Tahoma"/>
              <a:ea typeface="Tahoma"/>
              <a:cs typeface="Tahoma"/>
              <a:sym typeface="Tahoma"/>
            </a:endParaRPr>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Shape 2169"/>
        <p:cNvGrpSpPr/>
        <p:nvPr/>
      </p:nvGrpSpPr>
      <p:grpSpPr>
        <a:xfrm>
          <a:off x="0" y="0"/>
          <a:ext cx="0" cy="0"/>
          <a:chOff x="0" y="0"/>
          <a:chExt cx="0" cy="0"/>
        </a:xfrm>
      </p:grpSpPr>
      <p:sp>
        <p:nvSpPr>
          <p:cNvPr id="2170" name="Google Shape;2170;p153"/>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Subscription Topics</a:t>
            </a:r>
            <a:endParaRPr/>
          </a:p>
        </p:txBody>
      </p:sp>
      <p:pic>
        <p:nvPicPr>
          <p:cNvPr id="2171" name="Google Shape;2171;p153"/>
          <p:cNvPicPr preferRelativeResize="0"/>
          <p:nvPr/>
        </p:nvPicPr>
        <p:blipFill rotWithShape="1">
          <a:blip r:embed="rId3">
            <a:alphaModFix/>
          </a:blip>
          <a:srcRect/>
          <a:stretch/>
        </p:blipFill>
        <p:spPr>
          <a:xfrm>
            <a:off x="228600" y="1143000"/>
            <a:ext cx="4563112" cy="5363323"/>
          </a:xfrm>
          <a:prstGeom prst="rect">
            <a:avLst/>
          </a:prstGeom>
          <a:noFill/>
          <a:ln>
            <a:noFill/>
          </a:ln>
        </p:spPr>
      </p:pic>
      <p:pic>
        <p:nvPicPr>
          <p:cNvPr id="2172" name="Google Shape;2172;p153"/>
          <p:cNvPicPr preferRelativeResize="0"/>
          <p:nvPr/>
        </p:nvPicPr>
        <p:blipFill rotWithShape="1">
          <a:blip r:embed="rId4">
            <a:alphaModFix/>
          </a:blip>
          <a:srcRect/>
          <a:stretch/>
        </p:blipFill>
        <p:spPr>
          <a:xfrm>
            <a:off x="4419600" y="1295400"/>
            <a:ext cx="4505954" cy="4391638"/>
          </a:xfrm>
          <a:prstGeom prst="rect">
            <a:avLst/>
          </a:prstGeom>
          <a:noFill/>
          <a:ln>
            <a:noFill/>
          </a:ln>
        </p:spPr>
      </p:pic>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Shape 2178"/>
        <p:cNvGrpSpPr/>
        <p:nvPr/>
      </p:nvGrpSpPr>
      <p:grpSpPr>
        <a:xfrm>
          <a:off x="0" y="0"/>
          <a:ext cx="0" cy="0"/>
          <a:chOff x="0" y="0"/>
          <a:chExt cx="0" cy="0"/>
        </a:xfrm>
      </p:grpSpPr>
      <p:sp>
        <p:nvSpPr>
          <p:cNvPr id="2179" name="Google Shape;2179;p154"/>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CNSS</a:t>
            </a:r>
            <a:endParaRPr/>
          </a:p>
        </p:txBody>
      </p:sp>
      <p:sp>
        <p:nvSpPr>
          <p:cNvPr id="2180" name="Google Shape;2180;p154"/>
          <p:cNvSpPr txBox="1"/>
          <p:nvPr/>
        </p:nvSpPr>
        <p:spPr>
          <a:xfrm>
            <a:off x="1219200" y="6019800"/>
            <a:ext cx="6019800" cy="156966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0" i="0" u="sng" strike="noStrike" cap="none">
                <a:solidFill>
                  <a:schemeClr val="dk2"/>
                </a:solidFill>
                <a:latin typeface="Tahoma"/>
                <a:ea typeface="Tahoma"/>
                <a:cs typeface="Tahoma"/>
                <a:sym typeface="Tahoma"/>
                <a:hlinkClick r:id="rId3">
                  <a:extLst>
                    <a:ext uri="{A12FA001-AC4F-418D-AE19-62706E023703}">
                      <ahyp:hlinkClr xmlns:ahyp="http://schemas.microsoft.com/office/drawing/2018/hyperlinkcolor" val="tx"/>
                    </a:ext>
                  </a:extLst>
                </a:hlinkClick>
              </a:rPr>
              <a:t>https://www.cnss.gov</a:t>
            </a:r>
            <a:endParaRPr sz="2400" b="0" i="0" u="none" strike="noStrike" cap="none">
              <a:solidFill>
                <a:schemeClr val="dk2"/>
              </a:solidFill>
              <a:latin typeface="Tahoma"/>
              <a:ea typeface="Tahoma"/>
              <a:cs typeface="Tahoma"/>
              <a:sym typeface="Tahoma"/>
            </a:endParaRPr>
          </a:p>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dk2"/>
              </a:solidFill>
              <a:latin typeface="Tahoma"/>
              <a:ea typeface="Tahoma"/>
              <a:cs typeface="Tahoma"/>
              <a:sym typeface="Tahoma"/>
            </a:endParaRPr>
          </a:p>
          <a:p>
            <a:pPr marL="0" marR="0" lvl="0" indent="0" algn="ctr" rtl="0">
              <a:lnSpc>
                <a:spcPct val="100000"/>
              </a:lnSpc>
              <a:spcBef>
                <a:spcPts val="0"/>
              </a:spcBef>
              <a:spcAft>
                <a:spcPts val="0"/>
              </a:spcAft>
              <a:buClr>
                <a:srgbClr val="000000"/>
              </a:buClr>
              <a:buSzPts val="2400"/>
              <a:buFont typeface="Arial"/>
              <a:buNone/>
            </a:pPr>
            <a:r>
              <a:rPr lang="en-US" sz="2400" b="0" i="0" u="none" strike="noStrike" cap="none">
                <a:solidFill>
                  <a:schemeClr val="dk2"/>
                </a:solidFill>
                <a:latin typeface="Tahoma"/>
                <a:ea typeface="Tahoma"/>
                <a:cs typeface="Tahoma"/>
                <a:sym typeface="Tahoma"/>
              </a:rPr>
              <a:t>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US" sz="2400" b="0" i="0" u="none" strike="noStrike" cap="none">
                <a:solidFill>
                  <a:schemeClr val="dk2"/>
                </a:solidFill>
                <a:latin typeface="Tahoma"/>
                <a:ea typeface="Tahoma"/>
                <a:cs typeface="Tahoma"/>
                <a:sym typeface="Tahoma"/>
              </a:rPr>
              <a:t> </a:t>
            </a:r>
            <a:endParaRPr sz="1400" b="0" i="0" u="none" strike="noStrike" cap="none">
              <a:solidFill>
                <a:srgbClr val="000000"/>
              </a:solidFill>
              <a:latin typeface="Arial"/>
              <a:ea typeface="Arial"/>
              <a:cs typeface="Arial"/>
              <a:sym typeface="Arial"/>
            </a:endParaRPr>
          </a:p>
        </p:txBody>
      </p:sp>
      <p:pic>
        <p:nvPicPr>
          <p:cNvPr id="2181" name="Google Shape;2181;p154" descr="Graphical user interface, website&#10;&#10;Description automatically generated"/>
          <p:cNvPicPr preferRelativeResize="0"/>
          <p:nvPr/>
        </p:nvPicPr>
        <p:blipFill rotWithShape="1">
          <a:blip r:embed="rId4">
            <a:alphaModFix/>
          </a:blip>
          <a:srcRect/>
          <a:stretch/>
        </p:blipFill>
        <p:spPr>
          <a:xfrm>
            <a:off x="0" y="1219135"/>
            <a:ext cx="9144000" cy="4644285"/>
          </a:xfrm>
          <a:prstGeom prst="rect">
            <a:avLst/>
          </a:prstGeom>
          <a:noFill/>
          <a:ln>
            <a:noFill/>
          </a:ln>
        </p:spPr>
      </p:pic>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Shape 2187"/>
        <p:cNvGrpSpPr/>
        <p:nvPr/>
      </p:nvGrpSpPr>
      <p:grpSpPr>
        <a:xfrm>
          <a:off x="0" y="0"/>
          <a:ext cx="0" cy="0"/>
          <a:chOff x="0" y="0"/>
          <a:chExt cx="0" cy="0"/>
        </a:xfrm>
      </p:grpSpPr>
      <p:pic>
        <p:nvPicPr>
          <p:cNvPr id="2188" name="Google Shape;2188;p155" descr="A close-up of a computer screen&#10;&#10;Description automatically generated"/>
          <p:cNvPicPr preferRelativeResize="0"/>
          <p:nvPr/>
        </p:nvPicPr>
        <p:blipFill rotWithShape="1">
          <a:blip r:embed="rId3">
            <a:alphaModFix/>
          </a:blip>
          <a:srcRect b="12307"/>
          <a:stretch/>
        </p:blipFill>
        <p:spPr>
          <a:xfrm>
            <a:off x="381000" y="5667887"/>
            <a:ext cx="8619563" cy="894278"/>
          </a:xfrm>
          <a:prstGeom prst="rect">
            <a:avLst/>
          </a:prstGeom>
          <a:noFill/>
          <a:ln>
            <a:noFill/>
          </a:ln>
        </p:spPr>
      </p:pic>
      <p:sp>
        <p:nvSpPr>
          <p:cNvPr id="2189" name="Google Shape;2189;p155"/>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CNSSI 1253 and Overlays</a:t>
            </a:r>
            <a:endParaRPr/>
          </a:p>
        </p:txBody>
      </p:sp>
      <p:pic>
        <p:nvPicPr>
          <p:cNvPr id="2190" name="Google Shape;2190;p155" descr="A screenshot of a computer error&#10;&#10;Description automatically generated"/>
          <p:cNvPicPr preferRelativeResize="0"/>
          <p:nvPr/>
        </p:nvPicPr>
        <p:blipFill rotWithShape="1">
          <a:blip r:embed="rId4">
            <a:alphaModFix/>
          </a:blip>
          <a:srcRect/>
          <a:stretch/>
        </p:blipFill>
        <p:spPr>
          <a:xfrm>
            <a:off x="354013" y="1017588"/>
            <a:ext cx="8435974" cy="2971801"/>
          </a:xfrm>
          <a:prstGeom prst="rect">
            <a:avLst/>
          </a:prstGeom>
          <a:noFill/>
          <a:ln>
            <a:noFill/>
          </a:ln>
        </p:spPr>
      </p:pic>
      <p:pic>
        <p:nvPicPr>
          <p:cNvPr id="2191" name="Google Shape;2191;p155" descr="A screenshot of a computer error&#10;&#10;Description automatically generated"/>
          <p:cNvPicPr preferRelativeResize="0"/>
          <p:nvPr/>
        </p:nvPicPr>
        <p:blipFill rotWithShape="1">
          <a:blip r:embed="rId5">
            <a:alphaModFix/>
          </a:blip>
          <a:srcRect/>
          <a:stretch/>
        </p:blipFill>
        <p:spPr>
          <a:xfrm>
            <a:off x="300490" y="3989389"/>
            <a:ext cx="8780584" cy="1678498"/>
          </a:xfrm>
          <a:prstGeom prst="rect">
            <a:avLst/>
          </a:prstGeom>
          <a:noFill/>
          <a:ln>
            <a:noFill/>
          </a:ln>
        </p:spPr>
      </p:pic>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Shape 2197"/>
        <p:cNvGrpSpPr/>
        <p:nvPr/>
      </p:nvGrpSpPr>
      <p:grpSpPr>
        <a:xfrm>
          <a:off x="0" y="0"/>
          <a:ext cx="0" cy="0"/>
          <a:chOff x="0" y="0"/>
          <a:chExt cx="0" cy="0"/>
        </a:xfrm>
      </p:grpSpPr>
      <p:sp>
        <p:nvSpPr>
          <p:cNvPr id="2198" name="Google Shape;2198;p156"/>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DoD Cyber Exchange (previously DISA IASE)</a:t>
            </a:r>
            <a:endParaRPr/>
          </a:p>
        </p:txBody>
      </p:sp>
      <p:pic>
        <p:nvPicPr>
          <p:cNvPr id="2199" name="Google Shape;2199;p156"/>
          <p:cNvPicPr preferRelativeResize="0"/>
          <p:nvPr/>
        </p:nvPicPr>
        <p:blipFill rotWithShape="1">
          <a:blip r:embed="rId3">
            <a:alphaModFix/>
          </a:blip>
          <a:srcRect/>
          <a:stretch/>
        </p:blipFill>
        <p:spPr>
          <a:xfrm>
            <a:off x="130185" y="1066800"/>
            <a:ext cx="8785215" cy="4165834"/>
          </a:xfrm>
          <a:prstGeom prst="rect">
            <a:avLst/>
          </a:prstGeom>
          <a:noFill/>
          <a:ln>
            <a:noFill/>
          </a:ln>
        </p:spPr>
      </p:pic>
      <p:sp>
        <p:nvSpPr>
          <p:cNvPr id="2200" name="Google Shape;2200;p156"/>
          <p:cNvSpPr txBox="1"/>
          <p:nvPr/>
        </p:nvSpPr>
        <p:spPr>
          <a:xfrm>
            <a:off x="766238" y="5486400"/>
            <a:ext cx="7513108" cy="1200329"/>
          </a:xfrm>
          <a:prstGeom prst="rect">
            <a:avLst/>
          </a:prstGeom>
          <a:solidFill>
            <a:srgbClr val="F2F2F2"/>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444444"/>
                </a:solidFill>
                <a:latin typeface="Arial"/>
                <a:ea typeface="Arial"/>
                <a:cs typeface="Arial"/>
                <a:sym typeface="Arial"/>
              </a:rPr>
              <a:t>DoD Cyber Exchange Public (</a:t>
            </a:r>
            <a:r>
              <a:rPr lang="en-US" sz="1800" b="1" i="0" u="sng" strike="noStrike" cap="none">
                <a:solidFill>
                  <a:srgbClr val="444444"/>
                </a:solidFill>
                <a:latin typeface="Arial"/>
                <a:ea typeface="Arial"/>
                <a:cs typeface="Arial"/>
                <a:sym typeface="Arial"/>
                <a:hlinkClick r:id="rId4">
                  <a:extLst>
                    <a:ext uri="{A12FA001-AC4F-418D-AE19-62706E023703}">
                      <ahyp:hlinkClr xmlns:ahyp="http://schemas.microsoft.com/office/drawing/2018/hyperlinkcolor" val="tx"/>
                    </a:ext>
                  </a:extLst>
                </a:hlinkClick>
              </a:rPr>
              <a:t>https://public.cyber.mil</a:t>
            </a:r>
            <a:r>
              <a:rPr lang="en-US" sz="1800" b="1" i="0" u="none" strike="noStrike" cap="none">
                <a:solidFill>
                  <a:srgbClr val="444444"/>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444444"/>
                </a:solidFill>
                <a:latin typeface="Arial"/>
                <a:ea typeface="Arial"/>
                <a:cs typeface="Arial"/>
                <a:sym typeface="Arial"/>
              </a:rPr>
              <a:t>or</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444444"/>
                </a:solidFill>
                <a:latin typeface="Arial"/>
                <a:ea typeface="Arial"/>
                <a:cs typeface="Arial"/>
                <a:sym typeface="Arial"/>
              </a:rPr>
              <a:t>DoD Cyber Exchange CAC Holder (</a:t>
            </a:r>
            <a:r>
              <a:rPr lang="en-US" sz="1800" b="1" i="0" u="sng" strike="noStrike" cap="none">
                <a:solidFill>
                  <a:srgbClr val="444444"/>
                </a:solidFill>
                <a:latin typeface="Arial"/>
                <a:ea typeface="Arial"/>
                <a:cs typeface="Arial"/>
                <a:sym typeface="Arial"/>
                <a:hlinkClick r:id="rId5">
                  <a:extLst>
                    <a:ext uri="{A12FA001-AC4F-418D-AE19-62706E023703}">
                      <ahyp:hlinkClr xmlns:ahyp="http://schemas.microsoft.com/office/drawing/2018/hyperlinkcolor" val="tx"/>
                    </a:ext>
                  </a:extLst>
                </a:hlinkClick>
              </a:rPr>
              <a:t>https://cyber.mil</a:t>
            </a:r>
            <a:r>
              <a:rPr lang="en-US" sz="1800" b="1" i="0" u="none" strike="noStrike" cap="none">
                <a:solidFill>
                  <a:srgbClr val="444444"/>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Tahoma"/>
              <a:ea typeface="Tahoma"/>
              <a:cs typeface="Tahoma"/>
              <a:sym typeface="Tahoma"/>
            </a:endParaRPr>
          </a:p>
        </p:txBody>
      </p: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Shape 2206"/>
        <p:cNvGrpSpPr/>
        <p:nvPr/>
      </p:nvGrpSpPr>
      <p:grpSpPr>
        <a:xfrm>
          <a:off x="0" y="0"/>
          <a:ext cx="0" cy="0"/>
          <a:chOff x="0" y="0"/>
          <a:chExt cx="0" cy="0"/>
        </a:xfrm>
      </p:grpSpPr>
      <p:sp>
        <p:nvSpPr>
          <p:cNvPr id="2207" name="Google Shape;2207;p157"/>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DoD Cyber Exchange – STIGs and CCIs</a:t>
            </a:r>
            <a:endParaRPr/>
          </a:p>
        </p:txBody>
      </p:sp>
      <p:pic>
        <p:nvPicPr>
          <p:cNvPr id="2208" name="Google Shape;2208;p157"/>
          <p:cNvPicPr preferRelativeResize="0"/>
          <p:nvPr/>
        </p:nvPicPr>
        <p:blipFill rotWithShape="1">
          <a:blip r:embed="rId3">
            <a:alphaModFix/>
          </a:blip>
          <a:srcRect/>
          <a:stretch/>
        </p:blipFill>
        <p:spPr>
          <a:xfrm>
            <a:off x="228600" y="922338"/>
            <a:ext cx="8038839" cy="3131856"/>
          </a:xfrm>
          <a:prstGeom prst="rect">
            <a:avLst/>
          </a:prstGeom>
          <a:noFill/>
          <a:ln>
            <a:noFill/>
          </a:ln>
        </p:spPr>
      </p:pic>
      <p:pic>
        <p:nvPicPr>
          <p:cNvPr id="2209" name="Google Shape;2209;p157" descr="A screenshot of a computer&#10;&#10;Description automatically generated"/>
          <p:cNvPicPr preferRelativeResize="0"/>
          <p:nvPr/>
        </p:nvPicPr>
        <p:blipFill rotWithShape="1">
          <a:blip r:embed="rId4">
            <a:alphaModFix/>
          </a:blip>
          <a:srcRect/>
          <a:stretch/>
        </p:blipFill>
        <p:spPr>
          <a:xfrm>
            <a:off x="1066800" y="4095912"/>
            <a:ext cx="6743439" cy="2791396"/>
          </a:xfrm>
          <a:prstGeom prst="rect">
            <a:avLst/>
          </a:prstGeom>
          <a:noFill/>
          <a:ln>
            <a:noFill/>
          </a:ln>
        </p:spPr>
      </p:pic>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Shape 2215"/>
        <p:cNvGrpSpPr/>
        <p:nvPr/>
      </p:nvGrpSpPr>
      <p:grpSpPr>
        <a:xfrm>
          <a:off x="0" y="0"/>
          <a:ext cx="0" cy="0"/>
          <a:chOff x="0" y="0"/>
          <a:chExt cx="0" cy="0"/>
        </a:xfrm>
      </p:grpSpPr>
      <p:sp>
        <p:nvSpPr>
          <p:cNvPr id="2216" name="Google Shape;2216;p15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RMF Knowledge Service</a:t>
            </a:r>
            <a:endParaRPr/>
          </a:p>
        </p:txBody>
      </p:sp>
      <p:sp>
        <p:nvSpPr>
          <p:cNvPr id="2217" name="Google Shape;2217;p158"/>
          <p:cNvSpPr txBox="1"/>
          <p:nvPr/>
        </p:nvSpPr>
        <p:spPr>
          <a:xfrm>
            <a:off x="935830" y="6172200"/>
            <a:ext cx="7239000"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a:solidFill>
                  <a:schemeClr val="dk2"/>
                </a:solidFill>
                <a:latin typeface="Tahoma"/>
                <a:ea typeface="Tahoma"/>
                <a:cs typeface="Tahoma"/>
                <a:sym typeface="Tahoma"/>
              </a:rPr>
              <a:t>https://rmfks.osd.mil  (CAC or ECA required)     </a:t>
            </a:r>
            <a:endParaRPr sz="1400" b="0" i="0" u="none" strike="noStrike" cap="none">
              <a:solidFill>
                <a:srgbClr val="000000"/>
              </a:solidFill>
              <a:latin typeface="Arial"/>
              <a:ea typeface="Arial"/>
              <a:cs typeface="Arial"/>
              <a:sym typeface="Arial"/>
            </a:endParaRPr>
          </a:p>
        </p:txBody>
      </p:sp>
      <p:pic>
        <p:nvPicPr>
          <p:cNvPr id="2218" name="Google Shape;2218;p158" descr="Graphical user interface, text, application&#10;&#10;Description automatically generated"/>
          <p:cNvPicPr preferRelativeResize="0"/>
          <p:nvPr/>
        </p:nvPicPr>
        <p:blipFill rotWithShape="1">
          <a:blip r:embed="rId3">
            <a:alphaModFix/>
          </a:blip>
          <a:srcRect/>
          <a:stretch/>
        </p:blipFill>
        <p:spPr>
          <a:xfrm>
            <a:off x="114300" y="1219200"/>
            <a:ext cx="8915400" cy="4648200"/>
          </a:xfrm>
          <a:prstGeom prst="rect">
            <a:avLst/>
          </a:prstGeom>
          <a:noFill/>
          <a:ln>
            <a:noFill/>
          </a:ln>
        </p:spPr>
      </p:pic>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Shape 2224"/>
        <p:cNvGrpSpPr/>
        <p:nvPr/>
      </p:nvGrpSpPr>
      <p:grpSpPr>
        <a:xfrm>
          <a:off x="0" y="0"/>
          <a:ext cx="0" cy="0"/>
          <a:chOff x="0" y="0"/>
          <a:chExt cx="0" cy="0"/>
        </a:xfrm>
      </p:grpSpPr>
      <p:sp>
        <p:nvSpPr>
          <p:cNvPr id="2225" name="Google Shape;2225;p159"/>
          <p:cNvSpPr txBox="1">
            <a:spLocks noGrp="1"/>
          </p:cNvSpPr>
          <p:nvPr>
            <p:ph type="title"/>
          </p:nvPr>
        </p:nvSpPr>
        <p:spPr>
          <a:xfrm>
            <a:off x="1382712" y="27487"/>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RMF KS Menu Content</a:t>
            </a:r>
            <a:endParaRPr/>
          </a:p>
        </p:txBody>
      </p:sp>
      <p:pic>
        <p:nvPicPr>
          <p:cNvPr id="2226" name="Google Shape;2226;p159" descr="A screenshot of a computer&#10;&#10;Description automatically generated"/>
          <p:cNvPicPr preferRelativeResize="0"/>
          <p:nvPr/>
        </p:nvPicPr>
        <p:blipFill rotWithShape="1">
          <a:blip r:embed="rId3">
            <a:alphaModFix/>
          </a:blip>
          <a:srcRect/>
          <a:stretch/>
        </p:blipFill>
        <p:spPr>
          <a:xfrm>
            <a:off x="353750" y="1219200"/>
            <a:ext cx="8436500" cy="533417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23"/>
        <p:cNvGrpSpPr/>
        <p:nvPr/>
      </p:nvGrpSpPr>
      <p:grpSpPr>
        <a:xfrm>
          <a:off x="0" y="0"/>
          <a:ext cx="0" cy="0"/>
          <a:chOff x="0" y="0"/>
          <a:chExt cx="0" cy="0"/>
        </a:xfrm>
      </p:grpSpPr>
      <p:sp>
        <p:nvSpPr>
          <p:cNvPr id="424" name="Google Shape;424;p16"/>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Defense-in-Depth</a:t>
            </a:r>
            <a:endParaRPr/>
          </a:p>
        </p:txBody>
      </p:sp>
      <p:pic>
        <p:nvPicPr>
          <p:cNvPr id="425" name="Google Shape;425;p16" descr="https://i-technet.sec.s-msft.com/dynimg/IC78017.jpg"/>
          <p:cNvPicPr preferRelativeResize="0"/>
          <p:nvPr/>
        </p:nvPicPr>
        <p:blipFill rotWithShape="1">
          <a:blip r:embed="rId3">
            <a:alphaModFix/>
          </a:blip>
          <a:srcRect/>
          <a:stretch/>
        </p:blipFill>
        <p:spPr>
          <a:xfrm>
            <a:off x="1219200" y="1295400"/>
            <a:ext cx="6675783" cy="4953000"/>
          </a:xfrm>
          <a:prstGeom prst="rect">
            <a:avLst/>
          </a:prstGeom>
          <a:noFill/>
          <a:ln>
            <a:noFill/>
          </a:ln>
        </p:spPr>
      </p:pic>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Shape 2232"/>
        <p:cNvGrpSpPr/>
        <p:nvPr/>
      </p:nvGrpSpPr>
      <p:grpSpPr>
        <a:xfrm>
          <a:off x="0" y="0"/>
          <a:ext cx="0" cy="0"/>
          <a:chOff x="0" y="0"/>
          <a:chExt cx="0" cy="0"/>
        </a:xfrm>
      </p:grpSpPr>
      <p:sp>
        <p:nvSpPr>
          <p:cNvPr id="2233" name="Google Shape;2233;p160"/>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RMF KS Content – Selecting Control Baseline</a:t>
            </a:r>
            <a:endParaRPr/>
          </a:p>
        </p:txBody>
      </p:sp>
      <p:pic>
        <p:nvPicPr>
          <p:cNvPr id="2234" name="Google Shape;2234;p160" descr="Graphical user interface, text&#10;&#10;Description automatically generated"/>
          <p:cNvPicPr preferRelativeResize="0"/>
          <p:nvPr/>
        </p:nvPicPr>
        <p:blipFill rotWithShape="1">
          <a:blip r:embed="rId3">
            <a:alphaModFix/>
          </a:blip>
          <a:srcRect/>
          <a:stretch/>
        </p:blipFill>
        <p:spPr>
          <a:xfrm>
            <a:off x="114300" y="1066800"/>
            <a:ext cx="8915400" cy="5265479"/>
          </a:xfrm>
          <a:prstGeom prst="rect">
            <a:avLst/>
          </a:prstGeom>
          <a:noFill/>
          <a:ln>
            <a:noFill/>
          </a:ln>
        </p:spPr>
      </p:pic>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Shape 2240"/>
        <p:cNvGrpSpPr/>
        <p:nvPr/>
      </p:nvGrpSpPr>
      <p:grpSpPr>
        <a:xfrm>
          <a:off x="0" y="0"/>
          <a:ext cx="0" cy="0"/>
          <a:chOff x="0" y="0"/>
          <a:chExt cx="0" cy="0"/>
        </a:xfrm>
      </p:grpSpPr>
      <p:sp>
        <p:nvSpPr>
          <p:cNvPr id="2241" name="Google Shape;2241;p161"/>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RMF KS Content – Selecting Control Baseline</a:t>
            </a:r>
            <a:endParaRPr/>
          </a:p>
        </p:txBody>
      </p:sp>
      <p:pic>
        <p:nvPicPr>
          <p:cNvPr id="2242" name="Google Shape;2242;p161" descr="A screenshot of a computer&#10;&#10;Description automatically generated"/>
          <p:cNvPicPr preferRelativeResize="0"/>
          <p:nvPr/>
        </p:nvPicPr>
        <p:blipFill rotWithShape="1">
          <a:blip r:embed="rId3">
            <a:alphaModFix/>
          </a:blip>
          <a:srcRect/>
          <a:stretch/>
        </p:blipFill>
        <p:spPr>
          <a:xfrm>
            <a:off x="762000" y="1378049"/>
            <a:ext cx="7918504" cy="3879751"/>
          </a:xfrm>
          <a:prstGeom prst="rect">
            <a:avLst/>
          </a:prstGeom>
          <a:noFill/>
          <a:ln>
            <a:noFill/>
          </a:ln>
        </p:spPr>
      </p:pic>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Shape 2248"/>
        <p:cNvGrpSpPr/>
        <p:nvPr/>
      </p:nvGrpSpPr>
      <p:grpSpPr>
        <a:xfrm>
          <a:off x="0" y="0"/>
          <a:ext cx="0" cy="0"/>
          <a:chOff x="0" y="0"/>
          <a:chExt cx="0" cy="0"/>
        </a:xfrm>
      </p:grpSpPr>
      <p:sp>
        <p:nvSpPr>
          <p:cNvPr id="2249" name="Google Shape;2249;p162"/>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RMF KS Content – Security Controls Explorer Advanced</a:t>
            </a:r>
            <a:endParaRPr/>
          </a:p>
        </p:txBody>
      </p:sp>
      <p:pic>
        <p:nvPicPr>
          <p:cNvPr id="2250" name="Google Shape;2250;p162" descr="A screenshot of a computer&#10;&#10;Description automatically generated"/>
          <p:cNvPicPr preferRelativeResize="0"/>
          <p:nvPr/>
        </p:nvPicPr>
        <p:blipFill rotWithShape="1">
          <a:blip r:embed="rId3">
            <a:alphaModFix/>
          </a:blip>
          <a:srcRect/>
          <a:stretch/>
        </p:blipFill>
        <p:spPr>
          <a:xfrm>
            <a:off x="304800" y="1295400"/>
            <a:ext cx="8277727" cy="5027113"/>
          </a:xfrm>
          <a:prstGeom prst="rect">
            <a:avLst/>
          </a:prstGeom>
          <a:noFill/>
          <a:ln>
            <a:noFill/>
          </a:ln>
        </p:spPr>
      </p:pic>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Shape 2256"/>
        <p:cNvGrpSpPr/>
        <p:nvPr/>
      </p:nvGrpSpPr>
      <p:grpSpPr>
        <a:xfrm>
          <a:off x="0" y="0"/>
          <a:ext cx="0" cy="0"/>
          <a:chOff x="0" y="0"/>
          <a:chExt cx="0" cy="0"/>
        </a:xfrm>
      </p:grpSpPr>
      <p:pic>
        <p:nvPicPr>
          <p:cNvPr id="2257" name="Google Shape;2257;p163"/>
          <p:cNvPicPr preferRelativeResize="0">
            <a:picLocks noGrp="1"/>
          </p:cNvPicPr>
          <p:nvPr>
            <p:ph type="body" idx="1"/>
          </p:nvPr>
        </p:nvPicPr>
        <p:blipFill rotWithShape="1">
          <a:blip r:embed="rId3">
            <a:alphaModFix/>
          </a:blip>
          <a:srcRect/>
          <a:stretch/>
        </p:blipFill>
        <p:spPr>
          <a:xfrm>
            <a:off x="37594" y="1447800"/>
            <a:ext cx="8877806" cy="4724400"/>
          </a:xfrm>
          <a:prstGeom prst="rect">
            <a:avLst/>
          </a:prstGeom>
          <a:noFill/>
          <a:ln>
            <a:noFill/>
          </a:ln>
          <a:effectLst>
            <a:outerShdw blurRad="292100" dist="139700" dir="2700000" algn="tl" rotWithShape="0">
              <a:srgbClr val="333333">
                <a:alpha val="64313"/>
              </a:srgbClr>
            </a:outerShdw>
          </a:effectLst>
        </p:spPr>
      </p:pic>
      <p:sp>
        <p:nvSpPr>
          <p:cNvPr id="2258" name="Google Shape;2258;p163"/>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DoD Spreadsheet Example – Security Plan</a:t>
            </a:r>
            <a:endParaRPr/>
          </a:p>
        </p:txBody>
      </p:sp>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Shape 2264"/>
        <p:cNvGrpSpPr/>
        <p:nvPr/>
      </p:nvGrpSpPr>
      <p:grpSpPr>
        <a:xfrm>
          <a:off x="0" y="0"/>
          <a:ext cx="0" cy="0"/>
          <a:chOff x="0" y="0"/>
          <a:chExt cx="0" cy="0"/>
        </a:xfrm>
      </p:grpSpPr>
      <p:sp>
        <p:nvSpPr>
          <p:cNvPr id="2265" name="Google Shape;2265;p164"/>
          <p:cNvSpPr txBox="1">
            <a:spLocks noGrp="1"/>
          </p:cNvSpPr>
          <p:nvPr>
            <p:ph type="body" idx="1"/>
          </p:nvPr>
        </p:nvSpPr>
        <p:spPr>
          <a:xfrm>
            <a:off x="617538" y="1384300"/>
            <a:ext cx="8199437" cy="476091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“DoD enterprise application, providing workflow, data repository, and documentation assistance for IS Assessment and Authorization”</a:t>
            </a:r>
            <a:endParaRPr/>
          </a:p>
          <a:p>
            <a:pPr marL="342900" lvl="0" indent="-342900" algn="l" rtl="0">
              <a:lnSpc>
                <a:spcPct val="100000"/>
              </a:lnSpc>
              <a:spcBef>
                <a:spcPts val="480"/>
              </a:spcBef>
              <a:spcAft>
                <a:spcPts val="0"/>
              </a:spcAft>
              <a:buSzPts val="1440"/>
              <a:buChar char="■"/>
            </a:pPr>
            <a:r>
              <a:rPr lang="en-US"/>
              <a:t>Available on both NIPRNET and SIPRNET</a:t>
            </a:r>
            <a:endParaRPr/>
          </a:p>
          <a:p>
            <a:pPr marL="342900" lvl="0" indent="-342900" algn="l" rtl="0">
              <a:lnSpc>
                <a:spcPct val="100000"/>
              </a:lnSpc>
              <a:spcBef>
                <a:spcPts val="480"/>
              </a:spcBef>
              <a:spcAft>
                <a:spcPts val="0"/>
              </a:spcAft>
              <a:buSzPts val="1440"/>
              <a:buChar char="■"/>
            </a:pPr>
            <a:r>
              <a:rPr lang="en-US"/>
              <a:t>Computer-based training is mandatory to apply for an eMASS account</a:t>
            </a:r>
            <a:endParaRPr/>
          </a:p>
          <a:p>
            <a:pPr marL="342900" lvl="0" indent="-342900" algn="l" rtl="0">
              <a:lnSpc>
                <a:spcPct val="100000"/>
              </a:lnSpc>
              <a:spcBef>
                <a:spcPts val="480"/>
              </a:spcBef>
              <a:spcAft>
                <a:spcPts val="0"/>
              </a:spcAft>
              <a:buSzPts val="1440"/>
              <a:buChar char="■"/>
            </a:pPr>
            <a:r>
              <a:rPr lang="en-US"/>
              <a:t>eMASS has been adopted on a “component by component” basis over a period of several years</a:t>
            </a:r>
            <a:endParaRPr/>
          </a:p>
          <a:p>
            <a:pPr marL="342900" lvl="0" indent="-342900" algn="l" rtl="0">
              <a:lnSpc>
                <a:spcPct val="100000"/>
              </a:lnSpc>
              <a:spcBef>
                <a:spcPts val="480"/>
              </a:spcBef>
              <a:spcAft>
                <a:spcPts val="0"/>
              </a:spcAft>
              <a:buSzPts val="1440"/>
              <a:buChar char="■"/>
            </a:pPr>
            <a:r>
              <a:rPr lang="en-US"/>
              <a:t>eMASS instances continue to be built; some now in Federal Agencies</a:t>
            </a:r>
            <a:endParaRPr/>
          </a:p>
        </p:txBody>
      </p:sp>
      <p:sp>
        <p:nvSpPr>
          <p:cNvPr id="2266" name="Google Shape;2266;p164"/>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Enterprise Mission Assurance Support System</a:t>
            </a:r>
            <a:br>
              <a:rPr lang="en-US"/>
            </a:br>
            <a:r>
              <a:rPr lang="en-US"/>
              <a:t>(eMASS)</a:t>
            </a:r>
            <a:endParaRPr/>
          </a:p>
        </p:txBody>
      </p:sp>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Shape 2272"/>
        <p:cNvGrpSpPr/>
        <p:nvPr/>
      </p:nvGrpSpPr>
      <p:grpSpPr>
        <a:xfrm>
          <a:off x="0" y="0"/>
          <a:ext cx="0" cy="0"/>
          <a:chOff x="0" y="0"/>
          <a:chExt cx="0" cy="0"/>
        </a:xfrm>
      </p:grpSpPr>
      <p:sp>
        <p:nvSpPr>
          <p:cNvPr id="2273" name="Google Shape;2273;p165"/>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eMASS Content</a:t>
            </a:r>
            <a:endParaRPr/>
          </a:p>
        </p:txBody>
      </p:sp>
      <p:pic>
        <p:nvPicPr>
          <p:cNvPr id="2274" name="Google Shape;2274;p165" descr="Graphical user interface, text, application, email&#10;&#10;Description automatically generated"/>
          <p:cNvPicPr preferRelativeResize="0"/>
          <p:nvPr/>
        </p:nvPicPr>
        <p:blipFill rotWithShape="1">
          <a:blip r:embed="rId3">
            <a:alphaModFix/>
          </a:blip>
          <a:srcRect/>
          <a:stretch/>
        </p:blipFill>
        <p:spPr>
          <a:xfrm>
            <a:off x="228600" y="941322"/>
            <a:ext cx="5715000" cy="3055023"/>
          </a:xfrm>
          <a:prstGeom prst="rect">
            <a:avLst/>
          </a:prstGeom>
          <a:noFill/>
          <a:ln>
            <a:noFill/>
          </a:ln>
        </p:spPr>
      </p:pic>
      <p:pic>
        <p:nvPicPr>
          <p:cNvPr id="2275" name="Google Shape;2275;p165"/>
          <p:cNvPicPr preferRelativeResize="0"/>
          <p:nvPr/>
        </p:nvPicPr>
        <p:blipFill rotWithShape="1">
          <a:blip r:embed="rId4">
            <a:alphaModFix/>
          </a:blip>
          <a:srcRect/>
          <a:stretch/>
        </p:blipFill>
        <p:spPr>
          <a:xfrm>
            <a:off x="3285555" y="3472767"/>
            <a:ext cx="5334000" cy="3332292"/>
          </a:xfrm>
          <a:prstGeom prst="rect">
            <a:avLst/>
          </a:prstGeom>
          <a:noFill/>
          <a:ln>
            <a:noFill/>
          </a:ln>
        </p:spPr>
      </p:pic>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Shape 2283"/>
        <p:cNvGrpSpPr/>
        <p:nvPr/>
      </p:nvGrpSpPr>
      <p:grpSpPr>
        <a:xfrm>
          <a:off x="0" y="0"/>
          <a:ext cx="0" cy="0"/>
          <a:chOff x="0" y="0"/>
          <a:chExt cx="0" cy="0"/>
        </a:xfrm>
      </p:grpSpPr>
      <p:sp>
        <p:nvSpPr>
          <p:cNvPr id="2284" name="Google Shape;2284;p166"/>
          <p:cNvSpPr txBox="1"/>
          <p:nvPr/>
        </p:nvSpPr>
        <p:spPr>
          <a:xfrm>
            <a:off x="6781800" y="6530975"/>
            <a:ext cx="2057400" cy="3048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1000"/>
              <a:buFont typeface="Arial"/>
              <a:buNone/>
            </a:pPr>
            <a:endParaRPr sz="1000" b="0" i="0" u="none" strike="noStrike" cap="none">
              <a:solidFill>
                <a:schemeClr val="dk1"/>
              </a:solidFill>
              <a:latin typeface="Corbel"/>
              <a:ea typeface="Corbel"/>
              <a:cs typeface="Corbel"/>
              <a:sym typeface="Corbel"/>
            </a:endParaRPr>
          </a:p>
        </p:txBody>
      </p:sp>
      <p:sp>
        <p:nvSpPr>
          <p:cNvPr id="2285" name="Google Shape;2285;p166"/>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Commercial Automated Applications</a:t>
            </a:r>
            <a:endParaRPr/>
          </a:p>
        </p:txBody>
      </p:sp>
      <p:sp>
        <p:nvSpPr>
          <p:cNvPr id="2286" name="Google Shape;2286;p166"/>
          <p:cNvSpPr txBox="1">
            <a:spLocks noGrp="1"/>
          </p:cNvSpPr>
          <p:nvPr>
            <p:ph type="body" idx="4294967295"/>
          </p:nvPr>
        </p:nvSpPr>
        <p:spPr>
          <a:xfrm>
            <a:off x="130175" y="922338"/>
            <a:ext cx="8686800" cy="185289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40"/>
              <a:buNone/>
            </a:pPr>
            <a:endParaRPr/>
          </a:p>
          <a:p>
            <a:pPr marL="0" lvl="0" indent="0" algn="ctr" rtl="0">
              <a:lnSpc>
                <a:spcPct val="100000"/>
              </a:lnSpc>
              <a:spcBef>
                <a:spcPts val="560"/>
              </a:spcBef>
              <a:spcAft>
                <a:spcPts val="0"/>
              </a:spcAft>
              <a:buSzPts val="1680"/>
              <a:buNone/>
            </a:pPr>
            <a:r>
              <a:rPr lang="en-US" sz="2800"/>
              <a:t>Commercial software applications can assist in information gathering, workflow tracking, document preparation, and other aspects of RMF</a:t>
            </a:r>
            <a:endParaRPr/>
          </a:p>
          <a:p>
            <a:pPr marL="0" lvl="0" indent="0" algn="l" rtl="0">
              <a:lnSpc>
                <a:spcPct val="100000"/>
              </a:lnSpc>
              <a:spcBef>
                <a:spcPts val="560"/>
              </a:spcBef>
              <a:spcAft>
                <a:spcPts val="0"/>
              </a:spcAft>
              <a:buSzPts val="1680"/>
              <a:buNone/>
            </a:pPr>
            <a:endParaRPr sz="2800"/>
          </a:p>
        </p:txBody>
      </p:sp>
      <p:sp>
        <p:nvSpPr>
          <p:cNvPr id="2287" name="Google Shape;2287;p166"/>
          <p:cNvSpPr txBox="1"/>
          <p:nvPr/>
        </p:nvSpPr>
        <p:spPr>
          <a:xfrm>
            <a:off x="5524500" y="4442475"/>
            <a:ext cx="2514600"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Tahoma"/>
              <a:ea typeface="Tahoma"/>
              <a:cs typeface="Tahoma"/>
              <a:sym typeface="Tahoma"/>
            </a:endParaRPr>
          </a:p>
        </p:txBody>
      </p:sp>
      <p:pic>
        <p:nvPicPr>
          <p:cNvPr id="2288" name="Google Shape;2288;p166"/>
          <p:cNvPicPr preferRelativeResize="0"/>
          <p:nvPr/>
        </p:nvPicPr>
        <p:blipFill rotWithShape="1">
          <a:blip r:embed="rId3">
            <a:alphaModFix/>
          </a:blip>
          <a:srcRect/>
          <a:stretch/>
        </p:blipFill>
        <p:spPr>
          <a:xfrm>
            <a:off x="2895600" y="3240311"/>
            <a:ext cx="1933845" cy="914528"/>
          </a:xfrm>
          <a:prstGeom prst="rect">
            <a:avLst/>
          </a:prstGeom>
          <a:noFill/>
          <a:ln>
            <a:noFill/>
          </a:ln>
        </p:spPr>
      </p:pic>
      <p:sp>
        <p:nvSpPr>
          <p:cNvPr id="2289" name="Google Shape;2289;p166"/>
          <p:cNvSpPr txBox="1"/>
          <p:nvPr/>
        </p:nvSpPr>
        <p:spPr>
          <a:xfrm>
            <a:off x="2276733" y="4231745"/>
            <a:ext cx="4590534" cy="83099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0" i="0" u="sng" strike="noStrike" cap="none">
                <a:solidFill>
                  <a:schemeClr val="dk1"/>
                </a:solidFill>
                <a:latin typeface="Tahoma"/>
                <a:ea typeface="Tahoma"/>
                <a:cs typeface="Tahoma"/>
                <a:sym typeface="Tahoma"/>
                <a:hlinkClick r:id="rId4">
                  <a:extLst>
                    <a:ext uri="{A12FA001-AC4F-418D-AE19-62706E023703}">
                      <ahyp:hlinkClr xmlns:ahyp="http://schemas.microsoft.com/office/drawing/2018/hyperlinkcolor" val="tx"/>
                    </a:ext>
                  </a:extLst>
                </a:hlinkClick>
              </a:rPr>
              <a:t>https://www.telos.com/</a:t>
            </a:r>
            <a:endParaRPr sz="2400" b="0" i="0" u="none" strike="noStrike" cap="none">
              <a:solidFill>
                <a:schemeClr val="dk1"/>
              </a:solidFill>
              <a:latin typeface="Tahoma"/>
              <a:ea typeface="Tahoma"/>
              <a:cs typeface="Tahoma"/>
              <a:sym typeface="Tahoma"/>
            </a:endParaRPr>
          </a:p>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Tahoma"/>
              <a:ea typeface="Tahoma"/>
              <a:cs typeface="Tahoma"/>
              <a:sym typeface="Tahoma"/>
            </a:endParaRPr>
          </a:p>
        </p:txBody>
      </p:sp>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Shape 2295"/>
        <p:cNvGrpSpPr/>
        <p:nvPr/>
      </p:nvGrpSpPr>
      <p:grpSpPr>
        <a:xfrm>
          <a:off x="0" y="0"/>
          <a:ext cx="0" cy="0"/>
          <a:chOff x="0" y="0"/>
          <a:chExt cx="0" cy="0"/>
        </a:xfrm>
      </p:grpSpPr>
      <p:sp>
        <p:nvSpPr>
          <p:cNvPr id="2296" name="Google Shape;2296;p167"/>
          <p:cNvSpPr txBox="1">
            <a:spLocks noGrp="1"/>
          </p:cNvSpPr>
          <p:nvPr>
            <p:ph type="body" idx="1"/>
          </p:nvPr>
        </p:nvSpPr>
        <p:spPr>
          <a:xfrm>
            <a:off x="617538" y="922338"/>
            <a:ext cx="8199437" cy="5935662"/>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NIST Computer Security Resource Center (CSRC) website contains a plethora of RMF information and an extensive document library</a:t>
            </a:r>
            <a:endParaRPr/>
          </a:p>
          <a:p>
            <a:pPr marL="342900" lvl="0" indent="-342900" algn="l" rtl="0">
              <a:lnSpc>
                <a:spcPct val="100000"/>
              </a:lnSpc>
              <a:spcBef>
                <a:spcPts val="480"/>
              </a:spcBef>
              <a:spcAft>
                <a:spcPts val="0"/>
              </a:spcAft>
              <a:buSzPts val="1440"/>
              <a:buChar char="■"/>
            </a:pPr>
            <a:r>
              <a:rPr lang="en-US"/>
              <a:t>CNSS website is the source of approved security control overlays</a:t>
            </a:r>
            <a:endParaRPr/>
          </a:p>
          <a:p>
            <a:pPr marL="342900" lvl="0" indent="-342900" algn="l" rtl="0">
              <a:lnSpc>
                <a:spcPct val="100000"/>
              </a:lnSpc>
              <a:spcBef>
                <a:spcPts val="480"/>
              </a:spcBef>
              <a:spcAft>
                <a:spcPts val="0"/>
              </a:spcAft>
              <a:buSzPts val="1440"/>
              <a:buChar char="■"/>
            </a:pPr>
            <a:r>
              <a:rPr lang="en-US"/>
              <a:t>DoD Cyber Exchange website is the source of technical configuration guidance (STIGs) as well as RMF information</a:t>
            </a:r>
            <a:endParaRPr/>
          </a:p>
          <a:p>
            <a:pPr marL="342900" lvl="0" indent="-342900" algn="l" rtl="0">
              <a:lnSpc>
                <a:spcPct val="100000"/>
              </a:lnSpc>
              <a:spcBef>
                <a:spcPts val="480"/>
              </a:spcBef>
              <a:spcAft>
                <a:spcPts val="0"/>
              </a:spcAft>
              <a:buSzPts val="1440"/>
              <a:buChar char="■"/>
            </a:pPr>
            <a:r>
              <a:rPr lang="en-US"/>
              <a:t>RMF Knowledge Service (KS) contains a variety of RMF information, including assessment procedures</a:t>
            </a:r>
            <a:endParaRPr/>
          </a:p>
          <a:p>
            <a:pPr marL="342900" lvl="0" indent="-342900" algn="l" rtl="0">
              <a:lnSpc>
                <a:spcPct val="100000"/>
              </a:lnSpc>
              <a:spcBef>
                <a:spcPts val="480"/>
              </a:spcBef>
              <a:spcAft>
                <a:spcPts val="0"/>
              </a:spcAft>
              <a:buSzPts val="1440"/>
              <a:buChar char="■"/>
            </a:pPr>
            <a:r>
              <a:rPr lang="en-US"/>
              <a:t>eMASS is DoD’s automated solution supporting RMF; commercial automated tools are also available </a:t>
            </a:r>
            <a:endParaRPr/>
          </a:p>
        </p:txBody>
      </p:sp>
      <p:sp>
        <p:nvSpPr>
          <p:cNvPr id="2297" name="Google Shape;2297;p167"/>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Summary</a:t>
            </a:r>
            <a:endParaRPr/>
          </a:p>
        </p:txBody>
      </p:sp>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Shape 2303"/>
        <p:cNvGrpSpPr/>
        <p:nvPr/>
      </p:nvGrpSpPr>
      <p:grpSpPr>
        <a:xfrm>
          <a:off x="0" y="0"/>
          <a:ext cx="0" cy="0"/>
          <a:chOff x="0" y="0"/>
          <a:chExt cx="0" cy="0"/>
        </a:xfrm>
      </p:grpSpPr>
      <p:sp>
        <p:nvSpPr>
          <p:cNvPr id="2304" name="Google Shape;2304;p168"/>
          <p:cNvSpPr txBox="1">
            <a:spLocks noGrp="1"/>
          </p:cNvSpPr>
          <p:nvPr>
            <p:ph type="title"/>
          </p:nvPr>
        </p:nvSpPr>
        <p:spPr>
          <a:xfrm>
            <a:off x="3810000" y="68262"/>
            <a:ext cx="5006975" cy="922338"/>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r>
              <a:rPr lang="en-US"/>
              <a:t>Summary </a:t>
            </a:r>
            <a:br>
              <a:rPr lang="en-US"/>
            </a:br>
            <a:r>
              <a:rPr lang="en-US"/>
              <a:t>Learning Objectives Review</a:t>
            </a:r>
            <a:endParaRPr/>
          </a:p>
        </p:txBody>
      </p:sp>
      <p:sp>
        <p:nvSpPr>
          <p:cNvPr id="2305" name="Google Shape;2305;p168"/>
          <p:cNvSpPr txBox="1">
            <a:spLocks noGrp="1"/>
          </p:cNvSpPr>
          <p:nvPr>
            <p:ph type="body" idx="1"/>
          </p:nvPr>
        </p:nvSpPr>
        <p:spPr>
          <a:xfrm>
            <a:off x="617538" y="1384300"/>
            <a:ext cx="8199437" cy="476091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200"/>
              <a:buChar char="■"/>
            </a:pPr>
            <a:r>
              <a:rPr lang="en-US"/>
              <a:t>This course was designed to help you be able to:</a:t>
            </a:r>
            <a:endParaRPr/>
          </a:p>
          <a:p>
            <a:pPr marL="742950" lvl="1" indent="-285750" algn="l" rtl="0">
              <a:lnSpc>
                <a:spcPct val="100000"/>
              </a:lnSpc>
              <a:spcBef>
                <a:spcPts val="360"/>
              </a:spcBef>
              <a:spcAft>
                <a:spcPts val="0"/>
              </a:spcAft>
              <a:buSzPts val="990"/>
              <a:buChar char="■"/>
            </a:pPr>
            <a:r>
              <a:rPr lang="en-US"/>
              <a:t>Describe the fundamental concepts of information security and risk management</a:t>
            </a:r>
            <a:endParaRPr/>
          </a:p>
          <a:p>
            <a:pPr marL="742950" lvl="1" indent="-285750" algn="l" rtl="0">
              <a:lnSpc>
                <a:spcPct val="100000"/>
              </a:lnSpc>
              <a:spcBef>
                <a:spcPts val="360"/>
              </a:spcBef>
              <a:spcAft>
                <a:spcPts val="0"/>
              </a:spcAft>
              <a:buSzPts val="990"/>
              <a:buChar char="■"/>
            </a:pPr>
            <a:r>
              <a:rPr lang="en-US"/>
              <a:t>Describe relevant information security policies and guidance (e.g., FISMA, FIPS Publications, NIST Special Publications, CNSS Publications, DoD Policy documents)</a:t>
            </a:r>
            <a:endParaRPr/>
          </a:p>
          <a:p>
            <a:pPr marL="742950" lvl="1" indent="-285750" algn="l" rtl="0">
              <a:lnSpc>
                <a:spcPct val="100000"/>
              </a:lnSpc>
              <a:spcBef>
                <a:spcPts val="360"/>
              </a:spcBef>
              <a:spcAft>
                <a:spcPts val="0"/>
              </a:spcAft>
              <a:buSzPts val="990"/>
              <a:buChar char="■"/>
            </a:pPr>
            <a:r>
              <a:rPr lang="en-US"/>
              <a:t>Summarize the key RMF roles and responsibilities </a:t>
            </a:r>
            <a:endParaRPr/>
          </a:p>
          <a:p>
            <a:pPr marL="742950" lvl="1" indent="-285750" algn="l" rtl="0">
              <a:lnSpc>
                <a:spcPct val="100000"/>
              </a:lnSpc>
              <a:spcBef>
                <a:spcPts val="360"/>
              </a:spcBef>
              <a:spcAft>
                <a:spcPts val="0"/>
              </a:spcAft>
              <a:buSzPts val="990"/>
              <a:buChar char="■"/>
            </a:pPr>
            <a:r>
              <a:rPr lang="en-US"/>
              <a:t>Describe the major life cycle steps of the Risk Management Framework</a:t>
            </a:r>
            <a:endParaRPr/>
          </a:p>
          <a:p>
            <a:pPr marL="742950" lvl="1" indent="-285750" algn="l" rtl="0">
              <a:lnSpc>
                <a:spcPct val="100000"/>
              </a:lnSpc>
              <a:spcBef>
                <a:spcPts val="360"/>
              </a:spcBef>
              <a:spcAft>
                <a:spcPts val="0"/>
              </a:spcAft>
              <a:buSzPts val="990"/>
              <a:buChar char="■"/>
            </a:pPr>
            <a:r>
              <a:rPr lang="en-US"/>
              <a:t>Recall the key documents comprising the RMF “authorization package”</a:t>
            </a:r>
            <a:endParaRPr/>
          </a:p>
          <a:p>
            <a:pPr marL="742950" lvl="1" indent="-285750" algn="l" rtl="0">
              <a:lnSpc>
                <a:spcPct val="100000"/>
              </a:lnSpc>
              <a:spcBef>
                <a:spcPts val="360"/>
              </a:spcBef>
              <a:spcAft>
                <a:spcPts val="0"/>
              </a:spcAft>
              <a:buSzPts val="990"/>
              <a:buChar char="■"/>
            </a:pPr>
            <a:r>
              <a:rPr lang="en-US"/>
              <a:t>Generalize the purpose and organization of the NIST Security Controls and Assessment Procedures</a:t>
            </a:r>
            <a:endParaRPr/>
          </a:p>
          <a:p>
            <a:pPr marL="742950" lvl="1" indent="-285750" algn="l" rtl="0">
              <a:lnSpc>
                <a:spcPct val="100000"/>
              </a:lnSpc>
              <a:spcBef>
                <a:spcPts val="360"/>
              </a:spcBef>
              <a:spcAft>
                <a:spcPts val="0"/>
              </a:spcAft>
              <a:buSzPts val="990"/>
              <a:buChar char="■"/>
            </a:pPr>
            <a:r>
              <a:rPr lang="en-US"/>
              <a:t>Identify the primary online resources supporting RMF for DoD IT</a:t>
            </a:r>
            <a:endParaRPr/>
          </a:p>
          <a:p>
            <a:pPr marL="342900" lvl="0" indent="-266700" algn="l" rtl="0">
              <a:lnSpc>
                <a:spcPct val="100000"/>
              </a:lnSpc>
              <a:spcBef>
                <a:spcPts val="400"/>
              </a:spcBef>
              <a:spcAft>
                <a:spcPts val="0"/>
              </a:spcAft>
              <a:buSzPts val="1200"/>
              <a:buNone/>
            </a:pPr>
            <a:endParaRPr/>
          </a:p>
        </p:txBody>
      </p:sp>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Shape 2314"/>
        <p:cNvGrpSpPr/>
        <p:nvPr/>
      </p:nvGrpSpPr>
      <p:grpSpPr>
        <a:xfrm>
          <a:off x="0" y="0"/>
          <a:ext cx="0" cy="0"/>
          <a:chOff x="0" y="0"/>
          <a:chExt cx="0" cy="0"/>
        </a:xfrm>
      </p:grpSpPr>
      <p:pic>
        <p:nvPicPr>
          <p:cNvPr id="2315" name="Google Shape;2315;p169" descr="Picture2"/>
          <p:cNvPicPr preferRelativeResize="0"/>
          <p:nvPr/>
        </p:nvPicPr>
        <p:blipFill rotWithShape="1">
          <a:blip r:embed="rId3">
            <a:alphaModFix/>
          </a:blip>
          <a:srcRect l="1902"/>
          <a:stretch/>
        </p:blipFill>
        <p:spPr>
          <a:xfrm>
            <a:off x="762000" y="1704829"/>
            <a:ext cx="3648981" cy="4391171"/>
          </a:xfrm>
          <a:prstGeom prst="rect">
            <a:avLst/>
          </a:prstGeom>
          <a:noFill/>
          <a:ln>
            <a:noFill/>
          </a:ln>
        </p:spPr>
      </p:pic>
      <p:sp>
        <p:nvSpPr>
          <p:cNvPr id="2316" name="Google Shape;2316;p169"/>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Thank you for attending!</a:t>
            </a:r>
            <a:endParaRPr/>
          </a:p>
        </p:txBody>
      </p:sp>
      <p:sp>
        <p:nvSpPr>
          <p:cNvPr id="2317" name="Google Shape;2317;p169"/>
          <p:cNvSpPr txBox="1"/>
          <p:nvPr/>
        </p:nvSpPr>
        <p:spPr>
          <a:xfrm>
            <a:off x="5029200" y="1828800"/>
            <a:ext cx="3352800" cy="36671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Tahoma"/>
              <a:ea typeface="Tahoma"/>
              <a:cs typeface="Tahoma"/>
              <a:sym typeface="Tahoma"/>
            </a:endParaRPr>
          </a:p>
        </p:txBody>
      </p:sp>
      <p:sp>
        <p:nvSpPr>
          <p:cNvPr id="2318" name="Google Shape;2318;p169"/>
          <p:cNvSpPr txBox="1"/>
          <p:nvPr/>
        </p:nvSpPr>
        <p:spPr>
          <a:xfrm>
            <a:off x="4752395" y="1864923"/>
            <a:ext cx="3803247" cy="3231654"/>
          </a:xfrm>
          <a:prstGeom prst="rect">
            <a:avLst/>
          </a:prstGeom>
          <a:noFill/>
          <a:ln w="9525" cap="flat" cmpd="sng">
            <a:solidFill>
              <a:schemeClr val="dk1"/>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endParaRPr sz="2400" b="1" i="0" u="none" strike="noStrike" cap="none">
              <a:solidFill>
                <a:schemeClr val="dk1"/>
              </a:solidFill>
              <a:latin typeface="Tahoma"/>
              <a:ea typeface="Tahoma"/>
              <a:cs typeface="Tahoma"/>
              <a:sym typeface="Tahoma"/>
            </a:endParaRPr>
          </a:p>
          <a:p>
            <a:pPr marL="0" marR="0" lvl="0" indent="0" algn="ctr" rtl="0">
              <a:lnSpc>
                <a:spcPct val="100000"/>
              </a:lnSpc>
              <a:spcBef>
                <a:spcPts val="0"/>
              </a:spcBef>
              <a:spcAft>
                <a:spcPts val="0"/>
              </a:spcAft>
              <a:buClr>
                <a:srgbClr val="000000"/>
              </a:buClr>
              <a:buSzPts val="2400"/>
              <a:buFont typeface="Arial"/>
              <a:buNone/>
            </a:pPr>
            <a:endParaRPr sz="2400" b="1" i="0" u="none" strike="noStrike" cap="none">
              <a:solidFill>
                <a:schemeClr val="dk1"/>
              </a:solidFill>
              <a:latin typeface="Tahoma"/>
              <a:ea typeface="Tahoma"/>
              <a:cs typeface="Tahoma"/>
              <a:sym typeface="Tahoma"/>
            </a:endParaRPr>
          </a:p>
          <a:p>
            <a:pPr marL="0" marR="0" lvl="0" indent="0" algn="ctr" rtl="0">
              <a:lnSpc>
                <a:spcPct val="100000"/>
              </a:lnSpc>
              <a:spcBef>
                <a:spcPts val="0"/>
              </a:spcBef>
              <a:spcAft>
                <a:spcPts val="0"/>
              </a:spcAft>
              <a:buClr>
                <a:srgbClr val="000000"/>
              </a:buClr>
              <a:buSzPts val="2400"/>
              <a:buFont typeface="Arial"/>
              <a:buNone/>
            </a:pPr>
            <a:endParaRPr sz="2400" b="1" i="0" u="none" strike="noStrike" cap="none">
              <a:solidFill>
                <a:schemeClr val="dk1"/>
              </a:solidFill>
              <a:latin typeface="Tahoma"/>
              <a:ea typeface="Tahoma"/>
              <a:cs typeface="Tahoma"/>
              <a:sym typeface="Tahoma"/>
            </a:endParaRPr>
          </a:p>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rgbClr val="17365D"/>
                </a:solidFill>
                <a:latin typeface="Tahoma"/>
                <a:ea typeface="Tahoma"/>
                <a:cs typeface="Tahoma"/>
                <a:sym typeface="Tahoma"/>
              </a:rPr>
              <a:t>RMF Resource Center</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1200"/>
              </a:spcBef>
              <a:spcAft>
                <a:spcPts val="0"/>
              </a:spcAft>
              <a:buClr>
                <a:srgbClr val="000000"/>
              </a:buClr>
              <a:buSzPts val="2400"/>
              <a:buFont typeface="Arial"/>
              <a:buNone/>
            </a:pPr>
            <a:r>
              <a:rPr lang="en-US" sz="2400" b="1" i="0" u="none" strike="noStrike" cap="none">
                <a:solidFill>
                  <a:srgbClr val="17365D"/>
                </a:solidFill>
                <a:latin typeface="Tahoma"/>
                <a:ea typeface="Tahoma"/>
                <a:cs typeface="Tahoma"/>
                <a:sym typeface="Tahoma"/>
              </a:rPr>
              <a:t>1-800-RMF-1903</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1200"/>
              </a:spcBef>
              <a:spcAft>
                <a:spcPts val="0"/>
              </a:spcAft>
              <a:buClr>
                <a:srgbClr val="000000"/>
              </a:buClr>
              <a:buSzPts val="2400"/>
              <a:buFont typeface="Arial"/>
              <a:buNone/>
            </a:pPr>
            <a:r>
              <a:rPr lang="en-US" sz="2400" b="1" i="0" u="none" strike="noStrike" cap="none">
                <a:solidFill>
                  <a:srgbClr val="17365D"/>
                </a:solidFill>
                <a:latin typeface="Tahoma"/>
                <a:ea typeface="Tahoma"/>
                <a:cs typeface="Tahoma"/>
                <a:sym typeface="Tahoma"/>
              </a:rPr>
              <a:t>https://rmf.org</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1200"/>
              </a:spcBef>
              <a:spcAft>
                <a:spcPts val="0"/>
              </a:spcAft>
              <a:buClr>
                <a:srgbClr val="000000"/>
              </a:buClr>
              <a:buSzPts val="2400"/>
              <a:buFont typeface="Arial"/>
              <a:buNone/>
            </a:pPr>
            <a:r>
              <a:rPr lang="en-US" sz="2400" b="1" i="0" u="none" strike="noStrike" cap="none">
                <a:solidFill>
                  <a:srgbClr val="17365D"/>
                </a:solidFill>
                <a:latin typeface="Tahoma"/>
                <a:ea typeface="Tahoma"/>
                <a:cs typeface="Tahoma"/>
                <a:sym typeface="Tahoma"/>
              </a:rPr>
              <a:t>E-mail: rmf@rmf.org</a:t>
            </a:r>
            <a:endParaRPr sz="1400" b="0" i="0" u="none" strike="noStrike" cap="none">
              <a:solidFill>
                <a:srgbClr val="000000"/>
              </a:solidFill>
              <a:latin typeface="Arial"/>
              <a:ea typeface="Arial"/>
              <a:cs typeface="Arial"/>
              <a:sym typeface="Arial"/>
            </a:endParaRPr>
          </a:p>
        </p:txBody>
      </p:sp>
      <p:pic>
        <p:nvPicPr>
          <p:cNvPr id="2319" name="Google Shape;2319;p169"/>
          <p:cNvPicPr preferRelativeResize="0"/>
          <p:nvPr/>
        </p:nvPicPr>
        <p:blipFill rotWithShape="1">
          <a:blip r:embed="rId4">
            <a:alphaModFix/>
          </a:blip>
          <a:srcRect/>
          <a:stretch/>
        </p:blipFill>
        <p:spPr>
          <a:xfrm>
            <a:off x="4854455" y="2040767"/>
            <a:ext cx="3599126" cy="792238"/>
          </a:xfrm>
          <a:prstGeom prst="rect">
            <a:avLst/>
          </a:prstGeom>
          <a:noFill/>
          <a:ln>
            <a:noFill/>
          </a:ln>
        </p:spPr>
      </p:pic>
      <p:sp>
        <p:nvSpPr>
          <p:cNvPr id="2320" name="Google Shape;2320;p169"/>
          <p:cNvSpPr txBox="1"/>
          <p:nvPr/>
        </p:nvSpPr>
        <p:spPr>
          <a:xfrm>
            <a:off x="1219200" y="6248400"/>
            <a:ext cx="6858000" cy="457200"/>
          </a:xfrm>
          <a:prstGeom prst="rect">
            <a:avLst/>
          </a:prstGeom>
          <a:solidFill>
            <a:schemeClr val="dk2"/>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0" i="1" u="none" strike="noStrike" cap="none">
                <a:solidFill>
                  <a:schemeClr val="lt1"/>
                </a:solidFill>
                <a:latin typeface="Tahoma"/>
                <a:ea typeface="Tahoma"/>
                <a:cs typeface="Tahoma"/>
                <a:sym typeface="Tahoma"/>
              </a:rPr>
              <a:t>Please email us.  We’d love to hear from you!</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sp>
        <p:nvSpPr>
          <p:cNvPr id="432" name="Google Shape;432;p17"/>
          <p:cNvSpPr/>
          <p:nvPr/>
        </p:nvSpPr>
        <p:spPr>
          <a:xfrm rot="10800000" flipH="1">
            <a:off x="6258836" y="1054734"/>
            <a:ext cx="2446020" cy="4370706"/>
          </a:xfrm>
          <a:prstGeom prst="flowChartDelay">
            <a:avLst/>
          </a:prstGeom>
          <a:solidFill>
            <a:srgbClr val="93B3D7"/>
          </a:solidFill>
          <a:ln>
            <a:noFill/>
          </a:ln>
          <a:effectLst>
            <a:outerShdw blurRad="190500" dist="228600" dir="2700000" algn="ctr">
              <a:srgbClr val="000000">
                <a:alpha val="29411"/>
              </a:srgbClr>
            </a:outerShdw>
          </a:effectLst>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Tahoma"/>
              <a:buNone/>
            </a:pPr>
            <a:endParaRPr sz="2400" b="0" i="0" u="none" strike="noStrike" cap="none">
              <a:solidFill>
                <a:schemeClr val="dk1"/>
              </a:solidFill>
              <a:latin typeface="Tahoma"/>
              <a:ea typeface="Tahoma"/>
              <a:cs typeface="Tahoma"/>
              <a:sym typeface="Tahoma"/>
            </a:endParaRPr>
          </a:p>
        </p:txBody>
      </p:sp>
      <p:sp>
        <p:nvSpPr>
          <p:cNvPr id="433" name="Google Shape;433;p17"/>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Holistic View</a:t>
            </a:r>
            <a:endParaRPr/>
          </a:p>
        </p:txBody>
      </p:sp>
      <p:sp>
        <p:nvSpPr>
          <p:cNvPr id="434" name="Google Shape;434;p17"/>
          <p:cNvSpPr/>
          <p:nvPr/>
        </p:nvSpPr>
        <p:spPr>
          <a:xfrm>
            <a:off x="3048000" y="1639887"/>
            <a:ext cx="1905000" cy="1600200"/>
          </a:xfrm>
          <a:prstGeom prst="round2DiagRect">
            <a:avLst>
              <a:gd name="adj1" fmla="val 16667"/>
              <a:gd name="adj2" fmla="val 0"/>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Tahoma"/>
              <a:ea typeface="Tahoma"/>
              <a:cs typeface="Tahoma"/>
              <a:sym typeface="Tahoma"/>
            </a:endParaRPr>
          </a:p>
        </p:txBody>
      </p:sp>
      <p:sp>
        <p:nvSpPr>
          <p:cNvPr id="435" name="Google Shape;435;p17"/>
          <p:cNvSpPr/>
          <p:nvPr/>
        </p:nvSpPr>
        <p:spPr>
          <a:xfrm>
            <a:off x="2827021" y="1076007"/>
            <a:ext cx="2880359" cy="493776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Tahoma"/>
              <a:ea typeface="Tahoma"/>
              <a:cs typeface="Tahoma"/>
              <a:sym typeface="Tahoma"/>
            </a:endParaRPr>
          </a:p>
        </p:txBody>
      </p:sp>
      <p:sp>
        <p:nvSpPr>
          <p:cNvPr id="436" name="Google Shape;436;p17"/>
          <p:cNvSpPr/>
          <p:nvPr/>
        </p:nvSpPr>
        <p:spPr>
          <a:xfrm>
            <a:off x="2979421" y="1228407"/>
            <a:ext cx="2880359" cy="493776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Tahoma"/>
              <a:ea typeface="Tahoma"/>
              <a:cs typeface="Tahoma"/>
              <a:sym typeface="Tahoma"/>
            </a:endParaRPr>
          </a:p>
        </p:txBody>
      </p:sp>
      <p:sp>
        <p:nvSpPr>
          <p:cNvPr id="437" name="Google Shape;437;p17"/>
          <p:cNvSpPr/>
          <p:nvPr/>
        </p:nvSpPr>
        <p:spPr>
          <a:xfrm>
            <a:off x="3048000" y="1411287"/>
            <a:ext cx="5105400" cy="1371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Tahoma"/>
              <a:ea typeface="Tahoma"/>
              <a:cs typeface="Tahoma"/>
              <a:sym typeface="Tahoma"/>
            </a:endParaRPr>
          </a:p>
        </p:txBody>
      </p:sp>
      <p:sp>
        <p:nvSpPr>
          <p:cNvPr id="438" name="Google Shape;438;p17"/>
          <p:cNvSpPr/>
          <p:nvPr/>
        </p:nvSpPr>
        <p:spPr>
          <a:xfrm>
            <a:off x="-3006312" y="4026852"/>
            <a:ext cx="5105400" cy="1371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Tahoma"/>
              <a:ea typeface="Tahoma"/>
              <a:cs typeface="Tahoma"/>
              <a:sym typeface="Tahoma"/>
            </a:endParaRPr>
          </a:p>
        </p:txBody>
      </p:sp>
      <p:pic>
        <p:nvPicPr>
          <p:cNvPr id="439" name="Google Shape;439;p17"/>
          <p:cNvPicPr preferRelativeResize="0"/>
          <p:nvPr/>
        </p:nvPicPr>
        <p:blipFill rotWithShape="1">
          <a:blip r:embed="rId3">
            <a:alphaModFix/>
          </a:blip>
          <a:srcRect l="4518" t="4518" r="5120" b="5120"/>
          <a:stretch/>
        </p:blipFill>
        <p:spPr>
          <a:xfrm>
            <a:off x="6435313" y="2033022"/>
            <a:ext cx="2141220" cy="2013857"/>
          </a:xfrm>
          <a:prstGeom prst="ellipse">
            <a:avLst/>
          </a:prstGeom>
          <a:noFill/>
          <a:ln>
            <a:noFill/>
          </a:ln>
        </p:spPr>
      </p:pic>
      <p:sp>
        <p:nvSpPr>
          <p:cNvPr id="440" name="Google Shape;440;p17"/>
          <p:cNvSpPr txBox="1"/>
          <p:nvPr/>
        </p:nvSpPr>
        <p:spPr>
          <a:xfrm>
            <a:off x="439144" y="1077789"/>
            <a:ext cx="3653180" cy="116955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dk1"/>
                </a:solidFill>
                <a:latin typeface="Tahoma"/>
                <a:ea typeface="Tahoma"/>
                <a:cs typeface="Tahoma"/>
                <a:sym typeface="Tahoma"/>
              </a:rPr>
              <a:t>Security Assessment and Authorization (CA)</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dk1"/>
                </a:solidFill>
                <a:latin typeface="Tahoma"/>
                <a:ea typeface="Tahoma"/>
                <a:cs typeface="Tahoma"/>
                <a:sym typeface="Tahoma"/>
              </a:rPr>
              <a:t>Planning (PL)</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dk1"/>
                </a:solidFill>
                <a:latin typeface="Tahoma"/>
                <a:ea typeface="Tahoma"/>
                <a:cs typeface="Tahoma"/>
                <a:sym typeface="Tahoma"/>
              </a:rPr>
              <a:t>Risk Assessment (RA)</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dk1"/>
                </a:solidFill>
                <a:latin typeface="Tahoma"/>
                <a:ea typeface="Tahoma"/>
                <a:cs typeface="Tahoma"/>
                <a:sym typeface="Tahoma"/>
              </a:rPr>
              <a:t>System and Service Acquisition (SA)</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Tahoma"/>
              <a:ea typeface="Tahoma"/>
              <a:cs typeface="Tahoma"/>
              <a:sym typeface="Tahoma"/>
            </a:endParaRPr>
          </a:p>
        </p:txBody>
      </p:sp>
      <p:sp>
        <p:nvSpPr>
          <p:cNvPr id="441" name="Google Shape;441;p17"/>
          <p:cNvSpPr txBox="1"/>
          <p:nvPr/>
        </p:nvSpPr>
        <p:spPr>
          <a:xfrm>
            <a:off x="471425" y="2175979"/>
            <a:ext cx="3940505" cy="2497607"/>
          </a:xfrm>
          <a:prstGeom prst="rect">
            <a:avLst/>
          </a:prstGeom>
          <a:noFill/>
          <a:ln>
            <a:noFill/>
          </a:ln>
        </p:spPr>
        <p:txBody>
          <a:bodyPr spcFirstLastPara="1" wrap="square" lIns="91425" tIns="45700" rIns="91425" bIns="45700" anchor="t" anchorCtr="0">
            <a:spAutoFit/>
          </a:bodyPr>
          <a:lstStyle/>
          <a:p>
            <a:pPr marL="0" marR="0" lvl="1" indent="0" algn="l" rtl="0">
              <a:lnSpc>
                <a:spcPct val="90000"/>
              </a:lnSpc>
              <a:spcBef>
                <a:spcPts val="0"/>
              </a:spcBef>
              <a:spcAft>
                <a:spcPts val="0"/>
              </a:spcAft>
              <a:buClr>
                <a:srgbClr val="000000"/>
              </a:buClr>
              <a:buSzPts val="1400"/>
              <a:buFont typeface="Arial"/>
              <a:buNone/>
            </a:pPr>
            <a:r>
              <a:rPr lang="en-US" sz="1400" b="0" i="0" u="none" strike="noStrike" cap="none">
                <a:solidFill>
                  <a:schemeClr val="dk1"/>
                </a:solidFill>
                <a:latin typeface="Tahoma"/>
                <a:ea typeface="Tahoma"/>
                <a:cs typeface="Tahoma"/>
                <a:sym typeface="Tahoma"/>
              </a:rPr>
              <a:t>Awareness and Training (AT)</a:t>
            </a:r>
            <a:endParaRPr sz="1400" b="0" i="0" u="none" strike="noStrike" cap="none">
              <a:solidFill>
                <a:srgbClr val="000000"/>
              </a:solidFill>
              <a:latin typeface="Arial"/>
              <a:ea typeface="Arial"/>
              <a:cs typeface="Arial"/>
              <a:sym typeface="Arial"/>
            </a:endParaRPr>
          </a:p>
          <a:p>
            <a:pPr marL="0" marR="0" lvl="1" indent="0" algn="l" rtl="0">
              <a:lnSpc>
                <a:spcPct val="90000"/>
              </a:lnSpc>
              <a:spcBef>
                <a:spcPts val="210"/>
              </a:spcBef>
              <a:spcAft>
                <a:spcPts val="0"/>
              </a:spcAft>
              <a:buClr>
                <a:srgbClr val="000000"/>
              </a:buClr>
              <a:buSzPts val="1400"/>
              <a:buFont typeface="Arial"/>
              <a:buNone/>
            </a:pPr>
            <a:r>
              <a:rPr lang="en-US" sz="1400" b="0" i="0" u="none" strike="noStrike" cap="none">
                <a:solidFill>
                  <a:schemeClr val="dk1"/>
                </a:solidFill>
                <a:latin typeface="Tahoma"/>
                <a:ea typeface="Tahoma"/>
                <a:cs typeface="Tahoma"/>
                <a:sym typeface="Tahoma"/>
              </a:rPr>
              <a:t>Configuration Management (CM)</a:t>
            </a:r>
            <a:endParaRPr sz="1400" b="0" i="0" u="none" strike="noStrike" cap="none">
              <a:solidFill>
                <a:srgbClr val="000000"/>
              </a:solidFill>
              <a:latin typeface="Arial"/>
              <a:ea typeface="Arial"/>
              <a:cs typeface="Arial"/>
              <a:sym typeface="Arial"/>
            </a:endParaRPr>
          </a:p>
          <a:p>
            <a:pPr marL="0" marR="0" lvl="1" indent="0" algn="l" rtl="0">
              <a:lnSpc>
                <a:spcPct val="90000"/>
              </a:lnSpc>
              <a:spcBef>
                <a:spcPts val="210"/>
              </a:spcBef>
              <a:spcAft>
                <a:spcPts val="0"/>
              </a:spcAft>
              <a:buClr>
                <a:srgbClr val="000000"/>
              </a:buClr>
              <a:buSzPts val="1400"/>
              <a:buFont typeface="Arial"/>
              <a:buNone/>
            </a:pPr>
            <a:r>
              <a:rPr lang="en-US" sz="1400" b="0" i="0" u="none" strike="noStrike" cap="none">
                <a:solidFill>
                  <a:schemeClr val="dk1"/>
                </a:solidFill>
                <a:latin typeface="Tahoma"/>
                <a:ea typeface="Tahoma"/>
                <a:cs typeface="Tahoma"/>
                <a:sym typeface="Tahoma"/>
              </a:rPr>
              <a:t>Contingency Planning (CP)</a:t>
            </a:r>
            <a:endParaRPr sz="1400" b="0" i="0" u="none" strike="noStrike" cap="none">
              <a:solidFill>
                <a:srgbClr val="000000"/>
              </a:solidFill>
              <a:latin typeface="Arial"/>
              <a:ea typeface="Arial"/>
              <a:cs typeface="Arial"/>
              <a:sym typeface="Arial"/>
            </a:endParaRPr>
          </a:p>
          <a:p>
            <a:pPr marL="0" marR="0" lvl="1" indent="0" algn="l" rtl="0">
              <a:lnSpc>
                <a:spcPct val="90000"/>
              </a:lnSpc>
              <a:spcBef>
                <a:spcPts val="210"/>
              </a:spcBef>
              <a:spcAft>
                <a:spcPts val="0"/>
              </a:spcAft>
              <a:buClr>
                <a:srgbClr val="000000"/>
              </a:buClr>
              <a:buSzPts val="1400"/>
              <a:buFont typeface="Arial"/>
              <a:buNone/>
            </a:pPr>
            <a:r>
              <a:rPr lang="en-US" sz="1400" b="0" i="0" u="none" strike="noStrike" cap="none">
                <a:solidFill>
                  <a:schemeClr val="dk1"/>
                </a:solidFill>
                <a:latin typeface="Tahoma"/>
                <a:ea typeface="Tahoma"/>
                <a:cs typeface="Tahoma"/>
                <a:sym typeface="Tahoma"/>
              </a:rPr>
              <a:t>Incident Response (IR)</a:t>
            </a:r>
            <a:endParaRPr sz="1400" b="0" i="0" u="none" strike="noStrike" cap="none">
              <a:solidFill>
                <a:srgbClr val="000000"/>
              </a:solidFill>
              <a:latin typeface="Arial"/>
              <a:ea typeface="Arial"/>
              <a:cs typeface="Arial"/>
              <a:sym typeface="Arial"/>
            </a:endParaRPr>
          </a:p>
          <a:p>
            <a:pPr marL="0" marR="0" lvl="1" indent="0" algn="l" rtl="0">
              <a:lnSpc>
                <a:spcPct val="90000"/>
              </a:lnSpc>
              <a:spcBef>
                <a:spcPts val="210"/>
              </a:spcBef>
              <a:spcAft>
                <a:spcPts val="0"/>
              </a:spcAft>
              <a:buClr>
                <a:srgbClr val="000000"/>
              </a:buClr>
              <a:buSzPts val="1400"/>
              <a:buFont typeface="Arial"/>
              <a:buNone/>
            </a:pPr>
            <a:r>
              <a:rPr lang="en-US" sz="1400" b="0" i="0" u="none" strike="noStrike" cap="none">
                <a:solidFill>
                  <a:schemeClr val="dk1"/>
                </a:solidFill>
                <a:latin typeface="Tahoma"/>
                <a:ea typeface="Tahoma"/>
                <a:cs typeface="Tahoma"/>
                <a:sym typeface="Tahoma"/>
              </a:rPr>
              <a:t>Maintenance (MA)</a:t>
            </a:r>
            <a:endParaRPr sz="1400" b="0" i="0" u="none" strike="noStrike" cap="none">
              <a:solidFill>
                <a:srgbClr val="000000"/>
              </a:solidFill>
              <a:latin typeface="Arial"/>
              <a:ea typeface="Arial"/>
              <a:cs typeface="Arial"/>
              <a:sym typeface="Arial"/>
            </a:endParaRPr>
          </a:p>
          <a:p>
            <a:pPr marL="0" marR="0" lvl="1" indent="0" algn="l" rtl="0">
              <a:lnSpc>
                <a:spcPct val="90000"/>
              </a:lnSpc>
              <a:spcBef>
                <a:spcPts val="210"/>
              </a:spcBef>
              <a:spcAft>
                <a:spcPts val="0"/>
              </a:spcAft>
              <a:buClr>
                <a:srgbClr val="000000"/>
              </a:buClr>
              <a:buSzPts val="1400"/>
              <a:buFont typeface="Arial"/>
              <a:buNone/>
            </a:pPr>
            <a:r>
              <a:rPr lang="en-US" sz="1400" b="0" i="0" u="none" strike="noStrike" cap="none">
                <a:solidFill>
                  <a:schemeClr val="dk1"/>
                </a:solidFill>
                <a:latin typeface="Tahoma"/>
                <a:ea typeface="Tahoma"/>
                <a:cs typeface="Tahoma"/>
                <a:sym typeface="Tahoma"/>
              </a:rPr>
              <a:t>Media Protection (MP)</a:t>
            </a:r>
            <a:endParaRPr sz="1400" b="0" i="0" u="none" strike="noStrike" cap="none">
              <a:solidFill>
                <a:srgbClr val="000000"/>
              </a:solidFill>
              <a:latin typeface="Arial"/>
              <a:ea typeface="Arial"/>
              <a:cs typeface="Arial"/>
              <a:sym typeface="Arial"/>
            </a:endParaRPr>
          </a:p>
          <a:p>
            <a:pPr marL="0" marR="0" lvl="1" indent="0" algn="l" rtl="0">
              <a:lnSpc>
                <a:spcPct val="90000"/>
              </a:lnSpc>
              <a:spcBef>
                <a:spcPts val="210"/>
              </a:spcBef>
              <a:spcAft>
                <a:spcPts val="0"/>
              </a:spcAft>
              <a:buClr>
                <a:srgbClr val="000000"/>
              </a:buClr>
              <a:buSzPts val="1400"/>
              <a:buFont typeface="Arial"/>
              <a:buNone/>
            </a:pPr>
            <a:r>
              <a:rPr lang="en-US" sz="1400" b="0" i="0" u="none" strike="noStrike" cap="none">
                <a:solidFill>
                  <a:schemeClr val="dk1"/>
                </a:solidFill>
                <a:latin typeface="Tahoma"/>
                <a:ea typeface="Tahoma"/>
                <a:cs typeface="Tahoma"/>
                <a:sym typeface="Tahoma"/>
              </a:rPr>
              <a:t>Physical and Environmental Protection (PE)</a:t>
            </a:r>
            <a:endParaRPr sz="1400" b="0" i="0" u="none" strike="noStrike" cap="none">
              <a:solidFill>
                <a:srgbClr val="000000"/>
              </a:solidFill>
              <a:latin typeface="Arial"/>
              <a:ea typeface="Arial"/>
              <a:cs typeface="Arial"/>
              <a:sym typeface="Arial"/>
            </a:endParaRPr>
          </a:p>
          <a:p>
            <a:pPr marL="0" marR="0" lvl="1" indent="0" algn="l" rtl="0">
              <a:lnSpc>
                <a:spcPct val="90000"/>
              </a:lnSpc>
              <a:spcBef>
                <a:spcPts val="210"/>
              </a:spcBef>
              <a:spcAft>
                <a:spcPts val="0"/>
              </a:spcAft>
              <a:buClr>
                <a:srgbClr val="000000"/>
              </a:buClr>
              <a:buSzPts val="1400"/>
              <a:buFont typeface="Arial"/>
              <a:buNone/>
            </a:pPr>
            <a:r>
              <a:rPr lang="en-US" sz="1400" b="0" i="0" u="none" strike="noStrike" cap="none">
                <a:solidFill>
                  <a:schemeClr val="dk1"/>
                </a:solidFill>
                <a:latin typeface="Tahoma"/>
                <a:ea typeface="Tahoma"/>
                <a:cs typeface="Tahoma"/>
                <a:sym typeface="Tahoma"/>
              </a:rPr>
              <a:t>Personnel Security (PS)</a:t>
            </a:r>
            <a:endParaRPr sz="1400" b="0" i="0" u="none" strike="noStrike" cap="none">
              <a:solidFill>
                <a:srgbClr val="000000"/>
              </a:solidFill>
              <a:latin typeface="Arial"/>
              <a:ea typeface="Arial"/>
              <a:cs typeface="Arial"/>
              <a:sym typeface="Arial"/>
            </a:endParaRPr>
          </a:p>
          <a:p>
            <a:pPr marL="0" marR="0" lvl="1" indent="0" algn="l" rtl="0">
              <a:lnSpc>
                <a:spcPct val="90000"/>
              </a:lnSpc>
              <a:spcBef>
                <a:spcPts val="210"/>
              </a:spcBef>
              <a:spcAft>
                <a:spcPts val="0"/>
              </a:spcAft>
              <a:buClr>
                <a:srgbClr val="000000"/>
              </a:buClr>
              <a:buSzPts val="1400"/>
              <a:buFont typeface="Arial"/>
              <a:buNone/>
            </a:pPr>
            <a:r>
              <a:rPr lang="en-US" sz="1400" b="0" i="0" u="none" strike="noStrike" cap="none">
                <a:solidFill>
                  <a:schemeClr val="dk1"/>
                </a:solidFill>
                <a:latin typeface="Tahoma"/>
                <a:ea typeface="Tahoma"/>
                <a:cs typeface="Tahoma"/>
                <a:sym typeface="Tahoma"/>
              </a:rPr>
              <a:t>System and Information Integrity (SI)</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210"/>
              </a:spcBef>
              <a:spcAft>
                <a:spcPts val="0"/>
              </a:spcAft>
              <a:buClr>
                <a:srgbClr val="000000"/>
              </a:buClr>
              <a:buSzPts val="2400"/>
              <a:buFont typeface="Arial"/>
              <a:buNone/>
            </a:pPr>
            <a:endParaRPr sz="2400" b="0" i="0" u="none" strike="noStrike" cap="none">
              <a:solidFill>
                <a:schemeClr val="dk1"/>
              </a:solidFill>
              <a:latin typeface="Tahoma"/>
              <a:ea typeface="Tahoma"/>
              <a:cs typeface="Tahoma"/>
              <a:sym typeface="Tahoma"/>
            </a:endParaRPr>
          </a:p>
        </p:txBody>
      </p:sp>
      <p:sp>
        <p:nvSpPr>
          <p:cNvPr id="442" name="Google Shape;442;p17"/>
          <p:cNvSpPr txBox="1"/>
          <p:nvPr/>
        </p:nvSpPr>
        <p:spPr>
          <a:xfrm>
            <a:off x="460286" y="4473415"/>
            <a:ext cx="3773534" cy="1366528"/>
          </a:xfrm>
          <a:prstGeom prst="rect">
            <a:avLst/>
          </a:prstGeom>
          <a:noFill/>
          <a:ln>
            <a:noFill/>
          </a:ln>
        </p:spPr>
        <p:txBody>
          <a:bodyPr spcFirstLastPara="1" wrap="square" lIns="91425" tIns="45700" rIns="91425" bIns="45700" anchor="t" anchorCtr="0">
            <a:spAutoFit/>
          </a:bodyPr>
          <a:lstStyle/>
          <a:p>
            <a:pPr marL="0" marR="0" lvl="1" indent="0" algn="l" rtl="0">
              <a:lnSpc>
                <a:spcPct val="90000"/>
              </a:lnSpc>
              <a:spcBef>
                <a:spcPts val="0"/>
              </a:spcBef>
              <a:spcAft>
                <a:spcPts val="0"/>
              </a:spcAft>
              <a:buClr>
                <a:srgbClr val="000000"/>
              </a:buClr>
              <a:buSzPts val="1400"/>
              <a:buFont typeface="Arial"/>
              <a:buNone/>
            </a:pPr>
            <a:r>
              <a:rPr lang="en-US" sz="1400" b="0" i="0" u="none" strike="noStrike" cap="none">
                <a:solidFill>
                  <a:schemeClr val="dk1"/>
                </a:solidFill>
                <a:latin typeface="Tahoma"/>
                <a:ea typeface="Tahoma"/>
                <a:cs typeface="Tahoma"/>
                <a:sym typeface="Tahoma"/>
              </a:rPr>
              <a:t>Access Control (AC)</a:t>
            </a:r>
            <a:endParaRPr sz="1400" b="0" i="0" u="none" strike="noStrike" cap="none">
              <a:solidFill>
                <a:srgbClr val="000000"/>
              </a:solidFill>
              <a:latin typeface="Arial"/>
              <a:ea typeface="Arial"/>
              <a:cs typeface="Arial"/>
              <a:sym typeface="Arial"/>
            </a:endParaRPr>
          </a:p>
          <a:p>
            <a:pPr marL="0" marR="0" lvl="1" indent="0" algn="l" rtl="0">
              <a:lnSpc>
                <a:spcPct val="90000"/>
              </a:lnSpc>
              <a:spcBef>
                <a:spcPts val="210"/>
              </a:spcBef>
              <a:spcAft>
                <a:spcPts val="0"/>
              </a:spcAft>
              <a:buClr>
                <a:srgbClr val="000000"/>
              </a:buClr>
              <a:buSzPts val="1400"/>
              <a:buFont typeface="Arial"/>
              <a:buNone/>
            </a:pPr>
            <a:r>
              <a:rPr lang="en-US" sz="1400" b="0" i="0" u="none" strike="noStrike" cap="none">
                <a:solidFill>
                  <a:schemeClr val="dk1"/>
                </a:solidFill>
                <a:latin typeface="Tahoma"/>
                <a:ea typeface="Tahoma"/>
                <a:cs typeface="Tahoma"/>
                <a:sym typeface="Tahoma"/>
              </a:rPr>
              <a:t>Audit and Accountability (AU)</a:t>
            </a:r>
            <a:endParaRPr sz="1400" b="0" i="0" u="none" strike="noStrike" cap="none">
              <a:solidFill>
                <a:srgbClr val="000000"/>
              </a:solidFill>
              <a:latin typeface="Arial"/>
              <a:ea typeface="Arial"/>
              <a:cs typeface="Arial"/>
              <a:sym typeface="Arial"/>
            </a:endParaRPr>
          </a:p>
          <a:p>
            <a:pPr marL="0" marR="0" lvl="1" indent="0" algn="l" rtl="0">
              <a:lnSpc>
                <a:spcPct val="90000"/>
              </a:lnSpc>
              <a:spcBef>
                <a:spcPts val="210"/>
              </a:spcBef>
              <a:spcAft>
                <a:spcPts val="0"/>
              </a:spcAft>
              <a:buClr>
                <a:srgbClr val="000000"/>
              </a:buClr>
              <a:buSzPts val="1400"/>
              <a:buFont typeface="Arial"/>
              <a:buNone/>
            </a:pPr>
            <a:r>
              <a:rPr lang="en-US" sz="1400" b="0" i="0" u="none" strike="noStrike" cap="none">
                <a:solidFill>
                  <a:schemeClr val="dk1"/>
                </a:solidFill>
                <a:latin typeface="Tahoma"/>
                <a:ea typeface="Tahoma"/>
                <a:cs typeface="Tahoma"/>
                <a:sym typeface="Tahoma"/>
              </a:rPr>
              <a:t>Identification and Authentication (IA)</a:t>
            </a:r>
            <a:endParaRPr sz="1400" b="0" i="0" u="none" strike="noStrike" cap="none">
              <a:solidFill>
                <a:srgbClr val="000000"/>
              </a:solidFill>
              <a:latin typeface="Arial"/>
              <a:ea typeface="Arial"/>
              <a:cs typeface="Arial"/>
              <a:sym typeface="Arial"/>
            </a:endParaRPr>
          </a:p>
          <a:p>
            <a:pPr marL="0" marR="0" lvl="1" indent="0" algn="l" rtl="0">
              <a:lnSpc>
                <a:spcPct val="90000"/>
              </a:lnSpc>
              <a:spcBef>
                <a:spcPts val="210"/>
              </a:spcBef>
              <a:spcAft>
                <a:spcPts val="0"/>
              </a:spcAft>
              <a:buClr>
                <a:srgbClr val="000000"/>
              </a:buClr>
              <a:buSzPts val="1400"/>
              <a:buFont typeface="Arial"/>
              <a:buNone/>
            </a:pPr>
            <a:r>
              <a:rPr lang="en-US" sz="1400" b="0" i="0" u="none" strike="noStrike" cap="none">
                <a:solidFill>
                  <a:schemeClr val="dk1"/>
                </a:solidFill>
                <a:latin typeface="Tahoma"/>
                <a:ea typeface="Tahoma"/>
                <a:cs typeface="Tahoma"/>
                <a:sym typeface="Tahoma"/>
              </a:rPr>
              <a:t>System and Communications Protection (SC)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210"/>
              </a:spcBef>
              <a:spcAft>
                <a:spcPts val="0"/>
              </a:spcAft>
              <a:buClr>
                <a:srgbClr val="000000"/>
              </a:buClr>
              <a:buSzPts val="2400"/>
              <a:buFont typeface="Arial"/>
              <a:buNone/>
            </a:pPr>
            <a:endParaRPr sz="2400" b="0" i="0" u="none" strike="noStrike" cap="none">
              <a:solidFill>
                <a:schemeClr val="dk1"/>
              </a:solidFill>
              <a:latin typeface="Tahoma"/>
              <a:ea typeface="Tahoma"/>
              <a:cs typeface="Tahoma"/>
              <a:sym typeface="Tahoma"/>
            </a:endParaRPr>
          </a:p>
        </p:txBody>
      </p:sp>
      <p:sp>
        <p:nvSpPr>
          <p:cNvPr id="443" name="Google Shape;443;p17"/>
          <p:cNvSpPr txBox="1"/>
          <p:nvPr/>
        </p:nvSpPr>
        <p:spPr>
          <a:xfrm>
            <a:off x="4498537" y="1364122"/>
            <a:ext cx="1508746" cy="3385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Tahoma"/>
                <a:ea typeface="Tahoma"/>
                <a:cs typeface="Tahoma"/>
                <a:sym typeface="Tahoma"/>
              </a:rPr>
              <a:t>MANAGEMENT</a:t>
            </a:r>
            <a:endParaRPr sz="1400" b="0" i="0" u="none" strike="noStrike" cap="none">
              <a:solidFill>
                <a:srgbClr val="000000"/>
              </a:solidFill>
              <a:latin typeface="Arial"/>
              <a:ea typeface="Arial"/>
              <a:cs typeface="Arial"/>
              <a:sym typeface="Arial"/>
            </a:endParaRPr>
          </a:p>
        </p:txBody>
      </p:sp>
      <p:sp>
        <p:nvSpPr>
          <p:cNvPr id="444" name="Google Shape;444;p17"/>
          <p:cNvSpPr txBox="1"/>
          <p:nvPr/>
        </p:nvSpPr>
        <p:spPr>
          <a:xfrm>
            <a:off x="4491782" y="2787116"/>
            <a:ext cx="1503617" cy="3385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Tahoma"/>
                <a:ea typeface="Tahoma"/>
                <a:cs typeface="Tahoma"/>
                <a:sym typeface="Tahoma"/>
              </a:rPr>
              <a:t>OPERATIONAL</a:t>
            </a:r>
            <a:endParaRPr sz="1400" b="0" i="0" u="none" strike="noStrike" cap="none">
              <a:solidFill>
                <a:srgbClr val="000000"/>
              </a:solidFill>
              <a:latin typeface="Arial"/>
              <a:ea typeface="Arial"/>
              <a:cs typeface="Arial"/>
              <a:sym typeface="Arial"/>
            </a:endParaRPr>
          </a:p>
        </p:txBody>
      </p:sp>
      <p:sp>
        <p:nvSpPr>
          <p:cNvPr id="445" name="Google Shape;445;p17"/>
          <p:cNvSpPr txBox="1"/>
          <p:nvPr/>
        </p:nvSpPr>
        <p:spPr>
          <a:xfrm>
            <a:off x="4654657" y="4803277"/>
            <a:ext cx="1244251" cy="3385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Tahoma"/>
                <a:ea typeface="Tahoma"/>
                <a:cs typeface="Tahoma"/>
                <a:sym typeface="Tahoma"/>
              </a:rPr>
              <a:t>TECHNICAL</a:t>
            </a:r>
            <a:endParaRPr sz="1400" b="0" i="0" u="none" strike="noStrike" cap="none">
              <a:solidFill>
                <a:srgbClr val="000000"/>
              </a:solidFill>
              <a:latin typeface="Arial"/>
              <a:ea typeface="Arial"/>
              <a:cs typeface="Arial"/>
              <a:sym typeface="Arial"/>
            </a:endParaRPr>
          </a:p>
        </p:txBody>
      </p:sp>
      <p:sp>
        <p:nvSpPr>
          <p:cNvPr id="446" name="Google Shape;446;p17"/>
          <p:cNvSpPr/>
          <p:nvPr/>
        </p:nvSpPr>
        <p:spPr>
          <a:xfrm>
            <a:off x="460286" y="1093633"/>
            <a:ext cx="5546997" cy="949637"/>
          </a:xfrm>
          <a:prstGeom prst="rect">
            <a:avLst/>
          </a:prstGeom>
          <a:noFill/>
          <a:ln w="28575" cap="flat" cmpd="sng">
            <a:solidFill>
              <a:srgbClr val="D8D8D8"/>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Tahoma"/>
              <a:buNone/>
            </a:pPr>
            <a:endParaRPr sz="2400" b="0" i="0" u="none" strike="noStrike" cap="none">
              <a:solidFill>
                <a:schemeClr val="dk1"/>
              </a:solidFill>
              <a:latin typeface="Tahoma"/>
              <a:ea typeface="Tahoma"/>
              <a:cs typeface="Tahoma"/>
              <a:sym typeface="Tahoma"/>
            </a:endParaRPr>
          </a:p>
        </p:txBody>
      </p:sp>
      <p:sp>
        <p:nvSpPr>
          <p:cNvPr id="447" name="Google Shape;447;p17"/>
          <p:cNvSpPr/>
          <p:nvPr/>
        </p:nvSpPr>
        <p:spPr>
          <a:xfrm>
            <a:off x="469032" y="2181341"/>
            <a:ext cx="5546996" cy="2157300"/>
          </a:xfrm>
          <a:prstGeom prst="rect">
            <a:avLst/>
          </a:prstGeom>
          <a:noFill/>
          <a:ln w="28575" cap="flat" cmpd="sng">
            <a:solidFill>
              <a:srgbClr val="D8D8D8"/>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Tahoma"/>
              <a:buNone/>
            </a:pPr>
            <a:endParaRPr sz="2400" b="0" i="0" u="none" strike="noStrike" cap="none">
              <a:solidFill>
                <a:schemeClr val="dk1"/>
              </a:solidFill>
              <a:latin typeface="Tahoma"/>
              <a:ea typeface="Tahoma"/>
              <a:cs typeface="Tahoma"/>
              <a:sym typeface="Tahoma"/>
            </a:endParaRPr>
          </a:p>
        </p:txBody>
      </p:sp>
      <p:sp>
        <p:nvSpPr>
          <p:cNvPr id="448" name="Google Shape;448;p17"/>
          <p:cNvSpPr/>
          <p:nvPr/>
        </p:nvSpPr>
        <p:spPr>
          <a:xfrm>
            <a:off x="469031" y="4493599"/>
            <a:ext cx="5574347" cy="958978"/>
          </a:xfrm>
          <a:prstGeom prst="rect">
            <a:avLst/>
          </a:prstGeom>
          <a:noFill/>
          <a:ln w="28575" cap="flat" cmpd="sng">
            <a:solidFill>
              <a:srgbClr val="D8D8D8"/>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Tahoma"/>
              <a:buNone/>
            </a:pPr>
            <a:endParaRPr sz="2400" b="0" i="0" u="none" strike="noStrike" cap="none">
              <a:solidFill>
                <a:schemeClr val="dk1"/>
              </a:solidFill>
              <a:latin typeface="Tahoma"/>
              <a:ea typeface="Tahoma"/>
              <a:cs typeface="Tahoma"/>
              <a:sym typeface="Tahoma"/>
            </a:endParaRPr>
          </a:p>
        </p:txBody>
      </p:sp>
      <p:sp>
        <p:nvSpPr>
          <p:cNvPr id="449" name="Google Shape;449;p17"/>
          <p:cNvSpPr txBox="1"/>
          <p:nvPr/>
        </p:nvSpPr>
        <p:spPr>
          <a:xfrm>
            <a:off x="3907477" y="710659"/>
            <a:ext cx="2099806" cy="27699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Tahoma"/>
                <a:ea typeface="Tahoma"/>
                <a:cs typeface="Tahoma"/>
                <a:sym typeface="Tahoma"/>
              </a:rPr>
              <a:t>Source:  NIST SP 800-53 R4</a:t>
            </a:r>
            <a:endParaRPr sz="1400" b="0" i="0" u="none" strike="noStrike" cap="none">
              <a:solidFill>
                <a:srgbClr val="000000"/>
              </a:solidFill>
              <a:latin typeface="Arial"/>
              <a:ea typeface="Arial"/>
              <a:cs typeface="Arial"/>
              <a:sym typeface="Arial"/>
            </a:endParaRPr>
          </a:p>
        </p:txBody>
      </p:sp>
      <p:sp>
        <p:nvSpPr>
          <p:cNvPr id="450" name="Google Shape;450;p17"/>
          <p:cNvSpPr/>
          <p:nvPr/>
        </p:nvSpPr>
        <p:spPr>
          <a:xfrm>
            <a:off x="563967" y="5714979"/>
            <a:ext cx="6390801" cy="994518"/>
          </a:xfrm>
          <a:prstGeom prst="rect">
            <a:avLst/>
          </a:prstGeom>
          <a:noFill/>
          <a:ln w="38100" cap="flat" cmpd="sng">
            <a:solidFill>
              <a:srgbClr val="538CD5"/>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Tahoma"/>
              <a:buNone/>
            </a:pPr>
            <a:endParaRPr sz="2400" b="0" i="0" u="none" strike="noStrike" cap="none">
              <a:solidFill>
                <a:schemeClr val="dk1"/>
              </a:solidFill>
              <a:latin typeface="Tahoma"/>
              <a:ea typeface="Tahoma"/>
              <a:cs typeface="Tahoma"/>
              <a:sym typeface="Tahoma"/>
            </a:endParaRPr>
          </a:p>
        </p:txBody>
      </p:sp>
      <p:sp>
        <p:nvSpPr>
          <p:cNvPr id="451" name="Google Shape;451;p17"/>
          <p:cNvSpPr txBox="1"/>
          <p:nvPr/>
        </p:nvSpPr>
        <p:spPr>
          <a:xfrm>
            <a:off x="567978" y="5687842"/>
            <a:ext cx="6390801" cy="1463478"/>
          </a:xfrm>
          <a:prstGeom prst="rect">
            <a:avLst/>
          </a:prstGeom>
          <a:noFill/>
          <a:ln>
            <a:noFill/>
          </a:ln>
        </p:spPr>
        <p:txBody>
          <a:bodyPr spcFirstLastPara="1" wrap="square" lIns="91425" tIns="45700" rIns="91425" bIns="45700" anchor="t" anchorCtr="0">
            <a:spAutoFit/>
          </a:bodyPr>
          <a:lstStyle/>
          <a:p>
            <a:pPr marL="0" marR="0" lvl="1" indent="0" algn="l" rtl="0">
              <a:lnSpc>
                <a:spcPct val="90000"/>
              </a:lnSpc>
              <a:spcBef>
                <a:spcPts val="0"/>
              </a:spcBef>
              <a:spcAft>
                <a:spcPts val="0"/>
              </a:spcAft>
              <a:buClr>
                <a:srgbClr val="000000"/>
              </a:buClr>
              <a:buSzPts val="1600"/>
              <a:buFont typeface="Arial"/>
              <a:buNone/>
            </a:pPr>
            <a:r>
              <a:rPr lang="en-US" sz="1600" b="0" i="0" u="none" strike="noStrike" cap="none">
                <a:solidFill>
                  <a:schemeClr val="dk1"/>
                </a:solidFill>
                <a:latin typeface="Tahoma"/>
                <a:ea typeface="Tahoma"/>
                <a:cs typeface="Tahoma"/>
                <a:sym typeface="Tahoma"/>
              </a:rPr>
              <a:t>Personally Identifiable Information Processing and Transparency (PT)</a:t>
            </a:r>
            <a:endParaRPr sz="1400" b="0" i="0" u="none" strike="noStrike" cap="none">
              <a:solidFill>
                <a:srgbClr val="000000"/>
              </a:solidFill>
              <a:latin typeface="Arial"/>
              <a:ea typeface="Arial"/>
              <a:cs typeface="Arial"/>
              <a:sym typeface="Arial"/>
            </a:endParaRPr>
          </a:p>
          <a:p>
            <a:pPr marL="0" marR="0" lvl="1" indent="0" algn="l" rtl="0">
              <a:lnSpc>
                <a:spcPct val="90000"/>
              </a:lnSpc>
              <a:spcBef>
                <a:spcPts val="240"/>
              </a:spcBef>
              <a:spcAft>
                <a:spcPts val="0"/>
              </a:spcAft>
              <a:buClr>
                <a:srgbClr val="000000"/>
              </a:buClr>
              <a:buSzPts val="1600"/>
              <a:buFont typeface="Arial"/>
              <a:buNone/>
            </a:pPr>
            <a:r>
              <a:rPr lang="en-US" sz="1600" b="0" i="0" u="none" strike="noStrike" cap="none">
                <a:solidFill>
                  <a:schemeClr val="dk1"/>
                </a:solidFill>
                <a:latin typeface="Tahoma"/>
                <a:ea typeface="Tahoma"/>
                <a:cs typeface="Tahoma"/>
                <a:sym typeface="Tahoma"/>
              </a:rPr>
              <a:t>Supply Chain Risk Management (SR)</a:t>
            </a:r>
            <a:endParaRPr sz="1400" b="0" i="0" u="none" strike="noStrike" cap="none">
              <a:solidFill>
                <a:srgbClr val="000000"/>
              </a:solidFill>
              <a:latin typeface="Arial"/>
              <a:ea typeface="Arial"/>
              <a:cs typeface="Arial"/>
              <a:sym typeface="Arial"/>
            </a:endParaRPr>
          </a:p>
          <a:p>
            <a:pPr marL="0" marR="0" lvl="1" indent="0" algn="l" rtl="0">
              <a:lnSpc>
                <a:spcPct val="90000"/>
              </a:lnSpc>
              <a:spcBef>
                <a:spcPts val="240"/>
              </a:spcBef>
              <a:spcAft>
                <a:spcPts val="0"/>
              </a:spcAft>
              <a:buClr>
                <a:srgbClr val="000000"/>
              </a:buClr>
              <a:buSzPts val="1600"/>
              <a:buFont typeface="Arial"/>
              <a:buNone/>
            </a:pPr>
            <a:r>
              <a:rPr lang="en-US" sz="1600" b="0" i="0" u="none" strike="noStrike" cap="none">
                <a:solidFill>
                  <a:schemeClr val="dk1"/>
                </a:solidFill>
                <a:latin typeface="Tahoma"/>
                <a:ea typeface="Tahoma"/>
                <a:cs typeface="Tahoma"/>
                <a:sym typeface="Tahoma"/>
              </a:rPr>
              <a:t>Program Management (PM) (Driven by Tiers 1 &amp; 2)</a:t>
            </a:r>
            <a:endParaRPr sz="1400" b="0" i="0" u="none" strike="noStrike" cap="none">
              <a:solidFill>
                <a:srgbClr val="000000"/>
              </a:solidFill>
              <a:latin typeface="Arial"/>
              <a:ea typeface="Arial"/>
              <a:cs typeface="Arial"/>
              <a:sym typeface="Arial"/>
            </a:endParaRPr>
          </a:p>
          <a:p>
            <a:pPr marL="0" marR="0" lvl="1" indent="0" algn="l" rtl="0">
              <a:lnSpc>
                <a:spcPct val="90000"/>
              </a:lnSpc>
              <a:spcBef>
                <a:spcPts val="240"/>
              </a:spcBef>
              <a:spcAft>
                <a:spcPts val="0"/>
              </a:spcAft>
              <a:buClr>
                <a:srgbClr val="000000"/>
              </a:buClr>
              <a:buSzPts val="1400"/>
              <a:buFont typeface="Arial"/>
              <a:buNone/>
            </a:pPr>
            <a:endParaRPr sz="1400" b="0" i="0" u="none" strike="noStrike" cap="none">
              <a:solidFill>
                <a:schemeClr val="dk1"/>
              </a:solidFill>
              <a:latin typeface="Tahoma"/>
              <a:ea typeface="Tahoma"/>
              <a:cs typeface="Tahoma"/>
              <a:sym typeface="Tahoma"/>
            </a:endParaRPr>
          </a:p>
          <a:p>
            <a:pPr marL="0" marR="0" lvl="0" indent="0" algn="l" rtl="0">
              <a:lnSpc>
                <a:spcPct val="100000"/>
              </a:lnSpc>
              <a:spcBef>
                <a:spcPts val="210"/>
              </a:spcBef>
              <a:spcAft>
                <a:spcPts val="0"/>
              </a:spcAft>
              <a:buClr>
                <a:srgbClr val="000000"/>
              </a:buClr>
              <a:buSzPts val="2400"/>
              <a:buFont typeface="Arial"/>
              <a:buNone/>
            </a:pPr>
            <a:endParaRPr sz="2400" b="0" i="0" u="none" strike="noStrike" cap="none">
              <a:solidFill>
                <a:schemeClr val="dk1"/>
              </a:solidFill>
              <a:latin typeface="Tahoma"/>
              <a:ea typeface="Tahoma"/>
              <a:cs typeface="Tahoma"/>
              <a:sym typeface="Tahoma"/>
            </a:endParaRPr>
          </a:p>
        </p:txBody>
      </p:sp>
      <p:sp>
        <p:nvSpPr>
          <p:cNvPr id="452" name="Google Shape;452;p17"/>
          <p:cNvSpPr txBox="1"/>
          <p:nvPr/>
        </p:nvSpPr>
        <p:spPr>
          <a:xfrm>
            <a:off x="6954768" y="6175225"/>
            <a:ext cx="2099806" cy="27699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Tahoma"/>
                <a:ea typeface="Tahoma"/>
                <a:cs typeface="Tahoma"/>
                <a:sym typeface="Tahoma"/>
              </a:rPr>
              <a:t>Source:  NIST SP 800-53 R5</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58"/>
        <p:cNvGrpSpPr/>
        <p:nvPr/>
      </p:nvGrpSpPr>
      <p:grpSpPr>
        <a:xfrm>
          <a:off x="0" y="0"/>
          <a:ext cx="0" cy="0"/>
          <a:chOff x="0" y="0"/>
          <a:chExt cx="0" cy="0"/>
        </a:xfrm>
      </p:grpSpPr>
      <p:sp>
        <p:nvSpPr>
          <p:cNvPr id="459" name="Google Shape;459;p1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Security Objectives</a:t>
            </a:r>
            <a:endParaRPr/>
          </a:p>
        </p:txBody>
      </p:sp>
      <p:pic>
        <p:nvPicPr>
          <p:cNvPr id="460" name="Google Shape;460;p18" descr="Untitled-1.gif"/>
          <p:cNvPicPr preferRelativeResize="0"/>
          <p:nvPr/>
        </p:nvPicPr>
        <p:blipFill rotWithShape="1">
          <a:blip r:embed="rId3">
            <a:alphaModFix/>
          </a:blip>
          <a:srcRect/>
          <a:stretch/>
        </p:blipFill>
        <p:spPr>
          <a:xfrm>
            <a:off x="2590800" y="2362200"/>
            <a:ext cx="4044950" cy="3554413"/>
          </a:xfrm>
          <a:prstGeom prst="rect">
            <a:avLst/>
          </a:prstGeom>
          <a:noFill/>
          <a:ln>
            <a:noFill/>
          </a:ln>
        </p:spPr>
      </p:pic>
      <p:sp>
        <p:nvSpPr>
          <p:cNvPr id="461" name="Google Shape;461;p18"/>
          <p:cNvSpPr txBox="1"/>
          <p:nvPr/>
        </p:nvSpPr>
        <p:spPr>
          <a:xfrm>
            <a:off x="2971800" y="1981200"/>
            <a:ext cx="3352800" cy="46166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dk1"/>
                </a:solidFill>
                <a:latin typeface="Arial"/>
                <a:ea typeface="Arial"/>
                <a:cs typeface="Arial"/>
                <a:sym typeface="Arial"/>
              </a:rPr>
              <a:t>CONFIDENTIALITY</a:t>
            </a:r>
            <a:endParaRPr sz="2000" b="0" i="0" u="none" strike="noStrike" cap="none">
              <a:solidFill>
                <a:schemeClr val="dk1"/>
              </a:solidFill>
              <a:latin typeface="Arial"/>
              <a:ea typeface="Arial"/>
              <a:cs typeface="Arial"/>
              <a:sym typeface="Arial"/>
            </a:endParaRPr>
          </a:p>
        </p:txBody>
      </p:sp>
      <p:sp>
        <p:nvSpPr>
          <p:cNvPr id="462" name="Google Shape;462;p18"/>
          <p:cNvSpPr txBox="1"/>
          <p:nvPr/>
        </p:nvSpPr>
        <p:spPr>
          <a:xfrm>
            <a:off x="6579926" y="5467350"/>
            <a:ext cx="2323275"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chemeClr val="dk1"/>
                </a:solidFill>
                <a:latin typeface="Arial"/>
                <a:ea typeface="Arial"/>
                <a:cs typeface="Arial"/>
                <a:sym typeface="Arial"/>
              </a:rPr>
              <a:t>AVAILABILITY</a:t>
            </a:r>
            <a:endParaRPr sz="2400" b="0" i="0" u="none" strike="noStrike" cap="none">
              <a:solidFill>
                <a:schemeClr val="dk1"/>
              </a:solidFill>
              <a:latin typeface="Arial"/>
              <a:ea typeface="Arial"/>
              <a:cs typeface="Arial"/>
              <a:sym typeface="Arial"/>
            </a:endParaRPr>
          </a:p>
        </p:txBody>
      </p:sp>
      <p:sp>
        <p:nvSpPr>
          <p:cNvPr id="463" name="Google Shape;463;p18"/>
          <p:cNvSpPr txBox="1"/>
          <p:nvPr/>
        </p:nvSpPr>
        <p:spPr>
          <a:xfrm>
            <a:off x="762000" y="5467350"/>
            <a:ext cx="1828800"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US" sz="2400" b="1" i="0" u="none" strike="noStrike" cap="none">
                <a:solidFill>
                  <a:schemeClr val="dk1"/>
                </a:solidFill>
                <a:latin typeface="Arial"/>
                <a:ea typeface="Arial"/>
                <a:cs typeface="Arial"/>
                <a:sym typeface="Arial"/>
              </a:rPr>
              <a:t>INTEGRITY</a:t>
            </a:r>
            <a:endParaRPr sz="2400" b="0" i="0" u="none" strike="noStrike" cap="none">
              <a:solidFill>
                <a:schemeClr val="dk1"/>
              </a:solidFill>
              <a:latin typeface="Arial"/>
              <a:ea typeface="Arial"/>
              <a:cs typeface="Arial"/>
              <a:sym typeface="Arial"/>
            </a:endParaRPr>
          </a:p>
        </p:txBody>
      </p:sp>
      <p:sp>
        <p:nvSpPr>
          <p:cNvPr id="464" name="Google Shape;464;p18"/>
          <p:cNvSpPr txBox="1"/>
          <p:nvPr/>
        </p:nvSpPr>
        <p:spPr>
          <a:xfrm>
            <a:off x="1028700" y="1130105"/>
            <a:ext cx="6781800"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0" i="0" u="none" strike="noStrike" cap="none">
                <a:solidFill>
                  <a:srgbClr val="17365D"/>
                </a:solidFill>
                <a:latin typeface="Tahoma"/>
                <a:ea typeface="Tahoma"/>
                <a:cs typeface="Tahoma"/>
                <a:sym typeface="Tahoma"/>
              </a:rPr>
              <a:t>Fundamental Principles of Information Security</a:t>
            </a:r>
            <a:endParaRPr sz="1400" b="0" i="0" u="none" strike="noStrike" cap="none">
              <a:solidFill>
                <a:srgbClr val="000000"/>
              </a:solidFill>
              <a:latin typeface="Arial"/>
              <a:ea typeface="Arial"/>
              <a:cs typeface="Arial"/>
              <a:sym typeface="Arial"/>
            </a:endParaRPr>
          </a:p>
        </p:txBody>
      </p:sp>
      <p:sp>
        <p:nvSpPr>
          <p:cNvPr id="465" name="Google Shape;465;p18"/>
          <p:cNvSpPr/>
          <p:nvPr/>
        </p:nvSpPr>
        <p:spPr>
          <a:xfrm>
            <a:off x="335297" y="1731144"/>
            <a:ext cx="2590800" cy="1752600"/>
          </a:xfrm>
          <a:prstGeom prst="wedgeRoundRectCallout">
            <a:avLst>
              <a:gd name="adj1" fmla="val 60849"/>
              <a:gd name="adj2" fmla="val -23789"/>
              <a:gd name="adj3" fmla="val 16667"/>
            </a:avLst>
          </a:prstGeom>
          <a:solidFill>
            <a:srgbClr val="F2DADA"/>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400"/>
              <a:buFont typeface="Tahoma"/>
              <a:buNone/>
            </a:pPr>
            <a:r>
              <a:rPr lang="en-US" sz="1400" b="0" i="0" u="none" strike="noStrike" cap="none">
                <a:solidFill>
                  <a:schemeClr val="dk1"/>
                </a:solidFill>
                <a:latin typeface="Tahoma"/>
                <a:ea typeface="Tahoma"/>
                <a:cs typeface="Tahoma"/>
                <a:sym typeface="Tahoma"/>
              </a:rPr>
              <a:t>“The property that information is not disclosed to system entities (users, processes, devices) unless they have been authorized to access the information”</a:t>
            </a:r>
            <a:endParaRPr sz="1400" b="0" i="0" u="none" strike="noStrike" cap="none">
              <a:solidFill>
                <a:srgbClr val="000000"/>
              </a:solidFill>
              <a:latin typeface="Arial"/>
              <a:ea typeface="Arial"/>
              <a:cs typeface="Arial"/>
              <a:sym typeface="Arial"/>
            </a:endParaRPr>
          </a:p>
          <a:p>
            <a:pPr marL="0" marR="0" lvl="0" indent="0" algn="r" rtl="0">
              <a:lnSpc>
                <a:spcPct val="100000"/>
              </a:lnSpc>
              <a:spcBef>
                <a:spcPts val="0"/>
              </a:spcBef>
              <a:spcAft>
                <a:spcPts val="0"/>
              </a:spcAft>
              <a:buClr>
                <a:schemeClr val="dk1"/>
              </a:buClr>
              <a:buSzPts val="1200"/>
              <a:buFont typeface="Tahoma"/>
              <a:buNone/>
            </a:pPr>
            <a:r>
              <a:rPr lang="en-US" sz="1200" b="0" i="0" u="none" strike="noStrike" cap="none">
                <a:solidFill>
                  <a:schemeClr val="dk1"/>
                </a:solidFill>
                <a:latin typeface="Tahoma"/>
                <a:ea typeface="Tahoma"/>
                <a:cs typeface="Tahoma"/>
                <a:sym typeface="Tahoma"/>
              </a:rPr>
              <a:t>CNSSI 4009*</a:t>
            </a:r>
            <a:endParaRPr sz="1200" b="0" i="0" u="none" strike="noStrike" cap="none">
              <a:solidFill>
                <a:schemeClr val="dk1"/>
              </a:solidFill>
              <a:latin typeface="Tahoma"/>
              <a:ea typeface="Tahoma"/>
              <a:cs typeface="Tahoma"/>
              <a:sym typeface="Tahoma"/>
            </a:endParaRPr>
          </a:p>
        </p:txBody>
      </p:sp>
      <p:sp>
        <p:nvSpPr>
          <p:cNvPr id="466" name="Google Shape;466;p18"/>
          <p:cNvSpPr/>
          <p:nvPr/>
        </p:nvSpPr>
        <p:spPr>
          <a:xfrm>
            <a:off x="6312401" y="3962400"/>
            <a:ext cx="2590800" cy="1181100"/>
          </a:xfrm>
          <a:prstGeom prst="wedgeRoundRectCallout">
            <a:avLst>
              <a:gd name="adj1" fmla="val -4166"/>
              <a:gd name="adj2" fmla="val 74447"/>
              <a:gd name="adj3" fmla="val 16667"/>
            </a:avLst>
          </a:prstGeom>
          <a:solidFill>
            <a:srgbClr val="D6E3BC"/>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400"/>
              <a:buFont typeface="Tahoma"/>
              <a:buNone/>
            </a:pPr>
            <a:r>
              <a:rPr lang="en-US" sz="1400" b="0" i="0" u="none" strike="noStrike" cap="none">
                <a:solidFill>
                  <a:schemeClr val="dk1"/>
                </a:solidFill>
                <a:latin typeface="Tahoma"/>
                <a:ea typeface="Tahoma"/>
                <a:cs typeface="Tahoma"/>
                <a:sym typeface="Tahoma"/>
              </a:rPr>
              <a:t>“The property of being accessible and useable upon demand by an authorized entity”</a:t>
            </a:r>
            <a:endParaRPr sz="1400" b="0" i="0" u="none" strike="noStrike" cap="none">
              <a:solidFill>
                <a:srgbClr val="000000"/>
              </a:solidFill>
              <a:latin typeface="Arial"/>
              <a:ea typeface="Arial"/>
              <a:cs typeface="Arial"/>
              <a:sym typeface="Arial"/>
            </a:endParaRPr>
          </a:p>
          <a:p>
            <a:pPr marL="0" marR="0" lvl="0" indent="0" algn="r" rtl="0">
              <a:lnSpc>
                <a:spcPct val="100000"/>
              </a:lnSpc>
              <a:spcBef>
                <a:spcPts val="0"/>
              </a:spcBef>
              <a:spcAft>
                <a:spcPts val="0"/>
              </a:spcAft>
              <a:buClr>
                <a:schemeClr val="dk1"/>
              </a:buClr>
              <a:buSzPts val="1200"/>
              <a:buFont typeface="Tahoma"/>
              <a:buNone/>
            </a:pPr>
            <a:r>
              <a:rPr lang="en-US" sz="1200" b="0" i="0" u="none" strike="noStrike" cap="none">
                <a:solidFill>
                  <a:schemeClr val="dk1"/>
                </a:solidFill>
                <a:latin typeface="Tahoma"/>
                <a:ea typeface="Tahoma"/>
                <a:cs typeface="Tahoma"/>
                <a:sym typeface="Tahoma"/>
              </a:rPr>
              <a:t>CNSSI 4009*</a:t>
            </a:r>
            <a:endParaRPr sz="1200" b="0" i="0" u="none" strike="noStrike" cap="none">
              <a:solidFill>
                <a:schemeClr val="dk1"/>
              </a:solidFill>
              <a:latin typeface="Tahoma"/>
              <a:ea typeface="Tahoma"/>
              <a:cs typeface="Tahoma"/>
              <a:sym typeface="Tahoma"/>
            </a:endParaRPr>
          </a:p>
        </p:txBody>
      </p:sp>
      <p:sp>
        <p:nvSpPr>
          <p:cNvPr id="467" name="Google Shape;467;p18"/>
          <p:cNvSpPr/>
          <p:nvPr/>
        </p:nvSpPr>
        <p:spPr>
          <a:xfrm>
            <a:off x="228600" y="4204493"/>
            <a:ext cx="2590800" cy="977107"/>
          </a:xfrm>
          <a:prstGeom prst="wedgeRoundRectCallout">
            <a:avLst>
              <a:gd name="adj1" fmla="val -11597"/>
              <a:gd name="adj2" fmla="val 80907"/>
              <a:gd name="adj3" fmla="val 16667"/>
            </a:avLst>
          </a:prstGeom>
          <a:solidFill>
            <a:srgbClr val="B7CCE4"/>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400"/>
              <a:buFont typeface="Tahoma"/>
              <a:buNone/>
            </a:pPr>
            <a:r>
              <a:rPr lang="en-US" sz="1400" b="0" i="0" u="none" strike="noStrike" cap="none">
                <a:solidFill>
                  <a:schemeClr val="dk1"/>
                </a:solidFill>
                <a:latin typeface="Tahoma"/>
                <a:ea typeface="Tahoma"/>
                <a:cs typeface="Tahoma"/>
                <a:sym typeface="Tahoma"/>
              </a:rPr>
              <a:t>“The property whereby an entity has not been modified in an unauthorized manner”</a:t>
            </a:r>
            <a:endParaRPr sz="1400" b="0" i="0" u="none" strike="noStrike" cap="none">
              <a:solidFill>
                <a:srgbClr val="000000"/>
              </a:solidFill>
              <a:latin typeface="Arial"/>
              <a:ea typeface="Arial"/>
              <a:cs typeface="Arial"/>
              <a:sym typeface="Arial"/>
            </a:endParaRPr>
          </a:p>
          <a:p>
            <a:pPr marL="0" marR="0" lvl="0" indent="0" algn="r" rtl="0">
              <a:lnSpc>
                <a:spcPct val="100000"/>
              </a:lnSpc>
              <a:spcBef>
                <a:spcPts val="0"/>
              </a:spcBef>
              <a:spcAft>
                <a:spcPts val="0"/>
              </a:spcAft>
              <a:buClr>
                <a:schemeClr val="dk1"/>
              </a:buClr>
              <a:buSzPts val="1200"/>
              <a:buFont typeface="Tahoma"/>
              <a:buNone/>
            </a:pPr>
            <a:r>
              <a:rPr lang="en-US" sz="1200" b="0" i="0" u="none" strike="noStrike" cap="none">
                <a:solidFill>
                  <a:schemeClr val="dk1"/>
                </a:solidFill>
                <a:latin typeface="Tahoma"/>
                <a:ea typeface="Tahoma"/>
                <a:cs typeface="Tahoma"/>
                <a:sym typeface="Tahoma"/>
              </a:rPr>
              <a:t>CNSSI 4009*</a:t>
            </a:r>
            <a:endParaRPr sz="1200" b="0" i="0" u="none" strike="noStrike" cap="none">
              <a:solidFill>
                <a:schemeClr val="dk1"/>
              </a:solidFill>
              <a:latin typeface="Tahoma"/>
              <a:ea typeface="Tahoma"/>
              <a:cs typeface="Tahoma"/>
              <a:sym typeface="Tahoma"/>
            </a:endParaRPr>
          </a:p>
        </p:txBody>
      </p:sp>
      <p:sp>
        <p:nvSpPr>
          <p:cNvPr id="468" name="Google Shape;468;p18"/>
          <p:cNvSpPr/>
          <p:nvPr/>
        </p:nvSpPr>
        <p:spPr>
          <a:xfrm>
            <a:off x="1143000" y="6202363"/>
            <a:ext cx="7086600" cy="282283"/>
          </a:xfrm>
          <a:prstGeom prst="roundRect">
            <a:avLst>
              <a:gd name="adj" fmla="val 16667"/>
            </a:avLst>
          </a:prstGeom>
          <a:solidFill>
            <a:srgbClr val="F2F2F2"/>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600"/>
              <a:buFont typeface="Tahoma"/>
              <a:buNone/>
            </a:pPr>
            <a:r>
              <a:rPr lang="en-US" sz="1600" b="0" i="0" u="none" strike="noStrike" cap="none">
                <a:solidFill>
                  <a:schemeClr val="dk1"/>
                </a:solidFill>
                <a:latin typeface="Tahoma"/>
                <a:ea typeface="Tahoma"/>
                <a:cs typeface="Tahoma"/>
                <a:sym typeface="Tahoma"/>
              </a:rPr>
              <a:t>*CNSSI 4009 – </a:t>
            </a:r>
            <a:r>
              <a:rPr lang="en-US" sz="1600" b="0" i="1" u="none" strike="noStrike" cap="none">
                <a:solidFill>
                  <a:schemeClr val="dk1"/>
                </a:solidFill>
                <a:latin typeface="Tahoma"/>
                <a:ea typeface="Tahoma"/>
                <a:cs typeface="Tahoma"/>
                <a:sym typeface="Tahoma"/>
              </a:rPr>
              <a:t>National Information Assurance Glossary</a:t>
            </a:r>
            <a:r>
              <a:rPr lang="en-US" sz="1600" b="0" i="0" u="none" strike="noStrike" cap="none">
                <a:solidFill>
                  <a:schemeClr val="dk1"/>
                </a:solidFill>
                <a:latin typeface="Tahoma"/>
                <a:ea typeface="Tahoma"/>
                <a:cs typeface="Tahoma"/>
                <a:sym typeface="Tahoma"/>
              </a:rPr>
              <a:t> (March 2022)</a:t>
            </a:r>
            <a:endParaRPr sz="1600" b="0" i="0" u="none" strike="noStrike" cap="none">
              <a:solidFill>
                <a:schemeClr val="dk1"/>
              </a:solidFill>
              <a:latin typeface="Tahoma"/>
              <a:ea typeface="Tahoma"/>
              <a:cs typeface="Tahoma"/>
              <a:sym typeface="Tahom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74"/>
        <p:cNvGrpSpPr/>
        <p:nvPr/>
      </p:nvGrpSpPr>
      <p:grpSpPr>
        <a:xfrm>
          <a:off x="0" y="0"/>
          <a:ext cx="0" cy="0"/>
          <a:chOff x="0" y="0"/>
          <a:chExt cx="0" cy="0"/>
        </a:xfrm>
      </p:grpSpPr>
      <p:grpSp>
        <p:nvGrpSpPr>
          <p:cNvPr id="475" name="Google Shape;475;p19"/>
          <p:cNvGrpSpPr/>
          <p:nvPr/>
        </p:nvGrpSpPr>
        <p:grpSpPr>
          <a:xfrm>
            <a:off x="624744" y="3118570"/>
            <a:ext cx="8185023" cy="1292372"/>
            <a:chOff x="7206" y="1734270"/>
            <a:chExt cx="8185023" cy="1292372"/>
          </a:xfrm>
        </p:grpSpPr>
        <p:sp>
          <p:nvSpPr>
            <p:cNvPr id="476" name="Google Shape;476;p19"/>
            <p:cNvSpPr/>
            <p:nvPr/>
          </p:nvSpPr>
          <p:spPr>
            <a:xfrm>
              <a:off x="7206" y="1734270"/>
              <a:ext cx="2153953" cy="1292372"/>
            </a:xfrm>
            <a:prstGeom prst="roundRect">
              <a:avLst>
                <a:gd name="adj" fmla="val 10000"/>
              </a:avLst>
            </a:prstGeom>
            <a:solidFill>
              <a:schemeClr val="dk2"/>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7" name="Google Shape;477;p19"/>
            <p:cNvSpPr txBox="1"/>
            <p:nvPr/>
          </p:nvSpPr>
          <p:spPr>
            <a:xfrm>
              <a:off x="45058" y="1772122"/>
              <a:ext cx="2078249" cy="1216668"/>
            </a:xfrm>
            <a:prstGeom prst="rect">
              <a:avLst/>
            </a:prstGeom>
            <a:noFill/>
            <a:ln>
              <a:noFill/>
            </a:ln>
          </p:spPr>
          <p:txBody>
            <a:bodyPr spcFirstLastPara="1" wrap="square" lIns="106675" tIns="106675" rIns="106675" bIns="106675" anchor="ctr" anchorCtr="0">
              <a:noAutofit/>
            </a:bodyPr>
            <a:lstStyle/>
            <a:p>
              <a:pPr marL="0" marR="0" lvl="0" indent="0" algn="ctr" rtl="0">
                <a:lnSpc>
                  <a:spcPct val="90000"/>
                </a:lnSpc>
                <a:spcBef>
                  <a:spcPts val="0"/>
                </a:spcBef>
                <a:spcAft>
                  <a:spcPts val="0"/>
                </a:spcAft>
                <a:buClr>
                  <a:schemeClr val="lt1"/>
                </a:buClr>
                <a:buSzPts val="2800"/>
                <a:buFont typeface="Tahoma"/>
                <a:buNone/>
              </a:pPr>
              <a:r>
                <a:rPr lang="en-US" sz="2800" b="0" i="0" u="none" strike="noStrike" cap="none">
                  <a:solidFill>
                    <a:schemeClr val="lt1"/>
                  </a:solidFill>
                  <a:latin typeface="Tahoma"/>
                  <a:ea typeface="Tahoma"/>
                  <a:cs typeface="Tahoma"/>
                  <a:sym typeface="Tahoma"/>
                </a:rPr>
                <a:t>Threat</a:t>
              </a:r>
              <a:endParaRPr sz="2500" b="0" i="0" u="none" strike="noStrike" cap="none">
                <a:solidFill>
                  <a:schemeClr val="lt1"/>
                </a:solidFill>
                <a:latin typeface="Tahoma"/>
                <a:ea typeface="Tahoma"/>
                <a:cs typeface="Tahoma"/>
                <a:sym typeface="Tahoma"/>
              </a:endParaRPr>
            </a:p>
          </p:txBody>
        </p:sp>
        <p:sp>
          <p:nvSpPr>
            <p:cNvPr id="478" name="Google Shape;478;p19"/>
            <p:cNvSpPr/>
            <p:nvPr/>
          </p:nvSpPr>
          <p:spPr>
            <a:xfrm>
              <a:off x="2376555" y="2113366"/>
              <a:ext cx="456638" cy="534180"/>
            </a:xfrm>
            <a:prstGeom prst="rightArrow">
              <a:avLst>
                <a:gd name="adj1" fmla="val 60000"/>
                <a:gd name="adj2" fmla="val 50000"/>
              </a:avLst>
            </a:pr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9" name="Google Shape;479;p19"/>
            <p:cNvSpPr txBox="1"/>
            <p:nvPr/>
          </p:nvSpPr>
          <p:spPr>
            <a:xfrm>
              <a:off x="2376555" y="2220202"/>
              <a:ext cx="319647" cy="320508"/>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lt1"/>
                </a:buClr>
                <a:buSzPts val="2100"/>
                <a:buFont typeface="Tahoma"/>
                <a:buNone/>
              </a:pPr>
              <a:r>
                <a:rPr lang="en-US" sz="2100" b="0" i="0" u="none" strike="noStrike" cap="none">
                  <a:solidFill>
                    <a:schemeClr val="lt1"/>
                  </a:solidFill>
                  <a:latin typeface="Tahoma"/>
                  <a:ea typeface="Tahoma"/>
                  <a:cs typeface="Tahoma"/>
                  <a:sym typeface="Tahoma"/>
                </a:rPr>
                <a:t>X</a:t>
              </a:r>
              <a:endParaRPr sz="1400" b="0" i="0" u="none" strike="noStrike" cap="none">
                <a:solidFill>
                  <a:srgbClr val="000000"/>
                </a:solidFill>
                <a:latin typeface="Arial"/>
                <a:ea typeface="Arial"/>
                <a:cs typeface="Arial"/>
                <a:sym typeface="Arial"/>
              </a:endParaRPr>
            </a:p>
          </p:txBody>
        </p:sp>
        <p:sp>
          <p:nvSpPr>
            <p:cNvPr id="480" name="Google Shape;480;p19"/>
            <p:cNvSpPr/>
            <p:nvPr/>
          </p:nvSpPr>
          <p:spPr>
            <a:xfrm>
              <a:off x="3022741" y="1734270"/>
              <a:ext cx="2153953" cy="1292372"/>
            </a:xfrm>
            <a:prstGeom prst="roundRect">
              <a:avLst>
                <a:gd name="adj" fmla="val 10000"/>
              </a:avLst>
            </a:prstGeom>
            <a:solidFill>
              <a:schemeClr val="dk2"/>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1" name="Google Shape;481;p19"/>
            <p:cNvSpPr txBox="1"/>
            <p:nvPr/>
          </p:nvSpPr>
          <p:spPr>
            <a:xfrm>
              <a:off x="3060593" y="1772122"/>
              <a:ext cx="2078249" cy="1216668"/>
            </a:xfrm>
            <a:prstGeom prst="rect">
              <a:avLst/>
            </a:prstGeom>
            <a:noFill/>
            <a:ln>
              <a:noFill/>
            </a:ln>
          </p:spPr>
          <p:txBody>
            <a:bodyPr spcFirstLastPara="1" wrap="square" lIns="102850" tIns="102850" rIns="102850" bIns="102850" anchor="ctr" anchorCtr="0">
              <a:noAutofit/>
            </a:bodyPr>
            <a:lstStyle/>
            <a:p>
              <a:pPr marL="0" marR="0" lvl="0" indent="0" algn="ctr" rtl="0">
                <a:lnSpc>
                  <a:spcPct val="90000"/>
                </a:lnSpc>
                <a:spcBef>
                  <a:spcPts val="0"/>
                </a:spcBef>
                <a:spcAft>
                  <a:spcPts val="0"/>
                </a:spcAft>
                <a:buClr>
                  <a:schemeClr val="lt1"/>
                </a:buClr>
                <a:buSzPts val="2700"/>
                <a:buFont typeface="Tahoma"/>
                <a:buNone/>
              </a:pPr>
              <a:r>
                <a:rPr lang="en-US" sz="2700" b="0" i="0" u="none" strike="noStrike" cap="none">
                  <a:solidFill>
                    <a:schemeClr val="lt1"/>
                  </a:solidFill>
                  <a:latin typeface="Tahoma"/>
                  <a:ea typeface="Tahoma"/>
                  <a:cs typeface="Tahoma"/>
                  <a:sym typeface="Tahoma"/>
                </a:rPr>
                <a:t>Vulnerability</a:t>
              </a:r>
              <a:endParaRPr sz="1400" b="0" i="0" u="none" strike="noStrike" cap="none">
                <a:solidFill>
                  <a:srgbClr val="000000"/>
                </a:solidFill>
                <a:latin typeface="Arial"/>
                <a:ea typeface="Arial"/>
                <a:cs typeface="Arial"/>
                <a:sym typeface="Arial"/>
              </a:endParaRPr>
            </a:p>
          </p:txBody>
        </p:sp>
        <p:sp>
          <p:nvSpPr>
            <p:cNvPr id="482" name="Google Shape;482;p19"/>
            <p:cNvSpPr/>
            <p:nvPr/>
          </p:nvSpPr>
          <p:spPr>
            <a:xfrm>
              <a:off x="5392090" y="2113366"/>
              <a:ext cx="456638" cy="534180"/>
            </a:xfrm>
            <a:prstGeom prst="rightArrow">
              <a:avLst>
                <a:gd name="adj1" fmla="val 60000"/>
                <a:gd name="adj2" fmla="val 50000"/>
              </a:avLst>
            </a:pr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3" name="Google Shape;483;p19"/>
            <p:cNvSpPr txBox="1"/>
            <p:nvPr/>
          </p:nvSpPr>
          <p:spPr>
            <a:xfrm>
              <a:off x="5392090" y="2220202"/>
              <a:ext cx="319647" cy="320508"/>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lt1"/>
                </a:buClr>
                <a:buSzPts val="2100"/>
                <a:buFont typeface="Tahoma"/>
                <a:buNone/>
              </a:pPr>
              <a:r>
                <a:rPr lang="en-US" sz="2100" b="0" i="0" u="none" strike="noStrike" cap="none">
                  <a:solidFill>
                    <a:schemeClr val="lt1"/>
                  </a:solidFill>
                  <a:latin typeface="Tahoma"/>
                  <a:ea typeface="Tahoma"/>
                  <a:cs typeface="Tahoma"/>
                  <a:sym typeface="Tahoma"/>
                </a:rPr>
                <a:t>=</a:t>
              </a:r>
              <a:endParaRPr sz="1400" b="0" i="0" u="none" strike="noStrike" cap="none">
                <a:solidFill>
                  <a:srgbClr val="000000"/>
                </a:solidFill>
                <a:latin typeface="Arial"/>
                <a:ea typeface="Arial"/>
                <a:cs typeface="Arial"/>
                <a:sym typeface="Arial"/>
              </a:endParaRPr>
            </a:p>
          </p:txBody>
        </p:sp>
        <p:sp>
          <p:nvSpPr>
            <p:cNvPr id="484" name="Google Shape;484;p19"/>
            <p:cNvSpPr/>
            <p:nvPr/>
          </p:nvSpPr>
          <p:spPr>
            <a:xfrm>
              <a:off x="6038276" y="1734270"/>
              <a:ext cx="2153953" cy="1292372"/>
            </a:xfrm>
            <a:prstGeom prst="roundRect">
              <a:avLst>
                <a:gd name="adj" fmla="val 10000"/>
              </a:avLst>
            </a:prstGeom>
            <a:solidFill>
              <a:schemeClr val="dk2"/>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5" name="Google Shape;485;p19"/>
            <p:cNvSpPr txBox="1"/>
            <p:nvPr/>
          </p:nvSpPr>
          <p:spPr>
            <a:xfrm>
              <a:off x="6076128" y="1772122"/>
              <a:ext cx="2078249" cy="1216668"/>
            </a:xfrm>
            <a:prstGeom prst="rect">
              <a:avLst/>
            </a:prstGeom>
            <a:noFill/>
            <a:ln>
              <a:noFill/>
            </a:ln>
          </p:spPr>
          <p:txBody>
            <a:bodyPr spcFirstLastPara="1" wrap="square" lIns="106675" tIns="106675" rIns="106675" bIns="106675" anchor="ctr" anchorCtr="0">
              <a:noAutofit/>
            </a:bodyPr>
            <a:lstStyle/>
            <a:p>
              <a:pPr marL="0" marR="0" lvl="0" indent="0" algn="ctr" rtl="0">
                <a:lnSpc>
                  <a:spcPct val="90000"/>
                </a:lnSpc>
                <a:spcBef>
                  <a:spcPts val="0"/>
                </a:spcBef>
                <a:spcAft>
                  <a:spcPts val="0"/>
                </a:spcAft>
                <a:buClr>
                  <a:schemeClr val="lt1"/>
                </a:buClr>
                <a:buSzPts val="2800"/>
                <a:buFont typeface="Tahoma"/>
                <a:buNone/>
              </a:pPr>
              <a:r>
                <a:rPr lang="en-US" sz="2800" b="0" i="0" u="none" strike="noStrike" cap="none">
                  <a:solidFill>
                    <a:schemeClr val="lt1"/>
                  </a:solidFill>
                  <a:latin typeface="Tahoma"/>
                  <a:ea typeface="Tahoma"/>
                  <a:cs typeface="Tahoma"/>
                  <a:sym typeface="Tahoma"/>
                </a:rPr>
                <a:t>Risk</a:t>
              </a:r>
              <a:endParaRPr sz="2500" b="0" i="0" u="none" strike="noStrike" cap="none">
                <a:solidFill>
                  <a:schemeClr val="lt1"/>
                </a:solidFill>
                <a:latin typeface="Tahoma"/>
                <a:ea typeface="Tahoma"/>
                <a:cs typeface="Tahoma"/>
                <a:sym typeface="Tahoma"/>
              </a:endParaRPr>
            </a:p>
          </p:txBody>
        </p:sp>
      </p:grpSp>
      <p:sp>
        <p:nvSpPr>
          <p:cNvPr id="486" name="Google Shape;486;p19"/>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Risk Management Model</a:t>
            </a:r>
            <a:endParaRPr/>
          </a:p>
        </p:txBody>
      </p:sp>
      <p:grpSp>
        <p:nvGrpSpPr>
          <p:cNvPr id="487" name="Google Shape;487;p19"/>
          <p:cNvGrpSpPr/>
          <p:nvPr/>
        </p:nvGrpSpPr>
        <p:grpSpPr>
          <a:xfrm>
            <a:off x="845031" y="4911968"/>
            <a:ext cx="7758737" cy="1225063"/>
            <a:chOff x="6831" y="263768"/>
            <a:chExt cx="7758737" cy="1225063"/>
          </a:xfrm>
        </p:grpSpPr>
        <p:sp>
          <p:nvSpPr>
            <p:cNvPr id="488" name="Google Shape;488;p19"/>
            <p:cNvSpPr/>
            <p:nvPr/>
          </p:nvSpPr>
          <p:spPr>
            <a:xfrm>
              <a:off x="6831" y="263768"/>
              <a:ext cx="2041773" cy="1225063"/>
            </a:xfrm>
            <a:prstGeom prst="roundRect">
              <a:avLst>
                <a:gd name="adj" fmla="val 10000"/>
              </a:avLst>
            </a:prstGeom>
            <a:solidFill>
              <a:srgbClr val="0070C0"/>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9" name="Google Shape;489;p19"/>
            <p:cNvSpPr txBox="1"/>
            <p:nvPr/>
          </p:nvSpPr>
          <p:spPr>
            <a:xfrm>
              <a:off x="42712" y="299649"/>
              <a:ext cx="1970011" cy="1153301"/>
            </a:xfrm>
            <a:prstGeom prst="rect">
              <a:avLst/>
            </a:prstGeom>
            <a:noFill/>
            <a:ln>
              <a:noFill/>
            </a:ln>
          </p:spPr>
          <p:txBody>
            <a:bodyPr spcFirstLastPara="1" wrap="square" lIns="106675" tIns="106675" rIns="106675" bIns="106675" anchor="ctr" anchorCtr="0">
              <a:noAutofit/>
            </a:bodyPr>
            <a:lstStyle/>
            <a:p>
              <a:pPr marL="0" marR="0" lvl="0" indent="0" algn="ctr" rtl="0">
                <a:lnSpc>
                  <a:spcPct val="90000"/>
                </a:lnSpc>
                <a:spcBef>
                  <a:spcPts val="0"/>
                </a:spcBef>
                <a:spcAft>
                  <a:spcPts val="0"/>
                </a:spcAft>
                <a:buClr>
                  <a:schemeClr val="lt1"/>
                </a:buClr>
                <a:buSzPts val="2800"/>
                <a:buFont typeface="Tahoma"/>
                <a:buNone/>
              </a:pPr>
              <a:r>
                <a:rPr lang="en-US" sz="2800" b="0" i="0" u="none" strike="noStrike" cap="none">
                  <a:solidFill>
                    <a:schemeClr val="lt1"/>
                  </a:solidFill>
                  <a:latin typeface="Tahoma"/>
                  <a:ea typeface="Tahoma"/>
                  <a:cs typeface="Tahoma"/>
                  <a:sym typeface="Tahoma"/>
                </a:rPr>
                <a:t>Risk</a:t>
              </a:r>
              <a:endParaRPr sz="2000" b="0" i="0" u="none" strike="noStrike" cap="none">
                <a:solidFill>
                  <a:schemeClr val="lt1"/>
                </a:solidFill>
                <a:latin typeface="Tahoma"/>
                <a:ea typeface="Tahoma"/>
                <a:cs typeface="Tahoma"/>
                <a:sym typeface="Tahoma"/>
              </a:endParaRPr>
            </a:p>
          </p:txBody>
        </p:sp>
        <p:sp>
          <p:nvSpPr>
            <p:cNvPr id="490" name="Google Shape;490;p19"/>
            <p:cNvSpPr/>
            <p:nvPr/>
          </p:nvSpPr>
          <p:spPr>
            <a:xfrm>
              <a:off x="2252781" y="623120"/>
              <a:ext cx="432855" cy="506359"/>
            </a:xfrm>
            <a:prstGeom prst="rightArrow">
              <a:avLst>
                <a:gd name="adj1" fmla="val 60000"/>
                <a:gd name="adj2" fmla="val 50000"/>
              </a:avLst>
            </a:prstGeom>
            <a:solidFill>
              <a:srgbClr val="0070C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1" name="Google Shape;491;p19"/>
            <p:cNvSpPr txBox="1"/>
            <p:nvPr/>
          </p:nvSpPr>
          <p:spPr>
            <a:xfrm>
              <a:off x="2252781" y="724392"/>
              <a:ext cx="302999" cy="303815"/>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lt1"/>
                </a:buClr>
                <a:buSzPts val="2000"/>
                <a:buFont typeface="Tahoma"/>
                <a:buNone/>
              </a:pPr>
              <a:r>
                <a:rPr lang="en-US" sz="2000" b="0" i="0" u="none" strike="noStrike" cap="none">
                  <a:solidFill>
                    <a:schemeClr val="lt1"/>
                  </a:solidFill>
                  <a:latin typeface="Tahoma"/>
                  <a:ea typeface="Tahoma"/>
                  <a:cs typeface="Tahoma"/>
                  <a:sym typeface="Tahoma"/>
                </a:rPr>
                <a:t>–</a:t>
              </a:r>
              <a:endParaRPr sz="1800" b="0" i="0" u="none" strike="noStrike" cap="none">
                <a:solidFill>
                  <a:schemeClr val="lt1"/>
                </a:solidFill>
                <a:latin typeface="Tahoma"/>
                <a:ea typeface="Tahoma"/>
                <a:cs typeface="Tahoma"/>
                <a:sym typeface="Tahoma"/>
              </a:endParaRPr>
            </a:p>
          </p:txBody>
        </p:sp>
        <p:sp>
          <p:nvSpPr>
            <p:cNvPr id="492" name="Google Shape;492;p19"/>
            <p:cNvSpPr/>
            <p:nvPr/>
          </p:nvSpPr>
          <p:spPr>
            <a:xfrm>
              <a:off x="2865313" y="263768"/>
              <a:ext cx="2041773" cy="1225063"/>
            </a:xfrm>
            <a:prstGeom prst="roundRect">
              <a:avLst>
                <a:gd name="adj" fmla="val 10000"/>
              </a:avLst>
            </a:prstGeom>
            <a:solidFill>
              <a:srgbClr val="0070C0"/>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3" name="Google Shape;493;p19"/>
            <p:cNvSpPr txBox="1"/>
            <p:nvPr/>
          </p:nvSpPr>
          <p:spPr>
            <a:xfrm>
              <a:off x="2901194" y="299649"/>
              <a:ext cx="1970011" cy="1153301"/>
            </a:xfrm>
            <a:prstGeom prst="rect">
              <a:avLst/>
            </a:prstGeom>
            <a:noFill/>
            <a:ln>
              <a:noFill/>
            </a:ln>
          </p:spPr>
          <p:txBody>
            <a:bodyPr spcFirstLastPara="1" wrap="square" lIns="72375" tIns="72375" rIns="72375" bIns="72375" anchor="ctr" anchorCtr="0">
              <a:noAutofit/>
            </a:bodyPr>
            <a:lstStyle/>
            <a:p>
              <a:pPr marL="0" marR="0" lvl="0" indent="0" algn="ctr" rtl="0">
                <a:lnSpc>
                  <a:spcPct val="90000"/>
                </a:lnSpc>
                <a:spcBef>
                  <a:spcPts val="0"/>
                </a:spcBef>
                <a:spcAft>
                  <a:spcPts val="0"/>
                </a:spcAft>
                <a:buClr>
                  <a:schemeClr val="lt1"/>
                </a:buClr>
                <a:buSzPts val="1900"/>
                <a:buFont typeface="Tahoma"/>
                <a:buNone/>
              </a:pPr>
              <a:r>
                <a:rPr lang="en-US" sz="1900" b="0" i="0" u="none" strike="noStrike" cap="none">
                  <a:solidFill>
                    <a:schemeClr val="lt1"/>
                  </a:solidFill>
                  <a:latin typeface="Tahoma"/>
                  <a:ea typeface="Tahoma"/>
                  <a:cs typeface="Tahoma"/>
                  <a:sym typeface="Tahoma"/>
                </a:rPr>
                <a:t>Safeguard / Countermeasure</a:t>
              </a:r>
              <a:endParaRPr sz="1400" b="0" i="0" u="none" strike="noStrike" cap="none">
                <a:solidFill>
                  <a:srgbClr val="000000"/>
                </a:solidFill>
                <a:latin typeface="Arial"/>
                <a:ea typeface="Arial"/>
                <a:cs typeface="Arial"/>
                <a:sym typeface="Arial"/>
              </a:endParaRPr>
            </a:p>
          </p:txBody>
        </p:sp>
        <p:sp>
          <p:nvSpPr>
            <p:cNvPr id="494" name="Google Shape;494;p19"/>
            <p:cNvSpPr/>
            <p:nvPr/>
          </p:nvSpPr>
          <p:spPr>
            <a:xfrm>
              <a:off x="5111263" y="623120"/>
              <a:ext cx="432855" cy="506359"/>
            </a:xfrm>
            <a:prstGeom prst="rightArrow">
              <a:avLst>
                <a:gd name="adj1" fmla="val 60000"/>
                <a:gd name="adj2" fmla="val 50000"/>
              </a:avLst>
            </a:prstGeom>
            <a:solidFill>
              <a:srgbClr val="0070C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5" name="Google Shape;495;p19"/>
            <p:cNvSpPr txBox="1"/>
            <p:nvPr/>
          </p:nvSpPr>
          <p:spPr>
            <a:xfrm>
              <a:off x="5111263" y="724392"/>
              <a:ext cx="302999" cy="303815"/>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lt1"/>
                </a:buClr>
                <a:buSzPts val="2000"/>
                <a:buFont typeface="Tahoma"/>
                <a:buNone/>
              </a:pPr>
              <a:r>
                <a:rPr lang="en-US" sz="2000" b="0" i="0" u="none" strike="noStrike" cap="none">
                  <a:solidFill>
                    <a:schemeClr val="lt1"/>
                  </a:solidFill>
                  <a:latin typeface="Tahoma"/>
                  <a:ea typeface="Tahoma"/>
                  <a:cs typeface="Tahoma"/>
                  <a:sym typeface="Tahoma"/>
                </a:rPr>
                <a:t>=</a:t>
              </a:r>
              <a:endParaRPr sz="1800" b="0" i="0" u="none" strike="noStrike" cap="none">
                <a:solidFill>
                  <a:schemeClr val="lt1"/>
                </a:solidFill>
                <a:latin typeface="Tahoma"/>
                <a:ea typeface="Tahoma"/>
                <a:cs typeface="Tahoma"/>
                <a:sym typeface="Tahoma"/>
              </a:endParaRPr>
            </a:p>
          </p:txBody>
        </p:sp>
        <p:sp>
          <p:nvSpPr>
            <p:cNvPr id="496" name="Google Shape;496;p19"/>
            <p:cNvSpPr/>
            <p:nvPr/>
          </p:nvSpPr>
          <p:spPr>
            <a:xfrm>
              <a:off x="5723795" y="263768"/>
              <a:ext cx="2041773" cy="1225063"/>
            </a:xfrm>
            <a:prstGeom prst="roundRect">
              <a:avLst>
                <a:gd name="adj" fmla="val 10000"/>
              </a:avLst>
            </a:prstGeom>
            <a:solidFill>
              <a:srgbClr val="0070C0"/>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7" name="Google Shape;497;p19"/>
            <p:cNvSpPr txBox="1"/>
            <p:nvPr/>
          </p:nvSpPr>
          <p:spPr>
            <a:xfrm>
              <a:off x="5759676" y="299649"/>
              <a:ext cx="1970011" cy="1153301"/>
            </a:xfrm>
            <a:prstGeom prst="rect">
              <a:avLst/>
            </a:prstGeom>
            <a:noFill/>
            <a:ln>
              <a:noFill/>
            </a:ln>
          </p:spPr>
          <p:txBody>
            <a:bodyPr spcFirstLastPara="1" wrap="square" lIns="106675" tIns="106675" rIns="106675" bIns="106675" anchor="ctr" anchorCtr="0">
              <a:noAutofit/>
            </a:bodyPr>
            <a:lstStyle/>
            <a:p>
              <a:pPr marL="0" marR="0" lvl="0" indent="0" algn="ctr" rtl="0">
                <a:lnSpc>
                  <a:spcPct val="90000"/>
                </a:lnSpc>
                <a:spcBef>
                  <a:spcPts val="0"/>
                </a:spcBef>
                <a:spcAft>
                  <a:spcPts val="0"/>
                </a:spcAft>
                <a:buClr>
                  <a:schemeClr val="lt1"/>
                </a:buClr>
                <a:buSzPts val="2800"/>
                <a:buFont typeface="Tahoma"/>
                <a:buNone/>
              </a:pPr>
              <a:r>
                <a:rPr lang="en-US" sz="2800" b="0" i="0" u="none" strike="noStrike" cap="none">
                  <a:solidFill>
                    <a:schemeClr val="lt1"/>
                  </a:solidFill>
                  <a:latin typeface="Tahoma"/>
                  <a:ea typeface="Tahoma"/>
                  <a:cs typeface="Tahoma"/>
                  <a:sym typeface="Tahoma"/>
                </a:rPr>
                <a:t>Residual</a:t>
              </a:r>
              <a:br>
                <a:rPr lang="en-US" sz="2800" b="0" i="0" u="none" strike="noStrike" cap="none">
                  <a:solidFill>
                    <a:schemeClr val="lt1"/>
                  </a:solidFill>
                  <a:latin typeface="Tahoma"/>
                  <a:ea typeface="Tahoma"/>
                  <a:cs typeface="Tahoma"/>
                  <a:sym typeface="Tahoma"/>
                </a:rPr>
              </a:br>
              <a:r>
                <a:rPr lang="en-US" sz="2800" b="0" i="0" u="none" strike="noStrike" cap="none">
                  <a:solidFill>
                    <a:schemeClr val="lt1"/>
                  </a:solidFill>
                  <a:latin typeface="Tahoma"/>
                  <a:ea typeface="Tahoma"/>
                  <a:cs typeface="Tahoma"/>
                  <a:sym typeface="Tahoma"/>
                </a:rPr>
                <a:t>Risk</a:t>
              </a:r>
              <a:endParaRPr sz="2000" b="0" i="0" u="none" strike="noStrike" cap="none">
                <a:solidFill>
                  <a:schemeClr val="lt1"/>
                </a:solidFill>
                <a:latin typeface="Tahoma"/>
                <a:ea typeface="Tahoma"/>
                <a:cs typeface="Tahoma"/>
                <a:sym typeface="Tahoma"/>
              </a:endParaRPr>
            </a:p>
          </p:txBody>
        </p:sp>
      </p:grpSp>
      <p:sp>
        <p:nvSpPr>
          <p:cNvPr id="498" name="Google Shape;498;p19"/>
          <p:cNvSpPr/>
          <p:nvPr/>
        </p:nvSpPr>
        <p:spPr>
          <a:xfrm>
            <a:off x="268884" y="1267243"/>
            <a:ext cx="4798416" cy="1564447"/>
          </a:xfrm>
          <a:custGeom>
            <a:avLst/>
            <a:gdLst/>
            <a:ahLst/>
            <a:cxnLst/>
            <a:rect l="l" t="t" r="r" b="b"/>
            <a:pathLst>
              <a:path w="120000" h="120000" extrusionOk="0">
                <a:moveTo>
                  <a:pt x="0" y="0"/>
                </a:moveTo>
                <a:lnTo>
                  <a:pt x="120000" y="0"/>
                </a:lnTo>
                <a:lnTo>
                  <a:pt x="120000" y="120000"/>
                </a:lnTo>
                <a:lnTo>
                  <a:pt x="0" y="120000"/>
                </a:lnTo>
                <a:close/>
              </a:path>
              <a:path w="120000" h="120000" fill="none" extrusionOk="0">
                <a:moveTo>
                  <a:pt x="7218" y="119839"/>
                </a:moveTo>
                <a:lnTo>
                  <a:pt x="22804" y="146459"/>
                </a:lnTo>
              </a:path>
            </a:pathLst>
          </a:custGeom>
          <a:noFill/>
          <a:ln w="9525" cap="flat" cmpd="sng">
            <a:solidFill>
              <a:srgbClr val="BFBFBF"/>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Tahoma"/>
                <a:ea typeface="Tahoma"/>
                <a:cs typeface="Tahoma"/>
                <a:sym typeface="Tahoma"/>
              </a:rPr>
              <a:t>Example threats</a:t>
            </a:r>
            <a:r>
              <a:rPr lang="en-US" sz="1400" b="0" i="0" u="none" strike="noStrike" cap="none">
                <a:solidFill>
                  <a:schemeClr val="dk1"/>
                </a:solidFill>
                <a:latin typeface="Tahoma"/>
                <a:ea typeface="Tahoma"/>
                <a:cs typeface="Tahoma"/>
                <a:sym typeface="Tahoma"/>
              </a:rPr>
              <a:t>:</a:t>
            </a:r>
            <a:endParaRPr sz="1400" b="0" i="0" u="none" strike="noStrike" cap="none">
              <a:solidFill>
                <a:srgbClr val="000000"/>
              </a:solidFill>
              <a:latin typeface="Arial"/>
              <a:ea typeface="Arial"/>
              <a:cs typeface="Arial"/>
              <a:sym typeface="Arial"/>
            </a:endParaRPr>
          </a:p>
          <a:p>
            <a:pPr marL="223838" marR="0" lvl="0" indent="-223838" algn="l" rtl="0">
              <a:lnSpc>
                <a:spcPct val="100000"/>
              </a:lnSpc>
              <a:spcBef>
                <a:spcPts val="0"/>
              </a:spcBef>
              <a:spcAft>
                <a:spcPts val="0"/>
              </a:spcAft>
              <a:buClr>
                <a:schemeClr val="dk1"/>
              </a:buClr>
              <a:buSzPts val="1400"/>
              <a:buFont typeface="Tahoma"/>
              <a:buAutoNum type="arabicPeriod"/>
            </a:pPr>
            <a:r>
              <a:rPr lang="en-US" sz="1400" b="0" i="0" u="none" strike="noStrike" cap="none">
                <a:solidFill>
                  <a:schemeClr val="dk1"/>
                </a:solidFill>
                <a:latin typeface="Tahoma"/>
                <a:ea typeface="Tahoma"/>
                <a:cs typeface="Tahoma"/>
                <a:sym typeface="Tahoma"/>
              </a:rPr>
              <a:t>Natural (snowstorms, floods, tornadoes)</a:t>
            </a:r>
            <a:endParaRPr sz="1400" b="0" i="0" u="none" strike="noStrike" cap="none">
              <a:solidFill>
                <a:srgbClr val="000000"/>
              </a:solidFill>
              <a:latin typeface="Arial"/>
              <a:ea typeface="Arial"/>
              <a:cs typeface="Arial"/>
              <a:sym typeface="Arial"/>
            </a:endParaRPr>
          </a:p>
          <a:p>
            <a:pPr marL="223838" marR="0" lvl="0" indent="-223838" algn="l" rtl="0">
              <a:lnSpc>
                <a:spcPct val="100000"/>
              </a:lnSpc>
              <a:spcBef>
                <a:spcPts val="0"/>
              </a:spcBef>
              <a:spcAft>
                <a:spcPts val="0"/>
              </a:spcAft>
              <a:buClr>
                <a:schemeClr val="dk1"/>
              </a:buClr>
              <a:buSzPts val="1400"/>
              <a:buFont typeface="Tahoma"/>
              <a:buAutoNum type="arabicPeriod"/>
            </a:pPr>
            <a:r>
              <a:rPr lang="en-US" sz="1400" b="0" i="0" u="none" strike="noStrike" cap="none">
                <a:solidFill>
                  <a:schemeClr val="dk1"/>
                </a:solidFill>
                <a:latin typeface="Tahoma"/>
                <a:ea typeface="Tahoma"/>
                <a:cs typeface="Tahoma"/>
                <a:sym typeface="Tahoma"/>
              </a:rPr>
              <a:t>Terminated employee accessing proprietary information.</a:t>
            </a:r>
            <a:endParaRPr sz="1400" b="0" i="0" u="none" strike="noStrike" cap="none">
              <a:solidFill>
                <a:srgbClr val="000000"/>
              </a:solidFill>
              <a:latin typeface="Arial"/>
              <a:ea typeface="Arial"/>
              <a:cs typeface="Arial"/>
              <a:sym typeface="Arial"/>
            </a:endParaRPr>
          </a:p>
          <a:p>
            <a:pPr marL="223838" marR="0" lvl="0" indent="-223838" algn="l" rtl="0">
              <a:lnSpc>
                <a:spcPct val="100000"/>
              </a:lnSpc>
              <a:spcBef>
                <a:spcPts val="0"/>
              </a:spcBef>
              <a:spcAft>
                <a:spcPts val="0"/>
              </a:spcAft>
              <a:buClr>
                <a:schemeClr val="dk1"/>
              </a:buClr>
              <a:buSzPts val="1400"/>
              <a:buFont typeface="Tahoma"/>
              <a:buAutoNum type="arabicPeriod"/>
            </a:pPr>
            <a:r>
              <a:rPr lang="en-US" sz="1400" b="0" i="0" u="none" strike="noStrike" cap="none">
                <a:solidFill>
                  <a:schemeClr val="dk1"/>
                </a:solidFill>
                <a:latin typeface="Tahoma"/>
                <a:ea typeface="Tahoma"/>
                <a:cs typeface="Tahoma"/>
                <a:sym typeface="Tahoma"/>
              </a:rPr>
              <a:t>Theft, vandalism, fire</a:t>
            </a:r>
            <a:endParaRPr sz="1400" b="0" i="0" u="none" strike="noStrike" cap="none">
              <a:solidFill>
                <a:srgbClr val="000000"/>
              </a:solidFill>
              <a:latin typeface="Arial"/>
              <a:ea typeface="Arial"/>
              <a:cs typeface="Arial"/>
              <a:sym typeface="Arial"/>
            </a:endParaRPr>
          </a:p>
          <a:p>
            <a:pPr marL="223838" marR="0" lvl="0" indent="-223838" algn="l" rtl="0">
              <a:lnSpc>
                <a:spcPct val="100000"/>
              </a:lnSpc>
              <a:spcBef>
                <a:spcPts val="0"/>
              </a:spcBef>
              <a:spcAft>
                <a:spcPts val="0"/>
              </a:spcAft>
              <a:buClr>
                <a:schemeClr val="dk1"/>
              </a:buClr>
              <a:buSzPts val="1400"/>
              <a:buFont typeface="Tahoma"/>
              <a:buAutoNum type="arabicPeriod"/>
            </a:pPr>
            <a:r>
              <a:rPr lang="en-US" sz="1400" b="0" i="0" u="none" strike="noStrike" cap="none">
                <a:solidFill>
                  <a:schemeClr val="dk1"/>
                </a:solidFill>
                <a:latin typeface="Tahoma"/>
                <a:ea typeface="Tahoma"/>
                <a:cs typeface="Tahoma"/>
                <a:sym typeface="Tahoma"/>
              </a:rPr>
              <a:t>Unauthorized access to information based on known  </a:t>
            </a:r>
            <a:endParaRPr sz="1400" b="0" i="0" u="none" strike="noStrike" cap="none">
              <a:solidFill>
                <a:srgbClr val="000000"/>
              </a:solidFill>
              <a:latin typeface="Arial"/>
              <a:ea typeface="Arial"/>
              <a:cs typeface="Arial"/>
              <a:sym typeface="Arial"/>
            </a:endParaRPr>
          </a:p>
          <a:p>
            <a:pPr marL="223838"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dk1"/>
                </a:solidFill>
                <a:latin typeface="Tahoma"/>
                <a:ea typeface="Tahoma"/>
                <a:cs typeface="Tahoma"/>
                <a:sym typeface="Tahoma"/>
              </a:rPr>
              <a:t>software vulnerabilities.</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Tahoma"/>
              <a:ea typeface="Tahoma"/>
              <a:cs typeface="Tahoma"/>
              <a:sym typeface="Tahoma"/>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Tahoma"/>
              <a:ea typeface="Tahoma"/>
              <a:cs typeface="Tahoma"/>
              <a:sym typeface="Tahoma"/>
            </a:endParaRPr>
          </a:p>
        </p:txBody>
      </p:sp>
      <p:sp>
        <p:nvSpPr>
          <p:cNvPr id="499" name="Google Shape;499;p19"/>
          <p:cNvSpPr/>
          <p:nvPr/>
        </p:nvSpPr>
        <p:spPr>
          <a:xfrm>
            <a:off x="5415954" y="1275932"/>
            <a:ext cx="3401021" cy="1390666"/>
          </a:xfrm>
          <a:custGeom>
            <a:avLst/>
            <a:gdLst/>
            <a:ahLst/>
            <a:cxnLst/>
            <a:rect l="l" t="t" r="r" b="b"/>
            <a:pathLst>
              <a:path w="120000" h="120000" extrusionOk="0">
                <a:moveTo>
                  <a:pt x="0" y="0"/>
                </a:moveTo>
                <a:lnTo>
                  <a:pt x="120000" y="0"/>
                </a:lnTo>
                <a:lnTo>
                  <a:pt x="120000" y="120000"/>
                </a:lnTo>
                <a:lnTo>
                  <a:pt x="0" y="120000"/>
                </a:lnTo>
                <a:close/>
              </a:path>
              <a:path w="120000" h="120000" fill="none" extrusionOk="0">
                <a:moveTo>
                  <a:pt x="33166" y="119765"/>
                </a:moveTo>
                <a:lnTo>
                  <a:pt x="8666" y="153697"/>
                </a:lnTo>
              </a:path>
            </a:pathLst>
          </a:custGeom>
          <a:noFill/>
          <a:ln w="9525" cap="flat" cmpd="sng">
            <a:solidFill>
              <a:srgbClr val="BFBFBF"/>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Tahoma"/>
                <a:ea typeface="Tahoma"/>
                <a:cs typeface="Tahoma"/>
                <a:sym typeface="Tahoma"/>
              </a:rPr>
              <a:t>Example vulnerabilities</a:t>
            </a:r>
            <a:r>
              <a:rPr lang="en-US" sz="1400" b="0" i="0" u="none" strike="noStrike" cap="none">
                <a:solidFill>
                  <a:schemeClr val="dk1"/>
                </a:solidFill>
                <a:latin typeface="Tahoma"/>
                <a:ea typeface="Tahoma"/>
                <a:cs typeface="Tahoma"/>
                <a:sym typeface="Tahoma"/>
              </a:rPr>
              <a:t>:</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chemeClr val="dk1"/>
              </a:buClr>
              <a:buSzPts val="1400"/>
              <a:buFont typeface="Tahoma"/>
              <a:buAutoNum type="arabicPeriod"/>
            </a:pPr>
            <a:r>
              <a:rPr lang="en-US" sz="1400" b="0" i="0" u="none" strike="noStrike" cap="none">
                <a:solidFill>
                  <a:schemeClr val="dk1"/>
                </a:solidFill>
                <a:latin typeface="Tahoma"/>
                <a:ea typeface="Tahoma"/>
                <a:cs typeface="Tahoma"/>
                <a:sym typeface="Tahoma"/>
              </a:rPr>
              <a:t>Geographic location</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chemeClr val="dk1"/>
              </a:buClr>
              <a:buSzPts val="1400"/>
              <a:buFont typeface="Tahoma"/>
              <a:buAutoNum type="arabicPeriod"/>
            </a:pPr>
            <a:r>
              <a:rPr lang="en-US" sz="1400" b="0" i="0" u="none" strike="noStrike" cap="none">
                <a:solidFill>
                  <a:schemeClr val="dk1"/>
                </a:solidFill>
                <a:latin typeface="Tahoma"/>
                <a:ea typeface="Tahoma"/>
                <a:cs typeface="Tahoma"/>
                <a:sym typeface="Tahoma"/>
              </a:rPr>
              <a:t>Lack of due diligence to protect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dk1"/>
                </a:solidFill>
                <a:latin typeface="Tahoma"/>
                <a:ea typeface="Tahoma"/>
                <a:cs typeface="Tahoma"/>
                <a:sym typeface="Tahoma"/>
              </a:rPr>
              <a:t>      property and assets</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chemeClr val="dk1"/>
              </a:buClr>
              <a:buSzPts val="1400"/>
              <a:buFont typeface="Tahoma"/>
              <a:buAutoNum type="arabicPeriod" startAt="3"/>
            </a:pPr>
            <a:r>
              <a:rPr lang="en-US" sz="1400" b="0" i="0" u="none" strike="noStrike" cap="none">
                <a:solidFill>
                  <a:schemeClr val="dk1"/>
                </a:solidFill>
                <a:latin typeface="Tahoma"/>
                <a:ea typeface="Tahoma"/>
                <a:cs typeface="Tahoma"/>
                <a:sym typeface="Tahoma"/>
              </a:rPr>
              <a:t>Defect in software code exploited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dk1"/>
                </a:solidFill>
                <a:latin typeface="Tahoma"/>
                <a:ea typeface="Tahoma"/>
                <a:cs typeface="Tahoma"/>
                <a:sym typeface="Tahoma"/>
              </a:rPr>
              <a:t>      when patching is not current.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233"/>
          <p:cNvSpPr txBox="1">
            <a:spLocks noGrp="1"/>
          </p:cNvSpPr>
          <p:nvPr>
            <p:ph type="title"/>
          </p:nvPr>
        </p:nvSpPr>
        <p:spPr>
          <a:xfrm>
            <a:off x="4267200" y="0"/>
            <a:ext cx="4549775" cy="922338"/>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400"/>
              <a:buNone/>
            </a:pPr>
            <a:r>
              <a:rPr lang="en-US"/>
              <a:t>Getting Started</a:t>
            </a:r>
            <a:endParaRPr/>
          </a:p>
        </p:txBody>
      </p:sp>
      <p:grpSp>
        <p:nvGrpSpPr>
          <p:cNvPr id="287" name="Google Shape;287;p233"/>
          <p:cNvGrpSpPr/>
          <p:nvPr/>
        </p:nvGrpSpPr>
        <p:grpSpPr>
          <a:xfrm>
            <a:off x="484815" y="3806141"/>
            <a:ext cx="8191830" cy="885603"/>
            <a:chOff x="3803" y="1937654"/>
            <a:chExt cx="8191830" cy="885603"/>
          </a:xfrm>
        </p:grpSpPr>
        <p:sp>
          <p:nvSpPr>
            <p:cNvPr id="288" name="Google Shape;288;p233"/>
            <p:cNvSpPr/>
            <p:nvPr/>
          </p:nvSpPr>
          <p:spPr>
            <a:xfrm>
              <a:off x="3803" y="1937654"/>
              <a:ext cx="2214008" cy="885603"/>
            </a:xfrm>
            <a:prstGeom prst="chevron">
              <a:avLst>
                <a:gd name="adj" fmla="val 50000"/>
              </a:avLst>
            </a:prstGeom>
            <a:gradFill>
              <a:gsLst>
                <a:gs pos="0">
                  <a:srgbClr val="D03F3B"/>
                </a:gs>
                <a:gs pos="100000">
                  <a:srgbClr val="FF9995"/>
                </a:gs>
              </a:gsLst>
              <a:lin ang="16200000" scaled="0"/>
            </a:gradFill>
            <a:ln>
              <a:noFill/>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289;p233"/>
            <p:cNvSpPr txBox="1"/>
            <p:nvPr/>
          </p:nvSpPr>
          <p:spPr>
            <a:xfrm>
              <a:off x="446605" y="1937654"/>
              <a:ext cx="1328405" cy="885603"/>
            </a:xfrm>
            <a:prstGeom prst="rect">
              <a:avLst/>
            </a:prstGeom>
            <a:noFill/>
            <a:ln>
              <a:noFill/>
            </a:ln>
          </p:spPr>
          <p:txBody>
            <a:bodyPr spcFirstLastPara="1" wrap="square" lIns="52000" tIns="17325" rIns="17325" bIns="17325" anchor="ctr" anchorCtr="0">
              <a:noAutofit/>
            </a:bodyPr>
            <a:lstStyle/>
            <a:p>
              <a:pPr marL="0" marR="0" lvl="0" indent="0" algn="ctr" rtl="0">
                <a:lnSpc>
                  <a:spcPct val="90000"/>
                </a:lnSpc>
                <a:spcBef>
                  <a:spcPts val="0"/>
                </a:spcBef>
                <a:spcAft>
                  <a:spcPts val="0"/>
                </a:spcAft>
                <a:buClr>
                  <a:srgbClr val="000000"/>
                </a:buClr>
                <a:buSzPts val="1300"/>
                <a:buFont typeface="Arial"/>
                <a:buNone/>
              </a:pPr>
              <a:r>
                <a:rPr lang="en-US" sz="1300" b="0" i="0" u="none" strike="noStrike" cap="none">
                  <a:solidFill>
                    <a:schemeClr val="lt1"/>
                  </a:solidFill>
                  <a:latin typeface="Arial"/>
                  <a:ea typeface="Arial"/>
                  <a:cs typeface="Arial"/>
                  <a:sym typeface="Arial"/>
                </a:rPr>
                <a:t>Background, Problem, Solution and Target Audience</a:t>
              </a:r>
              <a:endParaRPr/>
            </a:p>
          </p:txBody>
        </p:sp>
        <p:sp>
          <p:nvSpPr>
            <p:cNvPr id="290" name="Google Shape;290;p233"/>
            <p:cNvSpPr/>
            <p:nvPr/>
          </p:nvSpPr>
          <p:spPr>
            <a:xfrm>
              <a:off x="1996410" y="1937654"/>
              <a:ext cx="2214008" cy="885603"/>
            </a:xfrm>
            <a:prstGeom prst="chevron">
              <a:avLst>
                <a:gd name="adj" fmla="val 50000"/>
              </a:avLst>
            </a:prstGeom>
            <a:gradFill>
              <a:gsLst>
                <a:gs pos="0">
                  <a:srgbClr val="D03F3B"/>
                </a:gs>
                <a:gs pos="100000">
                  <a:srgbClr val="FF9995"/>
                </a:gs>
              </a:gsLst>
              <a:lin ang="16200000" scaled="0"/>
            </a:gradFill>
            <a:ln>
              <a:noFill/>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91;p233"/>
            <p:cNvSpPr txBox="1"/>
            <p:nvPr/>
          </p:nvSpPr>
          <p:spPr>
            <a:xfrm>
              <a:off x="2439212" y="1937654"/>
              <a:ext cx="1328405" cy="885603"/>
            </a:xfrm>
            <a:prstGeom prst="rect">
              <a:avLst/>
            </a:prstGeom>
            <a:noFill/>
            <a:ln>
              <a:noFill/>
            </a:ln>
          </p:spPr>
          <p:txBody>
            <a:bodyPr spcFirstLastPara="1" wrap="square" lIns="52000" tIns="17325" rIns="17325" bIns="17325" anchor="ctr" anchorCtr="0">
              <a:noAutofit/>
            </a:bodyPr>
            <a:lstStyle/>
            <a:p>
              <a:pPr marL="0" marR="0" lvl="0" indent="0" algn="ctr" rtl="0">
                <a:lnSpc>
                  <a:spcPct val="90000"/>
                </a:lnSpc>
                <a:spcBef>
                  <a:spcPts val="0"/>
                </a:spcBef>
                <a:spcAft>
                  <a:spcPts val="0"/>
                </a:spcAft>
                <a:buClr>
                  <a:srgbClr val="000000"/>
                </a:buClr>
                <a:buSzPts val="1300"/>
                <a:buFont typeface="Arial"/>
                <a:buNone/>
              </a:pPr>
              <a:r>
                <a:rPr lang="en-US" sz="1300" b="0" i="0" u="none" strike="noStrike" cap="none">
                  <a:solidFill>
                    <a:schemeClr val="lt1"/>
                  </a:solidFill>
                  <a:latin typeface="Arial"/>
                  <a:ea typeface="Arial"/>
                  <a:cs typeface="Arial"/>
                  <a:sym typeface="Arial"/>
                </a:rPr>
                <a:t>Class Schedule and Classroom Logistics</a:t>
              </a:r>
              <a:endParaRPr/>
            </a:p>
          </p:txBody>
        </p:sp>
        <p:sp>
          <p:nvSpPr>
            <p:cNvPr id="292" name="Google Shape;292;p233"/>
            <p:cNvSpPr/>
            <p:nvPr/>
          </p:nvSpPr>
          <p:spPr>
            <a:xfrm>
              <a:off x="3989018" y="1937654"/>
              <a:ext cx="2214008" cy="885603"/>
            </a:xfrm>
            <a:prstGeom prst="chevron">
              <a:avLst>
                <a:gd name="adj" fmla="val 50000"/>
              </a:avLst>
            </a:prstGeom>
            <a:gradFill>
              <a:gsLst>
                <a:gs pos="0">
                  <a:srgbClr val="D03F3B"/>
                </a:gs>
                <a:gs pos="100000">
                  <a:srgbClr val="FF9995"/>
                </a:gs>
              </a:gsLst>
              <a:lin ang="16200000" scaled="0"/>
            </a:gradFill>
            <a:ln>
              <a:noFill/>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293;p233"/>
            <p:cNvSpPr txBox="1"/>
            <p:nvPr/>
          </p:nvSpPr>
          <p:spPr>
            <a:xfrm>
              <a:off x="4431820" y="1937654"/>
              <a:ext cx="1328405" cy="885603"/>
            </a:xfrm>
            <a:prstGeom prst="rect">
              <a:avLst/>
            </a:prstGeom>
            <a:noFill/>
            <a:ln>
              <a:noFill/>
            </a:ln>
          </p:spPr>
          <p:txBody>
            <a:bodyPr spcFirstLastPara="1" wrap="square" lIns="52000" tIns="17325" rIns="17325" bIns="17325" anchor="ctr" anchorCtr="0">
              <a:noAutofit/>
            </a:bodyPr>
            <a:lstStyle/>
            <a:p>
              <a:pPr marL="0" marR="0" lvl="0" indent="0" algn="ctr" rtl="0">
                <a:lnSpc>
                  <a:spcPct val="90000"/>
                </a:lnSpc>
                <a:spcBef>
                  <a:spcPts val="0"/>
                </a:spcBef>
                <a:spcAft>
                  <a:spcPts val="0"/>
                </a:spcAft>
                <a:buClr>
                  <a:srgbClr val="000000"/>
                </a:buClr>
                <a:buSzPts val="1300"/>
                <a:buFont typeface="Arial"/>
                <a:buNone/>
              </a:pPr>
              <a:r>
                <a:rPr lang="en-US" sz="1300" b="0" i="0" u="none" strike="noStrike" cap="none">
                  <a:solidFill>
                    <a:schemeClr val="lt1"/>
                  </a:solidFill>
                  <a:latin typeface="Arial"/>
                  <a:ea typeface="Arial"/>
                  <a:cs typeface="Arial"/>
                  <a:sym typeface="Arial"/>
                </a:rPr>
                <a:t>Course Scope and Learning Objectives</a:t>
              </a:r>
              <a:endParaRPr/>
            </a:p>
          </p:txBody>
        </p:sp>
        <p:sp>
          <p:nvSpPr>
            <p:cNvPr id="294" name="Google Shape;294;p233"/>
            <p:cNvSpPr/>
            <p:nvPr/>
          </p:nvSpPr>
          <p:spPr>
            <a:xfrm>
              <a:off x="5981625" y="1937654"/>
              <a:ext cx="2214008" cy="885603"/>
            </a:xfrm>
            <a:prstGeom prst="chevron">
              <a:avLst>
                <a:gd name="adj" fmla="val 50000"/>
              </a:avLst>
            </a:prstGeom>
            <a:gradFill>
              <a:gsLst>
                <a:gs pos="0">
                  <a:srgbClr val="D03F3B"/>
                </a:gs>
                <a:gs pos="100000">
                  <a:srgbClr val="FF9995"/>
                </a:gs>
              </a:gsLst>
              <a:lin ang="16200000" scaled="0"/>
            </a:gradFill>
            <a:ln>
              <a:noFill/>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295;p233"/>
            <p:cNvSpPr txBox="1"/>
            <p:nvPr/>
          </p:nvSpPr>
          <p:spPr>
            <a:xfrm>
              <a:off x="6424427" y="1937654"/>
              <a:ext cx="1328405" cy="885603"/>
            </a:xfrm>
            <a:prstGeom prst="rect">
              <a:avLst/>
            </a:prstGeom>
            <a:noFill/>
            <a:ln>
              <a:noFill/>
            </a:ln>
          </p:spPr>
          <p:txBody>
            <a:bodyPr spcFirstLastPara="1" wrap="square" lIns="52000" tIns="17325" rIns="17325" bIns="17325" anchor="ctr" anchorCtr="0">
              <a:noAutofit/>
            </a:bodyPr>
            <a:lstStyle/>
            <a:p>
              <a:pPr marL="0" marR="0" lvl="0" indent="0" algn="ctr" rtl="0">
                <a:lnSpc>
                  <a:spcPct val="90000"/>
                </a:lnSpc>
                <a:spcBef>
                  <a:spcPts val="0"/>
                </a:spcBef>
                <a:spcAft>
                  <a:spcPts val="0"/>
                </a:spcAft>
                <a:buClr>
                  <a:srgbClr val="000000"/>
                </a:buClr>
                <a:buSzPts val="1300"/>
                <a:buFont typeface="Arial"/>
                <a:buNone/>
              </a:pPr>
              <a:r>
                <a:rPr lang="en-US" sz="1300" b="0" i="0" u="none" strike="noStrike" cap="none">
                  <a:solidFill>
                    <a:schemeClr val="lt1"/>
                  </a:solidFill>
                  <a:latin typeface="Arial"/>
                  <a:ea typeface="Arial"/>
                  <a:cs typeface="Arial"/>
                  <a:sym typeface="Arial"/>
                </a:rPr>
                <a:t>Information Security Concepts </a:t>
              </a:r>
              <a:endParaRPr/>
            </a:p>
          </p:txBody>
        </p:sp>
      </p:grpSp>
      <p:grpSp>
        <p:nvGrpSpPr>
          <p:cNvPr id="26" name="Group 25">
            <a:extLst>
              <a:ext uri="{FF2B5EF4-FFF2-40B4-BE49-F238E27FC236}">
                <a16:creationId xmlns:a16="http://schemas.microsoft.com/office/drawing/2014/main" id="{3FB1FCF7-D728-485C-AB39-8D50A0E49E1D}"/>
              </a:ext>
            </a:extLst>
          </p:cNvPr>
          <p:cNvGrpSpPr/>
          <p:nvPr/>
        </p:nvGrpSpPr>
        <p:grpSpPr>
          <a:xfrm>
            <a:off x="700252" y="1310336"/>
            <a:ext cx="1651065" cy="990639"/>
            <a:chOff x="691520" y="588"/>
            <a:chExt cx="1651065" cy="990639"/>
          </a:xfrm>
        </p:grpSpPr>
        <p:sp>
          <p:nvSpPr>
            <p:cNvPr id="48" name="Rectangle 47">
              <a:extLst>
                <a:ext uri="{FF2B5EF4-FFF2-40B4-BE49-F238E27FC236}">
                  <a16:creationId xmlns:a16="http://schemas.microsoft.com/office/drawing/2014/main" id="{37AA5CCE-21A5-11C3-5176-1A714E921304}"/>
                </a:ext>
              </a:extLst>
            </p:cNvPr>
            <p:cNvSpPr/>
            <p:nvPr/>
          </p:nvSpPr>
          <p:spPr>
            <a:xfrm>
              <a:off x="691520" y="588"/>
              <a:ext cx="1651065" cy="990639"/>
            </a:xfrm>
            <a:prstGeom prst="rect">
              <a:avLst/>
            </a:prstGeom>
            <a:ln w="76200">
              <a:solidFill>
                <a:srgbClr val="FF0000"/>
              </a:solidFill>
            </a:ln>
          </p:spPr>
          <p:style>
            <a:lnRef idx="0">
              <a:scrgbClr r="0" g="0" b="0"/>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dirty="0"/>
            </a:p>
          </p:txBody>
        </p:sp>
        <p:sp>
          <p:nvSpPr>
            <p:cNvPr id="49" name="TextBox 48">
              <a:extLst>
                <a:ext uri="{FF2B5EF4-FFF2-40B4-BE49-F238E27FC236}">
                  <a16:creationId xmlns:a16="http://schemas.microsoft.com/office/drawing/2014/main" id="{49E800D0-5142-C40A-C8D3-CA9B91EAD85C}"/>
                </a:ext>
              </a:extLst>
            </p:cNvPr>
            <p:cNvSpPr txBox="1"/>
            <p:nvPr/>
          </p:nvSpPr>
          <p:spPr>
            <a:xfrm>
              <a:off x="691520" y="588"/>
              <a:ext cx="1651065" cy="99063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Getting Started</a:t>
              </a:r>
            </a:p>
          </p:txBody>
        </p:sp>
      </p:grpSp>
      <p:grpSp>
        <p:nvGrpSpPr>
          <p:cNvPr id="27" name="Group 26">
            <a:extLst>
              <a:ext uri="{FF2B5EF4-FFF2-40B4-BE49-F238E27FC236}">
                <a16:creationId xmlns:a16="http://schemas.microsoft.com/office/drawing/2014/main" id="{19AADCF6-B125-99DB-F7F4-23E6876028E8}"/>
              </a:ext>
            </a:extLst>
          </p:cNvPr>
          <p:cNvGrpSpPr/>
          <p:nvPr/>
        </p:nvGrpSpPr>
        <p:grpSpPr>
          <a:xfrm>
            <a:off x="2731062" y="1310336"/>
            <a:ext cx="1651065" cy="990639"/>
            <a:chOff x="2722330" y="588"/>
            <a:chExt cx="1651065" cy="990639"/>
          </a:xfrm>
        </p:grpSpPr>
        <p:sp>
          <p:nvSpPr>
            <p:cNvPr id="46" name="Rectangle 45">
              <a:extLst>
                <a:ext uri="{FF2B5EF4-FFF2-40B4-BE49-F238E27FC236}">
                  <a16:creationId xmlns:a16="http://schemas.microsoft.com/office/drawing/2014/main" id="{A142FCAE-0DA2-ED15-9E5E-0D3EC223A2F3}"/>
                </a:ext>
              </a:extLst>
            </p:cNvPr>
            <p:cNvSpPr/>
            <p:nvPr/>
          </p:nvSpPr>
          <p:spPr>
            <a:xfrm>
              <a:off x="2722330" y="588"/>
              <a:ext cx="1651065" cy="990639"/>
            </a:xfrm>
            <a:prstGeom prst="rect">
              <a:avLst/>
            </a:prstGeom>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47" name="TextBox 46">
              <a:extLst>
                <a:ext uri="{FF2B5EF4-FFF2-40B4-BE49-F238E27FC236}">
                  <a16:creationId xmlns:a16="http://schemas.microsoft.com/office/drawing/2014/main" id="{5CECC653-3044-C14D-D326-146E856C8971}"/>
                </a:ext>
              </a:extLst>
            </p:cNvPr>
            <p:cNvSpPr txBox="1"/>
            <p:nvPr/>
          </p:nvSpPr>
          <p:spPr>
            <a:xfrm>
              <a:off x="2722330" y="588"/>
              <a:ext cx="1651065" cy="99063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Policy Background</a:t>
              </a:r>
            </a:p>
          </p:txBody>
        </p:sp>
      </p:grpSp>
      <p:grpSp>
        <p:nvGrpSpPr>
          <p:cNvPr id="28" name="Group 27">
            <a:extLst>
              <a:ext uri="{FF2B5EF4-FFF2-40B4-BE49-F238E27FC236}">
                <a16:creationId xmlns:a16="http://schemas.microsoft.com/office/drawing/2014/main" id="{44E0218E-25B5-1829-3692-E1C1E0015779}"/>
              </a:ext>
            </a:extLst>
          </p:cNvPr>
          <p:cNvGrpSpPr/>
          <p:nvPr/>
        </p:nvGrpSpPr>
        <p:grpSpPr>
          <a:xfrm>
            <a:off x="4761873" y="1310336"/>
            <a:ext cx="1651065" cy="990639"/>
            <a:chOff x="4753141" y="588"/>
            <a:chExt cx="1651065" cy="990639"/>
          </a:xfrm>
        </p:grpSpPr>
        <p:sp>
          <p:nvSpPr>
            <p:cNvPr id="44" name="Rectangle 43">
              <a:extLst>
                <a:ext uri="{FF2B5EF4-FFF2-40B4-BE49-F238E27FC236}">
                  <a16:creationId xmlns:a16="http://schemas.microsoft.com/office/drawing/2014/main" id="{B3B5B7A6-D2ED-6FE4-F5C0-BCFAA3EC23FF}"/>
                </a:ext>
              </a:extLst>
            </p:cNvPr>
            <p:cNvSpPr/>
            <p:nvPr/>
          </p:nvSpPr>
          <p:spPr>
            <a:xfrm>
              <a:off x="4753141" y="588"/>
              <a:ext cx="1651065" cy="990639"/>
            </a:xfrm>
            <a:prstGeom prst="rect">
              <a:avLst/>
            </a:prstGeom>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45" name="TextBox 44">
              <a:extLst>
                <a:ext uri="{FF2B5EF4-FFF2-40B4-BE49-F238E27FC236}">
                  <a16:creationId xmlns:a16="http://schemas.microsoft.com/office/drawing/2014/main" id="{C2D8E79D-D4F6-3A67-0A91-7061DA9A7589}"/>
                </a:ext>
              </a:extLst>
            </p:cNvPr>
            <p:cNvSpPr txBox="1"/>
            <p:nvPr/>
          </p:nvSpPr>
          <p:spPr>
            <a:xfrm>
              <a:off x="4753141" y="588"/>
              <a:ext cx="1651065" cy="99063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Introduction to RMF</a:t>
              </a:r>
            </a:p>
          </p:txBody>
        </p:sp>
      </p:grpSp>
      <p:grpSp>
        <p:nvGrpSpPr>
          <p:cNvPr id="29" name="Group 28">
            <a:extLst>
              <a:ext uri="{FF2B5EF4-FFF2-40B4-BE49-F238E27FC236}">
                <a16:creationId xmlns:a16="http://schemas.microsoft.com/office/drawing/2014/main" id="{91CE215F-3313-7AFB-6585-0F1009BDB70F}"/>
              </a:ext>
            </a:extLst>
          </p:cNvPr>
          <p:cNvGrpSpPr/>
          <p:nvPr/>
        </p:nvGrpSpPr>
        <p:grpSpPr>
          <a:xfrm>
            <a:off x="6792683" y="1310336"/>
            <a:ext cx="1651065" cy="990639"/>
            <a:chOff x="6783951" y="588"/>
            <a:chExt cx="1651065" cy="990639"/>
          </a:xfrm>
        </p:grpSpPr>
        <p:sp>
          <p:nvSpPr>
            <p:cNvPr id="42" name="Rectangle 41">
              <a:extLst>
                <a:ext uri="{FF2B5EF4-FFF2-40B4-BE49-F238E27FC236}">
                  <a16:creationId xmlns:a16="http://schemas.microsoft.com/office/drawing/2014/main" id="{7375047E-2A27-4EF5-2883-5EA9472C5374}"/>
                </a:ext>
              </a:extLst>
            </p:cNvPr>
            <p:cNvSpPr/>
            <p:nvPr/>
          </p:nvSpPr>
          <p:spPr>
            <a:xfrm>
              <a:off x="6783951" y="588"/>
              <a:ext cx="1651065" cy="990639"/>
            </a:xfrm>
            <a:prstGeom prst="rect">
              <a:avLst/>
            </a:prstGeom>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43" name="TextBox 42">
              <a:extLst>
                <a:ext uri="{FF2B5EF4-FFF2-40B4-BE49-F238E27FC236}">
                  <a16:creationId xmlns:a16="http://schemas.microsoft.com/office/drawing/2014/main" id="{8FC359E1-E02A-E520-FD02-E26D6322829E}"/>
                </a:ext>
              </a:extLst>
            </p:cNvPr>
            <p:cNvSpPr txBox="1"/>
            <p:nvPr/>
          </p:nvSpPr>
          <p:spPr>
            <a:xfrm>
              <a:off x="6783951" y="588"/>
              <a:ext cx="1651065" cy="99063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Roles &amp; Responsibilities</a:t>
              </a:r>
            </a:p>
          </p:txBody>
        </p:sp>
      </p:grpSp>
      <p:grpSp>
        <p:nvGrpSpPr>
          <p:cNvPr id="30" name="Group 29">
            <a:extLst>
              <a:ext uri="{FF2B5EF4-FFF2-40B4-BE49-F238E27FC236}">
                <a16:creationId xmlns:a16="http://schemas.microsoft.com/office/drawing/2014/main" id="{46FBA0E0-287B-A4BB-9F5A-DA42E84D4B6E}"/>
              </a:ext>
            </a:extLst>
          </p:cNvPr>
          <p:cNvGrpSpPr/>
          <p:nvPr/>
        </p:nvGrpSpPr>
        <p:grpSpPr>
          <a:xfrm>
            <a:off x="700252" y="2680720"/>
            <a:ext cx="1651065" cy="990639"/>
            <a:chOff x="691520" y="1370972"/>
            <a:chExt cx="1651065" cy="990639"/>
          </a:xfrm>
        </p:grpSpPr>
        <p:sp>
          <p:nvSpPr>
            <p:cNvPr id="40" name="Rectangle 39">
              <a:extLst>
                <a:ext uri="{FF2B5EF4-FFF2-40B4-BE49-F238E27FC236}">
                  <a16:creationId xmlns:a16="http://schemas.microsoft.com/office/drawing/2014/main" id="{809BFDB1-B83D-F084-D78C-363C8D7F8DCE}"/>
                </a:ext>
              </a:extLst>
            </p:cNvPr>
            <p:cNvSpPr/>
            <p:nvPr/>
          </p:nvSpPr>
          <p:spPr>
            <a:xfrm>
              <a:off x="691520" y="1370972"/>
              <a:ext cx="1651065" cy="990639"/>
            </a:xfrm>
            <a:prstGeom prst="rect">
              <a:avLst/>
            </a:prstGeom>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41" name="TextBox 40">
              <a:extLst>
                <a:ext uri="{FF2B5EF4-FFF2-40B4-BE49-F238E27FC236}">
                  <a16:creationId xmlns:a16="http://schemas.microsoft.com/office/drawing/2014/main" id="{E462A10D-AA16-D67D-E247-1F746A181E9F}"/>
                </a:ext>
              </a:extLst>
            </p:cNvPr>
            <p:cNvSpPr txBox="1"/>
            <p:nvPr/>
          </p:nvSpPr>
          <p:spPr>
            <a:xfrm>
              <a:off x="691520" y="1370972"/>
              <a:ext cx="1651065" cy="99063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Life Cycle</a:t>
              </a:r>
            </a:p>
          </p:txBody>
        </p:sp>
      </p:grpSp>
      <p:grpSp>
        <p:nvGrpSpPr>
          <p:cNvPr id="31" name="Group 30">
            <a:extLst>
              <a:ext uri="{FF2B5EF4-FFF2-40B4-BE49-F238E27FC236}">
                <a16:creationId xmlns:a16="http://schemas.microsoft.com/office/drawing/2014/main" id="{C61CC0FF-28EC-88D3-EB26-A7612439F2A4}"/>
              </a:ext>
            </a:extLst>
          </p:cNvPr>
          <p:cNvGrpSpPr/>
          <p:nvPr/>
        </p:nvGrpSpPr>
        <p:grpSpPr>
          <a:xfrm>
            <a:off x="2731062" y="2680720"/>
            <a:ext cx="1651065" cy="990639"/>
            <a:chOff x="2722330" y="1370972"/>
            <a:chExt cx="1651065" cy="990639"/>
          </a:xfrm>
        </p:grpSpPr>
        <p:sp>
          <p:nvSpPr>
            <p:cNvPr id="38" name="Rectangle 37">
              <a:extLst>
                <a:ext uri="{FF2B5EF4-FFF2-40B4-BE49-F238E27FC236}">
                  <a16:creationId xmlns:a16="http://schemas.microsoft.com/office/drawing/2014/main" id="{A91F5F78-601C-208D-A5B8-6E3142F602A6}"/>
                </a:ext>
              </a:extLst>
            </p:cNvPr>
            <p:cNvSpPr/>
            <p:nvPr/>
          </p:nvSpPr>
          <p:spPr>
            <a:xfrm>
              <a:off x="2722330" y="1370972"/>
              <a:ext cx="1651065" cy="990639"/>
            </a:xfrm>
            <a:prstGeom prst="rect">
              <a:avLst/>
            </a:prstGeom>
            <a:ln w="76200">
              <a:noFill/>
            </a:ln>
          </p:spPr>
          <p:style>
            <a:lnRef idx="0">
              <a:scrgbClr r="0" g="0" b="0"/>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39" name="TextBox 38">
              <a:extLst>
                <a:ext uri="{FF2B5EF4-FFF2-40B4-BE49-F238E27FC236}">
                  <a16:creationId xmlns:a16="http://schemas.microsoft.com/office/drawing/2014/main" id="{93DBFEA0-0582-8C5F-BD19-FCC438FA7CE2}"/>
                </a:ext>
              </a:extLst>
            </p:cNvPr>
            <p:cNvSpPr txBox="1"/>
            <p:nvPr/>
          </p:nvSpPr>
          <p:spPr>
            <a:xfrm>
              <a:off x="2722330" y="1370972"/>
              <a:ext cx="1651065" cy="99063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Documentation</a:t>
              </a:r>
            </a:p>
          </p:txBody>
        </p:sp>
      </p:grpSp>
      <p:grpSp>
        <p:nvGrpSpPr>
          <p:cNvPr id="32" name="Group 31">
            <a:extLst>
              <a:ext uri="{FF2B5EF4-FFF2-40B4-BE49-F238E27FC236}">
                <a16:creationId xmlns:a16="http://schemas.microsoft.com/office/drawing/2014/main" id="{D9B5433F-A484-0372-BD07-CFAAD81C55FF}"/>
              </a:ext>
            </a:extLst>
          </p:cNvPr>
          <p:cNvGrpSpPr/>
          <p:nvPr/>
        </p:nvGrpSpPr>
        <p:grpSpPr>
          <a:xfrm>
            <a:off x="4761873" y="2680720"/>
            <a:ext cx="1651065" cy="990639"/>
            <a:chOff x="4753141" y="1370972"/>
            <a:chExt cx="1651065" cy="990639"/>
          </a:xfrm>
        </p:grpSpPr>
        <p:sp>
          <p:nvSpPr>
            <p:cNvPr id="36" name="Rectangle 35">
              <a:extLst>
                <a:ext uri="{FF2B5EF4-FFF2-40B4-BE49-F238E27FC236}">
                  <a16:creationId xmlns:a16="http://schemas.microsoft.com/office/drawing/2014/main" id="{2A2E965D-5541-0598-92D3-C0B9C997E8B5}"/>
                </a:ext>
              </a:extLst>
            </p:cNvPr>
            <p:cNvSpPr/>
            <p:nvPr/>
          </p:nvSpPr>
          <p:spPr>
            <a:xfrm>
              <a:off x="4753141" y="1370972"/>
              <a:ext cx="1651065" cy="990639"/>
            </a:xfrm>
            <a:prstGeom prst="rect">
              <a:avLst/>
            </a:prstGeom>
            <a:ln w="76200">
              <a:noFill/>
            </a:ln>
          </p:spPr>
          <p:style>
            <a:lnRef idx="0">
              <a:scrgbClr r="0" g="0" b="0"/>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37" name="TextBox 36">
              <a:extLst>
                <a:ext uri="{FF2B5EF4-FFF2-40B4-BE49-F238E27FC236}">
                  <a16:creationId xmlns:a16="http://schemas.microsoft.com/office/drawing/2014/main" id="{2DBA22ED-9E85-3E47-CA86-0FB48D773429}"/>
                </a:ext>
              </a:extLst>
            </p:cNvPr>
            <p:cNvSpPr txBox="1"/>
            <p:nvPr/>
          </p:nvSpPr>
          <p:spPr>
            <a:xfrm>
              <a:off x="4753141" y="1370972"/>
              <a:ext cx="1651065" cy="99063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Security Controls and Assessment Procedures</a:t>
              </a:r>
            </a:p>
          </p:txBody>
        </p:sp>
      </p:grpSp>
      <p:grpSp>
        <p:nvGrpSpPr>
          <p:cNvPr id="33" name="Group 32">
            <a:extLst>
              <a:ext uri="{FF2B5EF4-FFF2-40B4-BE49-F238E27FC236}">
                <a16:creationId xmlns:a16="http://schemas.microsoft.com/office/drawing/2014/main" id="{A385283C-F869-BB83-B56C-0CA8333E9F7A}"/>
              </a:ext>
            </a:extLst>
          </p:cNvPr>
          <p:cNvGrpSpPr/>
          <p:nvPr/>
        </p:nvGrpSpPr>
        <p:grpSpPr>
          <a:xfrm>
            <a:off x="6792683" y="2680720"/>
            <a:ext cx="1651065" cy="990639"/>
            <a:chOff x="6783951" y="1370972"/>
            <a:chExt cx="1651065" cy="990639"/>
          </a:xfrm>
        </p:grpSpPr>
        <p:sp>
          <p:nvSpPr>
            <p:cNvPr id="34" name="Rectangle 33">
              <a:extLst>
                <a:ext uri="{FF2B5EF4-FFF2-40B4-BE49-F238E27FC236}">
                  <a16:creationId xmlns:a16="http://schemas.microsoft.com/office/drawing/2014/main" id="{25EDE61D-8B6A-DDA1-86BC-BE2A192871D0}"/>
                </a:ext>
              </a:extLst>
            </p:cNvPr>
            <p:cNvSpPr/>
            <p:nvPr/>
          </p:nvSpPr>
          <p:spPr>
            <a:xfrm>
              <a:off x="6783951" y="1370972"/>
              <a:ext cx="1651065" cy="990639"/>
            </a:xfrm>
            <a:prstGeom prst="rect">
              <a:avLst/>
            </a:prstGeom>
            <a:ln w="76200">
              <a:noFill/>
            </a:ln>
          </p:spPr>
          <p:style>
            <a:lnRef idx="0">
              <a:scrgbClr r="0" g="0" b="0"/>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35" name="TextBox 34">
              <a:extLst>
                <a:ext uri="{FF2B5EF4-FFF2-40B4-BE49-F238E27FC236}">
                  <a16:creationId xmlns:a16="http://schemas.microsoft.com/office/drawing/2014/main" id="{A27BFB50-4E82-3508-27E3-169D0B5E5FB4}"/>
                </a:ext>
              </a:extLst>
            </p:cNvPr>
            <p:cNvSpPr txBox="1"/>
            <p:nvPr/>
          </p:nvSpPr>
          <p:spPr>
            <a:xfrm>
              <a:off x="6783951" y="1370972"/>
              <a:ext cx="1651065" cy="99063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RMF Resources</a:t>
              </a: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05"/>
        <p:cNvGrpSpPr/>
        <p:nvPr/>
      </p:nvGrpSpPr>
      <p:grpSpPr>
        <a:xfrm>
          <a:off x="0" y="0"/>
          <a:ext cx="0" cy="0"/>
          <a:chOff x="0" y="0"/>
          <a:chExt cx="0" cy="0"/>
        </a:xfrm>
      </p:grpSpPr>
      <p:sp>
        <p:nvSpPr>
          <p:cNvPr id="506" name="Google Shape;506;p20"/>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Quantifying Risk</a:t>
            </a:r>
            <a:endParaRPr/>
          </a:p>
        </p:txBody>
      </p:sp>
      <p:grpSp>
        <p:nvGrpSpPr>
          <p:cNvPr id="507" name="Google Shape;507;p20"/>
          <p:cNvGrpSpPr/>
          <p:nvPr/>
        </p:nvGrpSpPr>
        <p:grpSpPr>
          <a:xfrm>
            <a:off x="692631" y="1949005"/>
            <a:ext cx="7758737" cy="1512188"/>
            <a:chOff x="6831" y="120205"/>
            <a:chExt cx="7758737" cy="1512188"/>
          </a:xfrm>
        </p:grpSpPr>
        <p:sp>
          <p:nvSpPr>
            <p:cNvPr id="508" name="Google Shape;508;p20"/>
            <p:cNvSpPr/>
            <p:nvPr/>
          </p:nvSpPr>
          <p:spPr>
            <a:xfrm>
              <a:off x="6831" y="120205"/>
              <a:ext cx="2041773" cy="1512188"/>
            </a:xfrm>
            <a:prstGeom prst="roundRect">
              <a:avLst>
                <a:gd name="adj" fmla="val 10000"/>
              </a:avLst>
            </a:prstGeom>
            <a:solidFill>
              <a:schemeClr val="dk2"/>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9" name="Google Shape;509;p20"/>
            <p:cNvSpPr txBox="1"/>
            <p:nvPr/>
          </p:nvSpPr>
          <p:spPr>
            <a:xfrm>
              <a:off x="51121" y="164495"/>
              <a:ext cx="1953193" cy="1423608"/>
            </a:xfrm>
            <a:prstGeom prst="rect">
              <a:avLst/>
            </a:prstGeom>
            <a:noFill/>
            <a:ln>
              <a:noFill/>
            </a:ln>
          </p:spPr>
          <p:txBody>
            <a:bodyPr spcFirstLastPara="1" wrap="square" lIns="95250" tIns="95250" rIns="95250" bIns="95250" anchor="ctr" anchorCtr="0">
              <a:noAutofit/>
            </a:bodyPr>
            <a:lstStyle/>
            <a:p>
              <a:pPr marL="0" marR="0" lvl="0" indent="0" algn="ctr" rtl="0">
                <a:lnSpc>
                  <a:spcPct val="90000"/>
                </a:lnSpc>
                <a:spcBef>
                  <a:spcPts val="0"/>
                </a:spcBef>
                <a:spcAft>
                  <a:spcPts val="0"/>
                </a:spcAft>
                <a:buClr>
                  <a:schemeClr val="lt1"/>
                </a:buClr>
                <a:buSzPts val="2500"/>
                <a:buFont typeface="Tahoma"/>
                <a:buNone/>
              </a:pPr>
              <a:r>
                <a:rPr lang="en-US" sz="2500" b="0" i="0" u="none" strike="noStrike" cap="none">
                  <a:solidFill>
                    <a:schemeClr val="lt1"/>
                  </a:solidFill>
                  <a:latin typeface="Tahoma"/>
                  <a:ea typeface="Tahoma"/>
                  <a:cs typeface="Tahoma"/>
                  <a:sym typeface="Tahoma"/>
                </a:rPr>
                <a:t>Likelihood</a:t>
              </a:r>
              <a:endParaRPr sz="1400" b="0" i="0" u="none" strike="noStrike" cap="none">
                <a:solidFill>
                  <a:srgbClr val="000000"/>
                </a:solidFill>
                <a:latin typeface="Arial"/>
                <a:ea typeface="Arial"/>
                <a:cs typeface="Arial"/>
                <a:sym typeface="Arial"/>
              </a:endParaRPr>
            </a:p>
          </p:txBody>
        </p:sp>
        <p:sp>
          <p:nvSpPr>
            <p:cNvPr id="510" name="Google Shape;510;p20"/>
            <p:cNvSpPr/>
            <p:nvPr/>
          </p:nvSpPr>
          <p:spPr>
            <a:xfrm>
              <a:off x="2252781" y="623120"/>
              <a:ext cx="432855" cy="506359"/>
            </a:xfrm>
            <a:prstGeom prst="rightArrow">
              <a:avLst>
                <a:gd name="adj1" fmla="val 60000"/>
                <a:gd name="adj2" fmla="val 50000"/>
              </a:avLst>
            </a:pr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1" name="Google Shape;511;p20"/>
            <p:cNvSpPr txBox="1"/>
            <p:nvPr/>
          </p:nvSpPr>
          <p:spPr>
            <a:xfrm>
              <a:off x="2252781" y="724392"/>
              <a:ext cx="302999" cy="303815"/>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lt1"/>
                </a:buClr>
                <a:buSzPts val="2200"/>
                <a:buFont typeface="Tahoma"/>
                <a:buNone/>
              </a:pPr>
              <a:r>
                <a:rPr lang="en-US" sz="2200" b="0" i="0" u="none" strike="noStrike" cap="none">
                  <a:solidFill>
                    <a:schemeClr val="lt1"/>
                  </a:solidFill>
                  <a:latin typeface="Tahoma"/>
                  <a:ea typeface="Tahoma"/>
                  <a:cs typeface="Tahoma"/>
                  <a:sym typeface="Tahoma"/>
                </a:rPr>
                <a:t>X</a:t>
              </a:r>
              <a:endParaRPr sz="1400" b="0" i="0" u="none" strike="noStrike" cap="none">
                <a:solidFill>
                  <a:srgbClr val="000000"/>
                </a:solidFill>
                <a:latin typeface="Arial"/>
                <a:ea typeface="Arial"/>
                <a:cs typeface="Arial"/>
                <a:sym typeface="Arial"/>
              </a:endParaRPr>
            </a:p>
          </p:txBody>
        </p:sp>
        <p:sp>
          <p:nvSpPr>
            <p:cNvPr id="512" name="Google Shape;512;p20"/>
            <p:cNvSpPr/>
            <p:nvPr/>
          </p:nvSpPr>
          <p:spPr>
            <a:xfrm>
              <a:off x="2865313" y="120205"/>
              <a:ext cx="2041773" cy="1512188"/>
            </a:xfrm>
            <a:prstGeom prst="roundRect">
              <a:avLst>
                <a:gd name="adj" fmla="val 10000"/>
              </a:avLst>
            </a:prstGeom>
            <a:solidFill>
              <a:schemeClr val="dk2"/>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3" name="Google Shape;513;p20"/>
            <p:cNvSpPr txBox="1"/>
            <p:nvPr/>
          </p:nvSpPr>
          <p:spPr>
            <a:xfrm>
              <a:off x="2909603" y="164495"/>
              <a:ext cx="1953193" cy="1423608"/>
            </a:xfrm>
            <a:prstGeom prst="rect">
              <a:avLst/>
            </a:prstGeom>
            <a:noFill/>
            <a:ln>
              <a:noFill/>
            </a:ln>
          </p:spPr>
          <p:txBody>
            <a:bodyPr spcFirstLastPara="1" wrap="square" lIns="106675" tIns="106675" rIns="106675" bIns="106675" anchor="ctr" anchorCtr="0">
              <a:noAutofit/>
            </a:bodyPr>
            <a:lstStyle/>
            <a:p>
              <a:pPr marL="0" marR="0" lvl="0" indent="0" algn="ctr" rtl="0">
                <a:lnSpc>
                  <a:spcPct val="90000"/>
                </a:lnSpc>
                <a:spcBef>
                  <a:spcPts val="0"/>
                </a:spcBef>
                <a:spcAft>
                  <a:spcPts val="0"/>
                </a:spcAft>
                <a:buClr>
                  <a:schemeClr val="lt1"/>
                </a:buClr>
                <a:buSzPts val="2800"/>
                <a:buFont typeface="Tahoma"/>
                <a:buNone/>
              </a:pPr>
              <a:r>
                <a:rPr lang="en-US" sz="2800" b="0" i="0" u="none" strike="noStrike" cap="none">
                  <a:solidFill>
                    <a:schemeClr val="lt1"/>
                  </a:solidFill>
                  <a:latin typeface="Tahoma"/>
                  <a:ea typeface="Tahoma"/>
                  <a:cs typeface="Tahoma"/>
                  <a:sym typeface="Tahoma"/>
                </a:rPr>
                <a:t>Impact</a:t>
              </a:r>
              <a:endParaRPr sz="1400" b="0" i="0" u="none" strike="noStrike" cap="none">
                <a:solidFill>
                  <a:srgbClr val="000000"/>
                </a:solidFill>
                <a:latin typeface="Arial"/>
                <a:ea typeface="Arial"/>
                <a:cs typeface="Arial"/>
                <a:sym typeface="Arial"/>
              </a:endParaRPr>
            </a:p>
          </p:txBody>
        </p:sp>
        <p:sp>
          <p:nvSpPr>
            <p:cNvPr id="514" name="Google Shape;514;p20"/>
            <p:cNvSpPr/>
            <p:nvPr/>
          </p:nvSpPr>
          <p:spPr>
            <a:xfrm>
              <a:off x="5111263" y="623120"/>
              <a:ext cx="432855" cy="506359"/>
            </a:xfrm>
            <a:prstGeom prst="rightArrow">
              <a:avLst>
                <a:gd name="adj1" fmla="val 60000"/>
                <a:gd name="adj2" fmla="val 50000"/>
              </a:avLst>
            </a:pr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5" name="Google Shape;515;p20"/>
            <p:cNvSpPr txBox="1"/>
            <p:nvPr/>
          </p:nvSpPr>
          <p:spPr>
            <a:xfrm>
              <a:off x="5111263" y="724392"/>
              <a:ext cx="302999" cy="303815"/>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lt1"/>
                </a:buClr>
                <a:buSzPts val="2200"/>
                <a:buFont typeface="Tahoma"/>
                <a:buNone/>
              </a:pPr>
              <a:r>
                <a:rPr lang="en-US" sz="2200" b="0" i="0" u="none" strike="noStrike" cap="none">
                  <a:solidFill>
                    <a:schemeClr val="lt1"/>
                  </a:solidFill>
                  <a:latin typeface="Tahoma"/>
                  <a:ea typeface="Tahoma"/>
                  <a:cs typeface="Tahoma"/>
                  <a:sym typeface="Tahoma"/>
                </a:rPr>
                <a:t>=</a:t>
              </a:r>
              <a:endParaRPr sz="1400" b="0" i="0" u="none" strike="noStrike" cap="none">
                <a:solidFill>
                  <a:srgbClr val="000000"/>
                </a:solidFill>
                <a:latin typeface="Arial"/>
                <a:ea typeface="Arial"/>
                <a:cs typeface="Arial"/>
                <a:sym typeface="Arial"/>
              </a:endParaRPr>
            </a:p>
          </p:txBody>
        </p:sp>
        <p:sp>
          <p:nvSpPr>
            <p:cNvPr id="516" name="Google Shape;516;p20"/>
            <p:cNvSpPr/>
            <p:nvPr/>
          </p:nvSpPr>
          <p:spPr>
            <a:xfrm>
              <a:off x="5723795" y="120205"/>
              <a:ext cx="2041773" cy="1512188"/>
            </a:xfrm>
            <a:prstGeom prst="roundRect">
              <a:avLst>
                <a:gd name="adj" fmla="val 10000"/>
              </a:avLst>
            </a:prstGeom>
            <a:solidFill>
              <a:schemeClr val="dk2"/>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7" name="Google Shape;517;p20"/>
            <p:cNvSpPr txBox="1"/>
            <p:nvPr/>
          </p:nvSpPr>
          <p:spPr>
            <a:xfrm>
              <a:off x="5768085" y="164495"/>
              <a:ext cx="1953193" cy="1423608"/>
            </a:xfrm>
            <a:prstGeom prst="rect">
              <a:avLst/>
            </a:prstGeom>
            <a:noFill/>
            <a:ln>
              <a:noFill/>
            </a:ln>
          </p:spPr>
          <p:txBody>
            <a:bodyPr spcFirstLastPara="1" wrap="square" lIns="106675" tIns="106675" rIns="106675" bIns="106675" anchor="ctr" anchorCtr="0">
              <a:noAutofit/>
            </a:bodyPr>
            <a:lstStyle/>
            <a:p>
              <a:pPr marL="0" marR="0" lvl="0" indent="0" algn="ctr" rtl="0">
                <a:lnSpc>
                  <a:spcPct val="90000"/>
                </a:lnSpc>
                <a:spcBef>
                  <a:spcPts val="0"/>
                </a:spcBef>
                <a:spcAft>
                  <a:spcPts val="0"/>
                </a:spcAft>
                <a:buClr>
                  <a:schemeClr val="lt1"/>
                </a:buClr>
                <a:buSzPts val="2800"/>
                <a:buFont typeface="Tahoma"/>
                <a:buNone/>
              </a:pPr>
              <a:r>
                <a:rPr lang="en-US" sz="2800" b="0" i="0" u="none" strike="noStrike" cap="none">
                  <a:solidFill>
                    <a:schemeClr val="lt1"/>
                  </a:solidFill>
                  <a:latin typeface="Tahoma"/>
                  <a:ea typeface="Tahoma"/>
                  <a:cs typeface="Tahoma"/>
                  <a:sym typeface="Tahoma"/>
                </a:rPr>
                <a:t>Quantified Residual Risk</a:t>
              </a:r>
              <a:endParaRPr sz="2500" b="0" i="0" u="none" strike="noStrike" cap="none">
                <a:solidFill>
                  <a:schemeClr val="lt1"/>
                </a:solidFill>
                <a:latin typeface="Tahoma"/>
                <a:ea typeface="Tahoma"/>
                <a:cs typeface="Tahoma"/>
                <a:sym typeface="Tahoma"/>
              </a:endParaRPr>
            </a:p>
          </p:txBody>
        </p:sp>
      </p:grpSp>
      <p:pic>
        <p:nvPicPr>
          <p:cNvPr id="518" name="Google Shape;518;p20"/>
          <p:cNvPicPr preferRelativeResize="0"/>
          <p:nvPr/>
        </p:nvPicPr>
        <p:blipFill rotWithShape="1">
          <a:blip r:embed="rId3">
            <a:alphaModFix/>
          </a:blip>
          <a:srcRect/>
          <a:stretch/>
        </p:blipFill>
        <p:spPr>
          <a:xfrm>
            <a:off x="685800" y="3810000"/>
            <a:ext cx="7778852" cy="2486025"/>
          </a:xfrm>
          <a:prstGeom prst="rect">
            <a:avLst/>
          </a:prstGeom>
          <a:noFill/>
          <a:ln>
            <a:noFill/>
          </a:ln>
        </p:spPr>
      </p:pic>
      <p:sp>
        <p:nvSpPr>
          <p:cNvPr id="519" name="Google Shape;519;p20"/>
          <p:cNvSpPr txBox="1"/>
          <p:nvPr/>
        </p:nvSpPr>
        <p:spPr>
          <a:xfrm>
            <a:off x="3127426" y="6296025"/>
            <a:ext cx="2895600" cy="2616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
              <a:buFont typeface="Arial"/>
              <a:buNone/>
            </a:pPr>
            <a:r>
              <a:rPr lang="en-US" sz="1100" b="0" i="0" u="none" strike="noStrike" cap="none">
                <a:solidFill>
                  <a:schemeClr val="dk1"/>
                </a:solidFill>
                <a:latin typeface="Tahoma"/>
                <a:ea typeface="Tahoma"/>
                <a:cs typeface="Tahoma"/>
                <a:sym typeface="Tahoma"/>
              </a:rPr>
              <a:t>Source: NIST Special Publication 800-30</a:t>
            </a:r>
            <a:endParaRPr sz="1200" b="0" i="0" u="none" strike="noStrike" cap="none">
              <a:solidFill>
                <a:schemeClr val="dk1"/>
              </a:solidFill>
              <a:latin typeface="Tahoma"/>
              <a:ea typeface="Tahoma"/>
              <a:cs typeface="Tahoma"/>
              <a:sym typeface="Tahoma"/>
            </a:endParaRPr>
          </a:p>
        </p:txBody>
      </p:sp>
      <p:sp>
        <p:nvSpPr>
          <p:cNvPr id="520" name="Google Shape;520;p20"/>
          <p:cNvSpPr/>
          <p:nvPr/>
        </p:nvSpPr>
        <p:spPr>
          <a:xfrm>
            <a:off x="2057400" y="1191280"/>
            <a:ext cx="4305300" cy="523220"/>
          </a:xfrm>
          <a:prstGeom prst="rect">
            <a:avLst/>
          </a:prstGeom>
          <a:solidFill>
            <a:srgbClr val="F2F2F2"/>
          </a:solidFill>
          <a:ln w="9525" cap="flat" cmpd="sng">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Tahoma"/>
                <a:ea typeface="Tahoma"/>
                <a:cs typeface="Tahoma"/>
                <a:sym typeface="Tahoma"/>
              </a:rPr>
              <a:t>Example Impact</a:t>
            </a:r>
            <a:r>
              <a:rPr lang="en-US" sz="1400" b="0" i="0" u="none" strike="noStrike" cap="none">
                <a:solidFill>
                  <a:schemeClr val="dk1"/>
                </a:solidFill>
                <a:latin typeface="Tahoma"/>
                <a:ea typeface="Tahoma"/>
                <a:cs typeface="Tahoma"/>
                <a:sym typeface="Tahoma"/>
              </a:rPr>
              <a:t>: Monetary loss, loss of reputation, loss of competitive advantage</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26"/>
        <p:cNvGrpSpPr/>
        <p:nvPr/>
      </p:nvGrpSpPr>
      <p:grpSpPr>
        <a:xfrm>
          <a:off x="0" y="0"/>
          <a:ext cx="0" cy="0"/>
          <a:chOff x="0" y="0"/>
          <a:chExt cx="0" cy="0"/>
        </a:xfrm>
      </p:grpSpPr>
      <p:sp>
        <p:nvSpPr>
          <p:cNvPr id="527" name="Google Shape;527;p21"/>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Acceptance of Risk</a:t>
            </a:r>
            <a:endParaRPr/>
          </a:p>
        </p:txBody>
      </p:sp>
      <p:grpSp>
        <p:nvGrpSpPr>
          <p:cNvPr id="528" name="Google Shape;528;p21"/>
          <p:cNvGrpSpPr/>
          <p:nvPr/>
        </p:nvGrpSpPr>
        <p:grpSpPr>
          <a:xfrm>
            <a:off x="544242" y="3800291"/>
            <a:ext cx="7750714" cy="1467216"/>
            <a:chOff x="10842" y="142691"/>
            <a:chExt cx="7750714" cy="1467216"/>
          </a:xfrm>
        </p:grpSpPr>
        <p:sp>
          <p:nvSpPr>
            <p:cNvPr id="529" name="Google Shape;529;p21"/>
            <p:cNvSpPr/>
            <p:nvPr/>
          </p:nvSpPr>
          <p:spPr>
            <a:xfrm>
              <a:off x="10842" y="142691"/>
              <a:ext cx="1979116" cy="1467216"/>
            </a:xfrm>
            <a:prstGeom prst="roundRect">
              <a:avLst>
                <a:gd name="adj" fmla="val 10000"/>
              </a:avLst>
            </a:prstGeom>
            <a:solidFill>
              <a:srgbClr val="205867"/>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0" name="Google Shape;530;p21"/>
            <p:cNvSpPr txBox="1"/>
            <p:nvPr/>
          </p:nvSpPr>
          <p:spPr>
            <a:xfrm>
              <a:off x="53815" y="185664"/>
              <a:ext cx="1893170" cy="1381270"/>
            </a:xfrm>
            <a:prstGeom prst="rect">
              <a:avLst/>
            </a:prstGeom>
            <a:noFill/>
            <a:ln>
              <a:noFill/>
            </a:ln>
          </p:spPr>
          <p:txBody>
            <a:bodyPr spcFirstLastPara="1" wrap="square" lIns="106675" tIns="106675" rIns="106675" bIns="106675" anchor="ctr" anchorCtr="0">
              <a:noAutofit/>
            </a:bodyPr>
            <a:lstStyle/>
            <a:p>
              <a:pPr marL="0" marR="0" lvl="0" indent="0" algn="ctr" rtl="0">
                <a:lnSpc>
                  <a:spcPct val="90000"/>
                </a:lnSpc>
                <a:spcBef>
                  <a:spcPts val="0"/>
                </a:spcBef>
                <a:spcAft>
                  <a:spcPts val="0"/>
                </a:spcAft>
                <a:buClr>
                  <a:schemeClr val="lt1"/>
                </a:buClr>
                <a:buSzPts val="2800"/>
                <a:buFont typeface="Tahoma"/>
                <a:buNone/>
              </a:pPr>
              <a:r>
                <a:rPr lang="en-US" sz="2800" b="0" i="0" u="none" strike="noStrike" cap="none">
                  <a:solidFill>
                    <a:schemeClr val="lt1"/>
                  </a:solidFill>
                  <a:latin typeface="Tahoma"/>
                  <a:ea typeface="Tahoma"/>
                  <a:cs typeface="Tahoma"/>
                  <a:sym typeface="Tahoma"/>
                </a:rPr>
                <a:t>Overall Residual</a:t>
              </a:r>
              <a:br>
                <a:rPr lang="en-US" sz="2800" b="0" i="0" u="none" strike="noStrike" cap="none">
                  <a:solidFill>
                    <a:schemeClr val="lt1"/>
                  </a:solidFill>
                  <a:latin typeface="Tahoma"/>
                  <a:ea typeface="Tahoma"/>
                  <a:cs typeface="Tahoma"/>
                  <a:sym typeface="Tahoma"/>
                </a:rPr>
              </a:br>
              <a:r>
                <a:rPr lang="en-US" sz="2800" b="0" i="0" u="none" strike="noStrike" cap="none">
                  <a:solidFill>
                    <a:schemeClr val="lt1"/>
                  </a:solidFill>
                  <a:latin typeface="Tahoma"/>
                  <a:ea typeface="Tahoma"/>
                  <a:cs typeface="Tahoma"/>
                  <a:sym typeface="Tahoma"/>
                </a:rPr>
                <a:t>Risk</a:t>
              </a:r>
              <a:endParaRPr sz="2000" b="0" i="0" u="none" strike="noStrike" cap="none">
                <a:solidFill>
                  <a:schemeClr val="lt1"/>
                </a:solidFill>
                <a:latin typeface="Tahoma"/>
                <a:ea typeface="Tahoma"/>
                <a:cs typeface="Tahoma"/>
                <a:sym typeface="Tahoma"/>
              </a:endParaRPr>
            </a:p>
          </p:txBody>
        </p:sp>
        <p:sp>
          <p:nvSpPr>
            <p:cNvPr id="531" name="Google Shape;531;p21"/>
            <p:cNvSpPr/>
            <p:nvPr/>
          </p:nvSpPr>
          <p:spPr>
            <a:xfrm>
              <a:off x="2187870" y="630889"/>
              <a:ext cx="419572" cy="490820"/>
            </a:xfrm>
            <a:prstGeom prst="rightArrow">
              <a:avLst>
                <a:gd name="adj1" fmla="val 60000"/>
                <a:gd name="adj2" fmla="val 50000"/>
              </a:avLst>
            </a:prstGeom>
            <a:solidFill>
              <a:srgbClr val="20586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2" name="Google Shape;532;p21"/>
            <p:cNvSpPr txBox="1"/>
            <p:nvPr/>
          </p:nvSpPr>
          <p:spPr>
            <a:xfrm>
              <a:off x="2187870" y="729053"/>
              <a:ext cx="293700" cy="294492"/>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lt1"/>
                </a:buClr>
                <a:buSzPts val="2000"/>
                <a:buFont typeface="Tahoma"/>
                <a:buNone/>
              </a:pPr>
              <a:r>
                <a:rPr lang="en-US" sz="2000" b="0" i="0" u="none" strike="noStrike" cap="none">
                  <a:solidFill>
                    <a:schemeClr val="lt1"/>
                  </a:solidFill>
                  <a:latin typeface="Tahoma"/>
                  <a:ea typeface="Tahoma"/>
                  <a:cs typeface="Tahoma"/>
                  <a:sym typeface="Tahoma"/>
                </a:rPr>
                <a:t>+</a:t>
              </a:r>
              <a:endParaRPr sz="1800" b="0" i="0" u="none" strike="noStrike" cap="none">
                <a:solidFill>
                  <a:schemeClr val="lt1"/>
                </a:solidFill>
                <a:latin typeface="Tahoma"/>
                <a:ea typeface="Tahoma"/>
                <a:cs typeface="Tahoma"/>
                <a:sym typeface="Tahoma"/>
              </a:endParaRPr>
            </a:p>
          </p:txBody>
        </p:sp>
        <p:sp>
          <p:nvSpPr>
            <p:cNvPr id="533" name="Google Shape;533;p21"/>
            <p:cNvSpPr/>
            <p:nvPr/>
          </p:nvSpPr>
          <p:spPr>
            <a:xfrm>
              <a:off x="2781605" y="142691"/>
              <a:ext cx="1979116" cy="1467216"/>
            </a:xfrm>
            <a:prstGeom prst="roundRect">
              <a:avLst>
                <a:gd name="adj" fmla="val 10000"/>
              </a:avLst>
            </a:prstGeom>
            <a:solidFill>
              <a:srgbClr val="205867"/>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4" name="Google Shape;534;p21"/>
            <p:cNvSpPr txBox="1"/>
            <p:nvPr/>
          </p:nvSpPr>
          <p:spPr>
            <a:xfrm>
              <a:off x="2824578" y="185664"/>
              <a:ext cx="1893170" cy="1381270"/>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chemeClr val="lt1"/>
                </a:buClr>
                <a:buSzPts val="2400"/>
                <a:buFont typeface="Tahoma"/>
                <a:buNone/>
              </a:pPr>
              <a:r>
                <a:rPr lang="en-US" sz="2400" b="0" i="0" u="none" strike="noStrike" cap="none">
                  <a:solidFill>
                    <a:schemeClr val="lt1"/>
                  </a:solidFill>
                  <a:latin typeface="Tahoma"/>
                  <a:ea typeface="Tahoma"/>
                  <a:cs typeface="Tahoma"/>
                  <a:sym typeface="Tahoma"/>
                </a:rPr>
                <a:t>Judged “Acceptable”</a:t>
              </a:r>
              <a:endParaRPr sz="1400" b="0" i="0" u="none" strike="noStrike" cap="none">
                <a:solidFill>
                  <a:srgbClr val="000000"/>
                </a:solidFill>
                <a:latin typeface="Arial"/>
                <a:ea typeface="Arial"/>
                <a:cs typeface="Arial"/>
                <a:sym typeface="Arial"/>
              </a:endParaRPr>
            </a:p>
          </p:txBody>
        </p:sp>
        <p:sp>
          <p:nvSpPr>
            <p:cNvPr id="535" name="Google Shape;535;p21"/>
            <p:cNvSpPr/>
            <p:nvPr/>
          </p:nvSpPr>
          <p:spPr>
            <a:xfrm>
              <a:off x="4958633" y="630889"/>
              <a:ext cx="419572" cy="490820"/>
            </a:xfrm>
            <a:prstGeom prst="rightArrow">
              <a:avLst>
                <a:gd name="adj1" fmla="val 60000"/>
                <a:gd name="adj2" fmla="val 50000"/>
              </a:avLst>
            </a:prstGeom>
            <a:solidFill>
              <a:srgbClr val="20586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6" name="Google Shape;536;p21"/>
            <p:cNvSpPr txBox="1"/>
            <p:nvPr/>
          </p:nvSpPr>
          <p:spPr>
            <a:xfrm>
              <a:off x="4958633" y="729053"/>
              <a:ext cx="293700" cy="294492"/>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lt1"/>
                </a:buClr>
                <a:buSzPts val="2000"/>
                <a:buFont typeface="Tahoma"/>
                <a:buNone/>
              </a:pPr>
              <a:r>
                <a:rPr lang="en-US" sz="2000" b="0" i="0" u="none" strike="noStrike" cap="none">
                  <a:solidFill>
                    <a:schemeClr val="lt1"/>
                  </a:solidFill>
                  <a:latin typeface="Tahoma"/>
                  <a:ea typeface="Tahoma"/>
                  <a:cs typeface="Tahoma"/>
                  <a:sym typeface="Tahoma"/>
                </a:rPr>
                <a:t>=</a:t>
              </a:r>
              <a:endParaRPr sz="1800" b="0" i="0" u="none" strike="noStrike" cap="none">
                <a:solidFill>
                  <a:schemeClr val="lt1"/>
                </a:solidFill>
                <a:latin typeface="Tahoma"/>
                <a:ea typeface="Tahoma"/>
                <a:cs typeface="Tahoma"/>
                <a:sym typeface="Tahoma"/>
              </a:endParaRPr>
            </a:p>
          </p:txBody>
        </p:sp>
        <p:sp>
          <p:nvSpPr>
            <p:cNvPr id="537" name="Google Shape;537;p21"/>
            <p:cNvSpPr/>
            <p:nvPr/>
          </p:nvSpPr>
          <p:spPr>
            <a:xfrm>
              <a:off x="5552368" y="142691"/>
              <a:ext cx="2209188" cy="1467216"/>
            </a:xfrm>
            <a:prstGeom prst="roundRect">
              <a:avLst>
                <a:gd name="adj" fmla="val 10000"/>
              </a:avLst>
            </a:prstGeom>
            <a:solidFill>
              <a:srgbClr val="205867"/>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8" name="Google Shape;538;p21"/>
            <p:cNvSpPr txBox="1"/>
            <p:nvPr/>
          </p:nvSpPr>
          <p:spPr>
            <a:xfrm>
              <a:off x="5595341" y="185664"/>
              <a:ext cx="2123242" cy="1381270"/>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chemeClr val="lt1"/>
                </a:buClr>
                <a:buSzPts val="2400"/>
                <a:buFont typeface="Tahoma"/>
                <a:buNone/>
              </a:pPr>
              <a:r>
                <a:rPr lang="en-US" sz="2400" b="0" i="0" u="none" strike="noStrike" cap="none">
                  <a:solidFill>
                    <a:schemeClr val="lt1"/>
                  </a:solidFill>
                  <a:latin typeface="Tahoma"/>
                  <a:ea typeface="Tahoma"/>
                  <a:cs typeface="Tahoma"/>
                  <a:sym typeface="Tahoma"/>
                </a:rPr>
                <a:t>Authorization</a:t>
              </a:r>
              <a:br>
                <a:rPr lang="en-US" sz="2400" b="0" i="0" u="none" strike="noStrike" cap="none">
                  <a:solidFill>
                    <a:schemeClr val="lt1"/>
                  </a:solidFill>
                  <a:latin typeface="Tahoma"/>
                  <a:ea typeface="Tahoma"/>
                  <a:cs typeface="Tahoma"/>
                  <a:sym typeface="Tahoma"/>
                </a:rPr>
              </a:br>
              <a:r>
                <a:rPr lang="en-US" sz="2400" b="0" i="0" u="none" strike="noStrike" cap="none">
                  <a:solidFill>
                    <a:schemeClr val="lt1"/>
                  </a:solidFill>
                  <a:latin typeface="Tahoma"/>
                  <a:ea typeface="Tahoma"/>
                  <a:cs typeface="Tahoma"/>
                  <a:sym typeface="Tahoma"/>
                </a:rPr>
                <a:t>to</a:t>
              </a:r>
              <a:br>
                <a:rPr lang="en-US" sz="2400" b="0" i="0" u="none" strike="noStrike" cap="none">
                  <a:solidFill>
                    <a:schemeClr val="lt1"/>
                  </a:solidFill>
                  <a:latin typeface="Tahoma"/>
                  <a:ea typeface="Tahoma"/>
                  <a:cs typeface="Tahoma"/>
                  <a:sym typeface="Tahoma"/>
                </a:rPr>
              </a:br>
              <a:r>
                <a:rPr lang="en-US" sz="2400" b="0" i="0" u="none" strike="noStrike" cap="none">
                  <a:solidFill>
                    <a:schemeClr val="lt1"/>
                  </a:solidFill>
                  <a:latin typeface="Tahoma"/>
                  <a:ea typeface="Tahoma"/>
                  <a:cs typeface="Tahoma"/>
                  <a:sym typeface="Tahoma"/>
                </a:rPr>
                <a:t>Operate</a:t>
              </a:r>
              <a:endParaRPr sz="1900" b="0" i="0" u="none" strike="noStrike" cap="none">
                <a:solidFill>
                  <a:schemeClr val="lt1"/>
                </a:solidFill>
                <a:latin typeface="Tahoma"/>
                <a:ea typeface="Tahoma"/>
                <a:cs typeface="Tahoma"/>
                <a:sym typeface="Tahoma"/>
              </a:endParaRPr>
            </a:p>
          </p:txBody>
        </p:sp>
      </p:grpSp>
      <p:grpSp>
        <p:nvGrpSpPr>
          <p:cNvPr id="539" name="Google Shape;539;p21"/>
          <p:cNvGrpSpPr/>
          <p:nvPr/>
        </p:nvGrpSpPr>
        <p:grpSpPr>
          <a:xfrm>
            <a:off x="533400" y="1676400"/>
            <a:ext cx="1447800" cy="1219200"/>
            <a:chOff x="10842" y="142691"/>
            <a:chExt cx="1979116" cy="1467216"/>
          </a:xfrm>
        </p:grpSpPr>
        <p:sp>
          <p:nvSpPr>
            <p:cNvPr id="540" name="Google Shape;540;p21"/>
            <p:cNvSpPr/>
            <p:nvPr/>
          </p:nvSpPr>
          <p:spPr>
            <a:xfrm>
              <a:off x="10842" y="142691"/>
              <a:ext cx="1979116" cy="1467216"/>
            </a:xfrm>
            <a:prstGeom prst="roundRect">
              <a:avLst>
                <a:gd name="adj" fmla="val 10000"/>
              </a:avLst>
            </a:prstGeom>
            <a:solidFill>
              <a:srgbClr val="205867"/>
            </a:solidFill>
            <a:ln w="171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Tahoma"/>
                <a:ea typeface="Tahoma"/>
                <a:cs typeface="Tahoma"/>
                <a:sym typeface="Tahoma"/>
              </a:endParaRPr>
            </a:p>
          </p:txBody>
        </p:sp>
        <p:sp>
          <p:nvSpPr>
            <p:cNvPr id="541" name="Google Shape;541;p21"/>
            <p:cNvSpPr/>
            <p:nvPr/>
          </p:nvSpPr>
          <p:spPr>
            <a:xfrm>
              <a:off x="53815" y="185664"/>
              <a:ext cx="1893170" cy="1381270"/>
            </a:xfrm>
            <a:prstGeom prst="rect">
              <a:avLst/>
            </a:prstGeom>
            <a:noFill/>
            <a:ln>
              <a:noFill/>
            </a:ln>
          </p:spPr>
          <p:txBody>
            <a:bodyPr spcFirstLastPara="1" wrap="square" lIns="106675" tIns="106675" rIns="106675" bIns="106675" anchor="ctr" anchorCtr="0">
              <a:noAutofit/>
            </a:bodyPr>
            <a:lstStyle/>
            <a:p>
              <a:pPr marL="0" marR="0" lvl="0" indent="0" algn="ctr" rtl="0">
                <a:lnSpc>
                  <a:spcPct val="90000"/>
                </a:lnSpc>
                <a:spcBef>
                  <a:spcPts val="0"/>
                </a:spcBef>
                <a:spcAft>
                  <a:spcPts val="0"/>
                </a:spcAft>
                <a:buClr>
                  <a:srgbClr val="000000"/>
                </a:buClr>
                <a:buSzPts val="2400"/>
                <a:buFont typeface="Arial"/>
                <a:buNone/>
              </a:pPr>
              <a:r>
                <a:rPr lang="en-US" sz="2400" b="0" i="0" u="none" strike="noStrike" cap="none">
                  <a:solidFill>
                    <a:schemeClr val="lt1"/>
                  </a:solidFill>
                  <a:latin typeface="Tahoma"/>
                  <a:ea typeface="Tahoma"/>
                  <a:cs typeface="Tahoma"/>
                  <a:sym typeface="Tahoma"/>
                </a:rPr>
                <a:t>Residual</a:t>
              </a:r>
              <a:br>
                <a:rPr lang="en-US" sz="2400" b="0" i="0" u="none" strike="noStrike" cap="none">
                  <a:solidFill>
                    <a:schemeClr val="lt1"/>
                  </a:solidFill>
                  <a:latin typeface="Tahoma"/>
                  <a:ea typeface="Tahoma"/>
                  <a:cs typeface="Tahoma"/>
                  <a:sym typeface="Tahoma"/>
                </a:rPr>
              </a:br>
              <a:r>
                <a:rPr lang="en-US" sz="2400" b="0" i="0" u="none" strike="noStrike" cap="none">
                  <a:solidFill>
                    <a:schemeClr val="lt1"/>
                  </a:solidFill>
                  <a:latin typeface="Tahoma"/>
                  <a:ea typeface="Tahoma"/>
                  <a:cs typeface="Tahoma"/>
                  <a:sym typeface="Tahoma"/>
                </a:rPr>
                <a:t>Risk</a:t>
              </a:r>
              <a:endParaRPr sz="1800" b="0" i="0" u="none" strike="noStrike" cap="none">
                <a:solidFill>
                  <a:schemeClr val="lt1"/>
                </a:solidFill>
                <a:latin typeface="Tahoma"/>
                <a:ea typeface="Tahoma"/>
                <a:cs typeface="Tahoma"/>
                <a:sym typeface="Tahoma"/>
              </a:endParaRPr>
            </a:p>
          </p:txBody>
        </p:sp>
      </p:grpSp>
      <p:grpSp>
        <p:nvGrpSpPr>
          <p:cNvPr id="542" name="Google Shape;542;p21"/>
          <p:cNvGrpSpPr/>
          <p:nvPr/>
        </p:nvGrpSpPr>
        <p:grpSpPr>
          <a:xfrm>
            <a:off x="2050167" y="2040590"/>
            <a:ext cx="419572" cy="490820"/>
            <a:chOff x="2187870" y="630889"/>
            <a:chExt cx="419572" cy="490820"/>
          </a:xfrm>
        </p:grpSpPr>
        <p:sp>
          <p:nvSpPr>
            <p:cNvPr id="543" name="Google Shape;543;p21"/>
            <p:cNvSpPr/>
            <p:nvPr/>
          </p:nvSpPr>
          <p:spPr>
            <a:xfrm>
              <a:off x="2187870" y="630889"/>
              <a:ext cx="419572" cy="490820"/>
            </a:xfrm>
            <a:prstGeom prst="rightArrow">
              <a:avLst>
                <a:gd name="adj1" fmla="val 60000"/>
                <a:gd name="adj2" fmla="val 50000"/>
              </a:avLst>
            </a:prstGeom>
            <a:solidFill>
              <a:srgbClr val="20586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Tahoma"/>
                <a:ea typeface="Tahoma"/>
                <a:cs typeface="Tahoma"/>
                <a:sym typeface="Tahoma"/>
              </a:endParaRPr>
            </a:p>
          </p:txBody>
        </p:sp>
        <p:sp>
          <p:nvSpPr>
            <p:cNvPr id="544" name="Google Shape;544;p21"/>
            <p:cNvSpPr/>
            <p:nvPr/>
          </p:nvSpPr>
          <p:spPr>
            <a:xfrm>
              <a:off x="2187870" y="729053"/>
              <a:ext cx="293700" cy="294492"/>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0" u="none" strike="noStrike" cap="none">
                  <a:solidFill>
                    <a:schemeClr val="lt1"/>
                  </a:solidFill>
                  <a:latin typeface="Tahoma"/>
                  <a:ea typeface="Tahoma"/>
                  <a:cs typeface="Tahoma"/>
                  <a:sym typeface="Tahoma"/>
                </a:rPr>
                <a:t>+</a:t>
              </a:r>
              <a:endParaRPr sz="1800" b="0" i="0" u="none" strike="noStrike" cap="none">
                <a:solidFill>
                  <a:schemeClr val="lt1"/>
                </a:solidFill>
                <a:latin typeface="Tahoma"/>
                <a:ea typeface="Tahoma"/>
                <a:cs typeface="Tahoma"/>
                <a:sym typeface="Tahoma"/>
              </a:endParaRPr>
            </a:p>
          </p:txBody>
        </p:sp>
      </p:grpSp>
      <p:grpSp>
        <p:nvGrpSpPr>
          <p:cNvPr id="545" name="Google Shape;545;p21"/>
          <p:cNvGrpSpPr/>
          <p:nvPr/>
        </p:nvGrpSpPr>
        <p:grpSpPr>
          <a:xfrm>
            <a:off x="2508103" y="1676400"/>
            <a:ext cx="1447800" cy="1219200"/>
            <a:chOff x="10842" y="142691"/>
            <a:chExt cx="1979116" cy="1467216"/>
          </a:xfrm>
        </p:grpSpPr>
        <p:sp>
          <p:nvSpPr>
            <p:cNvPr id="546" name="Google Shape;546;p21"/>
            <p:cNvSpPr/>
            <p:nvPr/>
          </p:nvSpPr>
          <p:spPr>
            <a:xfrm>
              <a:off x="10842" y="142691"/>
              <a:ext cx="1979116" cy="1467216"/>
            </a:xfrm>
            <a:prstGeom prst="roundRect">
              <a:avLst>
                <a:gd name="adj" fmla="val 10000"/>
              </a:avLst>
            </a:prstGeom>
            <a:solidFill>
              <a:srgbClr val="205867"/>
            </a:solidFill>
            <a:ln w="171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Tahoma"/>
                <a:ea typeface="Tahoma"/>
                <a:cs typeface="Tahoma"/>
                <a:sym typeface="Tahoma"/>
              </a:endParaRPr>
            </a:p>
          </p:txBody>
        </p:sp>
        <p:sp>
          <p:nvSpPr>
            <p:cNvPr id="547" name="Google Shape;547;p21"/>
            <p:cNvSpPr/>
            <p:nvPr/>
          </p:nvSpPr>
          <p:spPr>
            <a:xfrm>
              <a:off x="53815" y="185664"/>
              <a:ext cx="1893170" cy="1381270"/>
            </a:xfrm>
            <a:prstGeom prst="rect">
              <a:avLst/>
            </a:prstGeom>
            <a:noFill/>
            <a:ln>
              <a:noFill/>
            </a:ln>
          </p:spPr>
          <p:txBody>
            <a:bodyPr spcFirstLastPara="1" wrap="square" lIns="106675" tIns="106675" rIns="106675" bIns="106675" anchor="ctr" anchorCtr="0">
              <a:noAutofit/>
            </a:bodyPr>
            <a:lstStyle/>
            <a:p>
              <a:pPr marL="0" marR="0" lvl="0" indent="0" algn="ctr" rtl="0">
                <a:lnSpc>
                  <a:spcPct val="90000"/>
                </a:lnSpc>
                <a:spcBef>
                  <a:spcPts val="0"/>
                </a:spcBef>
                <a:spcAft>
                  <a:spcPts val="0"/>
                </a:spcAft>
                <a:buClr>
                  <a:srgbClr val="000000"/>
                </a:buClr>
                <a:buSzPts val="2400"/>
                <a:buFont typeface="Arial"/>
                <a:buNone/>
              </a:pPr>
              <a:r>
                <a:rPr lang="en-US" sz="2400" b="0" i="0" u="none" strike="noStrike" cap="none">
                  <a:solidFill>
                    <a:schemeClr val="lt1"/>
                  </a:solidFill>
                  <a:latin typeface="Tahoma"/>
                  <a:ea typeface="Tahoma"/>
                  <a:cs typeface="Tahoma"/>
                  <a:sym typeface="Tahoma"/>
                </a:rPr>
                <a:t>Residual</a:t>
              </a:r>
              <a:br>
                <a:rPr lang="en-US" sz="2400" b="0" i="0" u="none" strike="noStrike" cap="none">
                  <a:solidFill>
                    <a:schemeClr val="lt1"/>
                  </a:solidFill>
                  <a:latin typeface="Tahoma"/>
                  <a:ea typeface="Tahoma"/>
                  <a:cs typeface="Tahoma"/>
                  <a:sym typeface="Tahoma"/>
                </a:rPr>
              </a:br>
              <a:r>
                <a:rPr lang="en-US" sz="2400" b="0" i="0" u="none" strike="noStrike" cap="none">
                  <a:solidFill>
                    <a:schemeClr val="lt1"/>
                  </a:solidFill>
                  <a:latin typeface="Tahoma"/>
                  <a:ea typeface="Tahoma"/>
                  <a:cs typeface="Tahoma"/>
                  <a:sym typeface="Tahoma"/>
                </a:rPr>
                <a:t>Risk</a:t>
              </a:r>
              <a:endParaRPr sz="1800" b="0" i="0" u="none" strike="noStrike" cap="none">
                <a:solidFill>
                  <a:schemeClr val="lt1"/>
                </a:solidFill>
                <a:latin typeface="Tahoma"/>
                <a:ea typeface="Tahoma"/>
                <a:cs typeface="Tahoma"/>
                <a:sym typeface="Tahoma"/>
              </a:endParaRPr>
            </a:p>
          </p:txBody>
        </p:sp>
      </p:grpSp>
      <p:grpSp>
        <p:nvGrpSpPr>
          <p:cNvPr id="548" name="Google Shape;548;p21"/>
          <p:cNvGrpSpPr/>
          <p:nvPr/>
        </p:nvGrpSpPr>
        <p:grpSpPr>
          <a:xfrm>
            <a:off x="4024870" y="2040590"/>
            <a:ext cx="419572" cy="490820"/>
            <a:chOff x="2187870" y="630889"/>
            <a:chExt cx="419572" cy="490820"/>
          </a:xfrm>
        </p:grpSpPr>
        <p:sp>
          <p:nvSpPr>
            <p:cNvPr id="549" name="Google Shape;549;p21"/>
            <p:cNvSpPr/>
            <p:nvPr/>
          </p:nvSpPr>
          <p:spPr>
            <a:xfrm>
              <a:off x="2187870" y="630889"/>
              <a:ext cx="419572" cy="490820"/>
            </a:xfrm>
            <a:prstGeom prst="rightArrow">
              <a:avLst>
                <a:gd name="adj1" fmla="val 60000"/>
                <a:gd name="adj2" fmla="val 50000"/>
              </a:avLst>
            </a:prstGeom>
            <a:solidFill>
              <a:srgbClr val="20586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Tahoma"/>
                <a:ea typeface="Tahoma"/>
                <a:cs typeface="Tahoma"/>
                <a:sym typeface="Tahoma"/>
              </a:endParaRPr>
            </a:p>
          </p:txBody>
        </p:sp>
        <p:sp>
          <p:nvSpPr>
            <p:cNvPr id="550" name="Google Shape;550;p21"/>
            <p:cNvSpPr/>
            <p:nvPr/>
          </p:nvSpPr>
          <p:spPr>
            <a:xfrm>
              <a:off x="2187870" y="729053"/>
              <a:ext cx="293700" cy="294492"/>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0" u="none" strike="noStrike" cap="none">
                  <a:solidFill>
                    <a:schemeClr val="lt1"/>
                  </a:solidFill>
                  <a:latin typeface="Tahoma"/>
                  <a:ea typeface="Tahoma"/>
                  <a:cs typeface="Tahoma"/>
                  <a:sym typeface="Tahoma"/>
                </a:rPr>
                <a:t>+</a:t>
              </a:r>
              <a:endParaRPr sz="1800" b="0" i="0" u="none" strike="noStrike" cap="none">
                <a:solidFill>
                  <a:schemeClr val="lt1"/>
                </a:solidFill>
                <a:latin typeface="Tahoma"/>
                <a:ea typeface="Tahoma"/>
                <a:cs typeface="Tahoma"/>
                <a:sym typeface="Tahoma"/>
              </a:endParaRPr>
            </a:p>
          </p:txBody>
        </p:sp>
      </p:grpSp>
      <p:grpSp>
        <p:nvGrpSpPr>
          <p:cNvPr id="551" name="Google Shape;551;p21"/>
          <p:cNvGrpSpPr/>
          <p:nvPr/>
        </p:nvGrpSpPr>
        <p:grpSpPr>
          <a:xfrm>
            <a:off x="4532743" y="1676400"/>
            <a:ext cx="1447800" cy="1219200"/>
            <a:chOff x="10842" y="142691"/>
            <a:chExt cx="1979116" cy="1467216"/>
          </a:xfrm>
        </p:grpSpPr>
        <p:sp>
          <p:nvSpPr>
            <p:cNvPr id="552" name="Google Shape;552;p21"/>
            <p:cNvSpPr/>
            <p:nvPr/>
          </p:nvSpPr>
          <p:spPr>
            <a:xfrm>
              <a:off x="10842" y="142691"/>
              <a:ext cx="1979116" cy="1467216"/>
            </a:xfrm>
            <a:prstGeom prst="roundRect">
              <a:avLst>
                <a:gd name="adj" fmla="val 10000"/>
              </a:avLst>
            </a:prstGeom>
            <a:solidFill>
              <a:srgbClr val="205867"/>
            </a:solidFill>
            <a:ln w="171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Tahoma"/>
                <a:ea typeface="Tahoma"/>
                <a:cs typeface="Tahoma"/>
                <a:sym typeface="Tahoma"/>
              </a:endParaRPr>
            </a:p>
          </p:txBody>
        </p:sp>
        <p:sp>
          <p:nvSpPr>
            <p:cNvPr id="553" name="Google Shape;553;p21"/>
            <p:cNvSpPr/>
            <p:nvPr/>
          </p:nvSpPr>
          <p:spPr>
            <a:xfrm>
              <a:off x="53815" y="185664"/>
              <a:ext cx="1893170" cy="1381270"/>
            </a:xfrm>
            <a:prstGeom prst="rect">
              <a:avLst/>
            </a:prstGeom>
            <a:noFill/>
            <a:ln>
              <a:noFill/>
            </a:ln>
          </p:spPr>
          <p:txBody>
            <a:bodyPr spcFirstLastPara="1" wrap="square" lIns="106675" tIns="106675" rIns="106675" bIns="106675" anchor="ctr" anchorCtr="0">
              <a:noAutofit/>
            </a:bodyPr>
            <a:lstStyle/>
            <a:p>
              <a:pPr marL="0" marR="0" lvl="0" indent="0" algn="ctr" rtl="0">
                <a:lnSpc>
                  <a:spcPct val="90000"/>
                </a:lnSpc>
                <a:spcBef>
                  <a:spcPts val="0"/>
                </a:spcBef>
                <a:spcAft>
                  <a:spcPts val="0"/>
                </a:spcAft>
                <a:buClr>
                  <a:srgbClr val="000000"/>
                </a:buClr>
                <a:buSzPts val="2400"/>
                <a:buFont typeface="Arial"/>
                <a:buNone/>
              </a:pPr>
              <a:r>
                <a:rPr lang="en-US" sz="2400" b="0" i="0" u="none" strike="noStrike" cap="none">
                  <a:solidFill>
                    <a:schemeClr val="lt1"/>
                  </a:solidFill>
                  <a:latin typeface="Tahoma"/>
                  <a:ea typeface="Tahoma"/>
                  <a:cs typeface="Tahoma"/>
                  <a:sym typeface="Tahoma"/>
                </a:rPr>
                <a:t>Residual</a:t>
              </a:r>
              <a:br>
                <a:rPr lang="en-US" sz="2400" b="0" i="0" u="none" strike="noStrike" cap="none">
                  <a:solidFill>
                    <a:schemeClr val="lt1"/>
                  </a:solidFill>
                  <a:latin typeface="Tahoma"/>
                  <a:ea typeface="Tahoma"/>
                  <a:cs typeface="Tahoma"/>
                  <a:sym typeface="Tahoma"/>
                </a:rPr>
              </a:br>
              <a:r>
                <a:rPr lang="en-US" sz="2400" b="0" i="0" u="none" strike="noStrike" cap="none">
                  <a:solidFill>
                    <a:schemeClr val="lt1"/>
                  </a:solidFill>
                  <a:latin typeface="Tahoma"/>
                  <a:ea typeface="Tahoma"/>
                  <a:cs typeface="Tahoma"/>
                  <a:sym typeface="Tahoma"/>
                </a:rPr>
                <a:t>Risk</a:t>
              </a:r>
              <a:endParaRPr sz="1800" b="0" i="0" u="none" strike="noStrike" cap="none">
                <a:solidFill>
                  <a:schemeClr val="lt1"/>
                </a:solidFill>
                <a:latin typeface="Tahoma"/>
                <a:ea typeface="Tahoma"/>
                <a:cs typeface="Tahoma"/>
                <a:sym typeface="Tahoma"/>
              </a:endParaRPr>
            </a:p>
          </p:txBody>
        </p:sp>
      </p:grpSp>
      <p:sp>
        <p:nvSpPr>
          <p:cNvPr id="554" name="Google Shape;554;p21"/>
          <p:cNvSpPr txBox="1"/>
          <p:nvPr/>
        </p:nvSpPr>
        <p:spPr>
          <a:xfrm>
            <a:off x="6172200" y="1712109"/>
            <a:ext cx="1066800" cy="76944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4400"/>
              <a:buFont typeface="Arial"/>
              <a:buNone/>
            </a:pPr>
            <a:r>
              <a:rPr lang="en-US" sz="4400" b="0" i="0" u="none" strike="noStrike" cap="none">
                <a:solidFill>
                  <a:schemeClr val="dk1"/>
                </a:solidFill>
                <a:latin typeface="Tahoma"/>
                <a:ea typeface="Tahoma"/>
                <a:cs typeface="Tahoma"/>
                <a:sym typeface="Tahoma"/>
              </a:rPr>
              <a:t>…</a:t>
            </a:r>
            <a:endParaRPr sz="2400" b="0" i="0" u="none" strike="noStrike" cap="none">
              <a:solidFill>
                <a:schemeClr val="dk1"/>
              </a:solidFill>
              <a:latin typeface="Tahoma"/>
              <a:ea typeface="Tahoma"/>
              <a:cs typeface="Tahoma"/>
              <a:sym typeface="Tahoma"/>
            </a:endParaRPr>
          </a:p>
        </p:txBody>
      </p:sp>
      <p:grpSp>
        <p:nvGrpSpPr>
          <p:cNvPr id="555" name="Google Shape;555;p21"/>
          <p:cNvGrpSpPr/>
          <p:nvPr/>
        </p:nvGrpSpPr>
        <p:grpSpPr>
          <a:xfrm>
            <a:off x="6860084" y="1676400"/>
            <a:ext cx="1674316" cy="1219200"/>
            <a:chOff x="10842" y="142691"/>
            <a:chExt cx="1979116" cy="1467216"/>
          </a:xfrm>
        </p:grpSpPr>
        <p:sp>
          <p:nvSpPr>
            <p:cNvPr id="556" name="Google Shape;556;p21"/>
            <p:cNvSpPr/>
            <p:nvPr/>
          </p:nvSpPr>
          <p:spPr>
            <a:xfrm>
              <a:off x="10842" y="142691"/>
              <a:ext cx="1979116" cy="1467216"/>
            </a:xfrm>
            <a:prstGeom prst="roundRect">
              <a:avLst>
                <a:gd name="adj" fmla="val 10000"/>
              </a:avLst>
            </a:prstGeom>
            <a:solidFill>
              <a:srgbClr val="205867"/>
            </a:solidFill>
            <a:ln w="171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Tahoma"/>
                <a:ea typeface="Tahoma"/>
                <a:cs typeface="Tahoma"/>
                <a:sym typeface="Tahoma"/>
              </a:endParaRPr>
            </a:p>
          </p:txBody>
        </p:sp>
        <p:sp>
          <p:nvSpPr>
            <p:cNvPr id="557" name="Google Shape;557;p21"/>
            <p:cNvSpPr/>
            <p:nvPr/>
          </p:nvSpPr>
          <p:spPr>
            <a:xfrm>
              <a:off x="53815" y="185664"/>
              <a:ext cx="1893170" cy="1381270"/>
            </a:xfrm>
            <a:prstGeom prst="rect">
              <a:avLst/>
            </a:prstGeom>
            <a:noFill/>
            <a:ln>
              <a:noFill/>
            </a:ln>
          </p:spPr>
          <p:txBody>
            <a:bodyPr spcFirstLastPara="1" wrap="square" lIns="106675" tIns="106675" rIns="106675" bIns="106675" anchor="ctr" anchorCtr="0">
              <a:noAutofit/>
            </a:bodyPr>
            <a:lstStyle/>
            <a:p>
              <a:pPr marL="0" marR="0" lvl="0" indent="0" algn="ctr" rtl="0">
                <a:lnSpc>
                  <a:spcPct val="90000"/>
                </a:lnSpc>
                <a:spcBef>
                  <a:spcPts val="0"/>
                </a:spcBef>
                <a:spcAft>
                  <a:spcPts val="0"/>
                </a:spcAft>
                <a:buClr>
                  <a:srgbClr val="000000"/>
                </a:buClr>
                <a:buSzPts val="2400"/>
                <a:buFont typeface="Arial"/>
                <a:buNone/>
              </a:pPr>
              <a:r>
                <a:rPr lang="en-US" sz="2400" b="0" i="0" u="none" strike="noStrike" cap="none">
                  <a:solidFill>
                    <a:schemeClr val="lt1"/>
                  </a:solidFill>
                  <a:latin typeface="Tahoma"/>
                  <a:ea typeface="Tahoma"/>
                  <a:cs typeface="Tahoma"/>
                  <a:sym typeface="Tahoma"/>
                </a:rPr>
                <a:t>Overall Residual</a:t>
              </a:r>
              <a:br>
                <a:rPr lang="en-US" sz="2400" b="0" i="0" u="none" strike="noStrike" cap="none">
                  <a:solidFill>
                    <a:schemeClr val="lt1"/>
                  </a:solidFill>
                  <a:latin typeface="Tahoma"/>
                  <a:ea typeface="Tahoma"/>
                  <a:cs typeface="Tahoma"/>
                  <a:sym typeface="Tahoma"/>
                </a:rPr>
              </a:br>
              <a:r>
                <a:rPr lang="en-US" sz="2400" b="0" i="0" u="none" strike="noStrike" cap="none">
                  <a:solidFill>
                    <a:schemeClr val="lt1"/>
                  </a:solidFill>
                  <a:latin typeface="Tahoma"/>
                  <a:ea typeface="Tahoma"/>
                  <a:cs typeface="Tahoma"/>
                  <a:sym typeface="Tahoma"/>
                </a:rPr>
                <a:t>Risk</a:t>
              </a:r>
              <a:endParaRPr sz="1800" b="0" i="0" u="none" strike="noStrike" cap="none">
                <a:solidFill>
                  <a:schemeClr val="lt1"/>
                </a:solidFill>
                <a:latin typeface="Tahoma"/>
                <a:ea typeface="Tahoma"/>
                <a:cs typeface="Tahoma"/>
                <a:sym typeface="Tahoma"/>
              </a:endParaRPr>
            </a:p>
          </p:txBody>
        </p:sp>
      </p:grpSp>
      <p:sp>
        <p:nvSpPr>
          <p:cNvPr id="558" name="Google Shape;558;p21"/>
          <p:cNvSpPr txBox="1"/>
          <p:nvPr/>
        </p:nvSpPr>
        <p:spPr>
          <a:xfrm>
            <a:off x="1257299" y="2948243"/>
            <a:ext cx="3999343"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244061"/>
                </a:solidFill>
                <a:latin typeface="Tahoma"/>
                <a:ea typeface="Tahoma"/>
                <a:cs typeface="Tahoma"/>
                <a:sym typeface="Tahoma"/>
              </a:rPr>
              <a:t>Aggregation methodology</a:t>
            </a:r>
            <a:endParaRPr sz="1400" b="0" i="0" u="none" strike="noStrike" cap="none">
              <a:solidFill>
                <a:srgbClr val="000000"/>
              </a:solidFill>
              <a:latin typeface="Arial"/>
              <a:ea typeface="Arial"/>
              <a:cs typeface="Arial"/>
              <a:sym typeface="Arial"/>
            </a:endParaRPr>
          </a:p>
        </p:txBody>
      </p:sp>
      <p:cxnSp>
        <p:nvCxnSpPr>
          <p:cNvPr id="559" name="Google Shape;559;p21"/>
          <p:cNvCxnSpPr>
            <a:endCxn id="544" idx="2"/>
          </p:cNvCxnSpPr>
          <p:nvPr/>
        </p:nvCxnSpPr>
        <p:spPr>
          <a:xfrm rot="10800000">
            <a:off x="2197017" y="2433246"/>
            <a:ext cx="146700" cy="558000"/>
          </a:xfrm>
          <a:prstGeom prst="straightConnector1">
            <a:avLst/>
          </a:prstGeom>
          <a:solidFill>
            <a:schemeClr val="accent1"/>
          </a:solidFill>
          <a:ln w="9525" cap="flat" cmpd="sng">
            <a:solidFill>
              <a:srgbClr val="244061"/>
            </a:solidFill>
            <a:prstDash val="solid"/>
            <a:miter lim="800000"/>
            <a:headEnd type="none" w="sm" len="sm"/>
            <a:tailEnd type="triangle" w="med" len="med"/>
          </a:ln>
        </p:spPr>
      </p:cxnSp>
      <p:cxnSp>
        <p:nvCxnSpPr>
          <p:cNvPr id="560" name="Google Shape;560;p21"/>
          <p:cNvCxnSpPr>
            <a:endCxn id="550" idx="2"/>
          </p:cNvCxnSpPr>
          <p:nvPr/>
        </p:nvCxnSpPr>
        <p:spPr>
          <a:xfrm rot="10800000" flipH="1">
            <a:off x="4117720" y="2433246"/>
            <a:ext cx="54000" cy="585600"/>
          </a:xfrm>
          <a:prstGeom prst="straightConnector1">
            <a:avLst/>
          </a:prstGeom>
          <a:solidFill>
            <a:schemeClr val="accent1"/>
          </a:solidFill>
          <a:ln w="9525" cap="flat" cmpd="sng">
            <a:solidFill>
              <a:srgbClr val="244061"/>
            </a:solidFill>
            <a:prstDash val="solid"/>
            <a:miter lim="800000"/>
            <a:headEnd type="none" w="sm" len="sm"/>
            <a:tailEnd type="triangle" w="med" len="med"/>
          </a:ln>
        </p:spPr>
      </p:cxn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66"/>
        <p:cNvGrpSpPr/>
        <p:nvPr/>
      </p:nvGrpSpPr>
      <p:grpSpPr>
        <a:xfrm>
          <a:off x="0" y="0"/>
          <a:ext cx="0" cy="0"/>
          <a:chOff x="0" y="0"/>
          <a:chExt cx="0" cy="0"/>
        </a:xfrm>
      </p:grpSpPr>
      <p:sp>
        <p:nvSpPr>
          <p:cNvPr id="567" name="Google Shape;567;p22"/>
          <p:cNvSpPr txBox="1">
            <a:spLocks noGrp="1"/>
          </p:cNvSpPr>
          <p:nvPr>
            <p:ph type="body" idx="1"/>
          </p:nvPr>
        </p:nvSpPr>
        <p:spPr>
          <a:xfrm>
            <a:off x="617538" y="1384300"/>
            <a:ext cx="8199437" cy="476091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The Authorizing Official (AO):</a:t>
            </a:r>
            <a:endParaRPr/>
          </a:p>
          <a:p>
            <a:pPr marL="742950" lvl="1" indent="-285750" algn="l" rtl="0">
              <a:lnSpc>
                <a:spcPct val="100000"/>
              </a:lnSpc>
              <a:spcBef>
                <a:spcPts val="480"/>
              </a:spcBef>
              <a:spcAft>
                <a:spcPts val="0"/>
              </a:spcAft>
              <a:buSzPts val="1320"/>
              <a:buChar char="■"/>
            </a:pPr>
            <a:r>
              <a:rPr lang="en-US"/>
              <a:t>A senior government employee </a:t>
            </a:r>
            <a:endParaRPr/>
          </a:p>
          <a:p>
            <a:pPr marL="742950" lvl="1" indent="-285750" algn="l" rtl="0">
              <a:lnSpc>
                <a:spcPct val="100000"/>
              </a:lnSpc>
              <a:spcBef>
                <a:spcPts val="480"/>
              </a:spcBef>
              <a:spcAft>
                <a:spcPts val="0"/>
              </a:spcAft>
              <a:buSzPts val="1320"/>
              <a:buChar char="■"/>
            </a:pPr>
            <a:r>
              <a:rPr lang="en-US"/>
              <a:t>Determines if residual risk is acceptable</a:t>
            </a:r>
            <a:endParaRPr/>
          </a:p>
          <a:p>
            <a:pPr marL="742950" lvl="1" indent="-285750" algn="l" rtl="0">
              <a:lnSpc>
                <a:spcPct val="100000"/>
              </a:lnSpc>
              <a:spcBef>
                <a:spcPts val="480"/>
              </a:spcBef>
              <a:spcAft>
                <a:spcPts val="0"/>
              </a:spcAft>
              <a:buSzPts val="1320"/>
              <a:buChar char="■"/>
            </a:pPr>
            <a:r>
              <a:rPr lang="en-US"/>
              <a:t>Before a system is permitted to be placed into operation</a:t>
            </a:r>
            <a:endParaRPr/>
          </a:p>
        </p:txBody>
      </p:sp>
      <p:sp>
        <p:nvSpPr>
          <p:cNvPr id="568" name="Google Shape;568;p22"/>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Who Accepts the Risk?</a:t>
            </a:r>
            <a:endParaRPr/>
          </a:p>
        </p:txBody>
      </p:sp>
      <p:sp>
        <p:nvSpPr>
          <p:cNvPr id="569" name="Google Shape;569;p22"/>
          <p:cNvSpPr txBox="1"/>
          <p:nvPr/>
        </p:nvSpPr>
        <p:spPr>
          <a:xfrm>
            <a:off x="1371600" y="4191000"/>
            <a:ext cx="4724400" cy="1569660"/>
          </a:xfrm>
          <a:prstGeom prst="rect">
            <a:avLst/>
          </a:prstGeom>
          <a:solidFill>
            <a:srgbClr val="F2DAD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0" i="0" u="none" strike="noStrike" cap="none">
                <a:solidFill>
                  <a:schemeClr val="dk1"/>
                </a:solidFill>
                <a:latin typeface="Tahoma"/>
                <a:ea typeface="Tahoma"/>
                <a:cs typeface="Tahoma"/>
                <a:sym typeface="Tahoma"/>
              </a:rPr>
              <a:t>What word would you use to describe the type of decision the AO makes in saying the residual risk is/is not acceptable?</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75"/>
        <p:cNvGrpSpPr/>
        <p:nvPr/>
      </p:nvGrpSpPr>
      <p:grpSpPr>
        <a:xfrm>
          <a:off x="0" y="0"/>
          <a:ext cx="0" cy="0"/>
          <a:chOff x="0" y="0"/>
          <a:chExt cx="0" cy="0"/>
        </a:xfrm>
      </p:grpSpPr>
      <p:sp>
        <p:nvSpPr>
          <p:cNvPr id="576" name="Google Shape;576;p23"/>
          <p:cNvSpPr txBox="1">
            <a:spLocks noGrp="1"/>
          </p:cNvSpPr>
          <p:nvPr>
            <p:ph type="body" idx="1"/>
          </p:nvPr>
        </p:nvSpPr>
        <p:spPr>
          <a:xfrm>
            <a:off x="617538" y="1384300"/>
            <a:ext cx="8199437" cy="476091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Contractors must build and maintain systems in accordance with DoD standards</a:t>
            </a:r>
            <a:endParaRPr/>
          </a:p>
          <a:p>
            <a:pPr marL="342900" lvl="0" indent="-342900" algn="l" rtl="0">
              <a:lnSpc>
                <a:spcPct val="100000"/>
              </a:lnSpc>
              <a:spcBef>
                <a:spcPts val="480"/>
              </a:spcBef>
              <a:spcAft>
                <a:spcPts val="0"/>
              </a:spcAft>
              <a:buSzPts val="1440"/>
              <a:buChar char="■"/>
            </a:pPr>
            <a:r>
              <a:rPr lang="en-US"/>
              <a:t>However, the government is ultimately responsible for accepting the risk and authorizing the system for operation</a:t>
            </a:r>
            <a:endParaRPr/>
          </a:p>
        </p:txBody>
      </p:sp>
      <p:sp>
        <p:nvSpPr>
          <p:cNvPr id="577" name="Google Shape;577;p23"/>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Note to Contractors</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83"/>
        <p:cNvGrpSpPr/>
        <p:nvPr/>
      </p:nvGrpSpPr>
      <p:grpSpPr>
        <a:xfrm>
          <a:off x="0" y="0"/>
          <a:ext cx="0" cy="0"/>
          <a:chOff x="0" y="0"/>
          <a:chExt cx="0" cy="0"/>
        </a:xfrm>
      </p:grpSpPr>
      <p:pic>
        <p:nvPicPr>
          <p:cNvPr id="584" name="Google Shape;584;p24" descr="question.jpg"/>
          <p:cNvPicPr preferRelativeResize="0">
            <a:picLocks noGrp="1"/>
          </p:cNvPicPr>
          <p:nvPr>
            <p:ph type="body" idx="4294967295"/>
          </p:nvPr>
        </p:nvPicPr>
        <p:blipFill rotWithShape="1">
          <a:blip r:embed="rId3">
            <a:alphaModFix/>
          </a:blip>
          <a:srcRect/>
          <a:stretch/>
        </p:blipFill>
        <p:spPr>
          <a:xfrm>
            <a:off x="6072077" y="3042884"/>
            <a:ext cx="2673807" cy="3797784"/>
          </a:xfrm>
          <a:prstGeom prst="rect">
            <a:avLst/>
          </a:prstGeom>
          <a:noFill/>
          <a:ln>
            <a:noFill/>
          </a:ln>
        </p:spPr>
      </p:pic>
      <p:sp>
        <p:nvSpPr>
          <p:cNvPr id="585" name="Google Shape;585;p24"/>
          <p:cNvSpPr txBox="1">
            <a:spLocks noGrp="1"/>
          </p:cNvSpPr>
          <p:nvPr>
            <p:ph type="body" idx="1"/>
          </p:nvPr>
        </p:nvSpPr>
        <p:spPr>
          <a:xfrm>
            <a:off x="533400" y="1371602"/>
            <a:ext cx="6172200" cy="476091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200"/>
              <a:buChar char="■"/>
            </a:pPr>
            <a:r>
              <a:rPr lang="en-US"/>
              <a:t>What are the three fundamental information security objectives?</a:t>
            </a:r>
            <a:endParaRPr/>
          </a:p>
          <a:p>
            <a:pPr marL="342900" lvl="0" indent="-342900" algn="l" rtl="0">
              <a:lnSpc>
                <a:spcPct val="100000"/>
              </a:lnSpc>
              <a:spcBef>
                <a:spcPts val="400"/>
              </a:spcBef>
              <a:spcAft>
                <a:spcPts val="0"/>
              </a:spcAft>
              <a:buSzPts val="1200"/>
              <a:buChar char="■"/>
            </a:pPr>
            <a:r>
              <a:rPr lang="en-US"/>
              <a:t>What is “residual risk”?</a:t>
            </a:r>
            <a:endParaRPr/>
          </a:p>
          <a:p>
            <a:pPr marL="342900" lvl="0" indent="-342900" algn="l" rtl="0">
              <a:lnSpc>
                <a:spcPct val="100000"/>
              </a:lnSpc>
              <a:spcBef>
                <a:spcPts val="400"/>
              </a:spcBef>
              <a:spcAft>
                <a:spcPts val="0"/>
              </a:spcAft>
              <a:buSzPts val="1200"/>
              <a:buChar char="■"/>
            </a:pPr>
            <a:r>
              <a:rPr lang="en-US"/>
              <a:t>What two factors are used to quantify the level of risk?</a:t>
            </a:r>
            <a:endParaRPr/>
          </a:p>
          <a:p>
            <a:pPr marL="342900" lvl="0" indent="-342900" algn="l" rtl="0">
              <a:lnSpc>
                <a:spcPct val="100000"/>
              </a:lnSpc>
              <a:spcBef>
                <a:spcPts val="400"/>
              </a:spcBef>
              <a:spcAft>
                <a:spcPts val="0"/>
              </a:spcAft>
              <a:buSzPts val="1200"/>
              <a:buChar char="■"/>
            </a:pPr>
            <a:r>
              <a:rPr lang="en-US"/>
              <a:t>What is “acceptable risk”?</a:t>
            </a:r>
            <a:endParaRPr/>
          </a:p>
          <a:p>
            <a:pPr marL="342900" lvl="0" indent="-342900" algn="l" rtl="0">
              <a:lnSpc>
                <a:spcPct val="100000"/>
              </a:lnSpc>
              <a:spcBef>
                <a:spcPts val="400"/>
              </a:spcBef>
              <a:spcAft>
                <a:spcPts val="0"/>
              </a:spcAft>
              <a:buSzPts val="1200"/>
              <a:buChar char="■"/>
            </a:pPr>
            <a:r>
              <a:rPr lang="en-US"/>
              <a:t>Who is responsible for “accepting” risk and authorizing operation?</a:t>
            </a:r>
            <a:endParaRPr/>
          </a:p>
        </p:txBody>
      </p:sp>
      <p:sp>
        <p:nvSpPr>
          <p:cNvPr id="586" name="Google Shape;586;p24"/>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Pop Quiz</a:t>
            </a:r>
            <a:endParaRPr/>
          </a:p>
        </p:txBody>
      </p:sp>
      <p:sp>
        <p:nvSpPr>
          <p:cNvPr id="587" name="Google Shape;587;p24"/>
          <p:cNvSpPr txBox="1"/>
          <p:nvPr/>
        </p:nvSpPr>
        <p:spPr>
          <a:xfrm>
            <a:off x="914399" y="4495800"/>
            <a:ext cx="5573396" cy="923330"/>
          </a:xfrm>
          <a:prstGeom prst="rect">
            <a:avLst/>
          </a:prstGeom>
          <a:solidFill>
            <a:srgbClr val="C00000"/>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Tahoma"/>
                <a:ea typeface="Tahoma"/>
                <a:cs typeface="Tahoma"/>
                <a:sym typeface="Tahoma"/>
              </a:rPr>
              <a:t>TRUE OR FALSE? The mission of the information security program in any organization is to effectively manage risk.</a:t>
            </a:r>
            <a:endParaRPr sz="1400" b="0" i="0" u="none" strike="noStrike" cap="none">
              <a:solidFill>
                <a:srgbClr val="000000"/>
              </a:solidFill>
              <a:latin typeface="Arial"/>
              <a:ea typeface="Arial"/>
              <a:cs typeface="Arial"/>
              <a:sym typeface="Arial"/>
            </a:endParaRPr>
          </a:p>
        </p:txBody>
      </p:sp>
      <p:pic>
        <p:nvPicPr>
          <p:cNvPr id="588" name="Google Shape;588;p24"/>
          <p:cNvPicPr preferRelativeResize="0"/>
          <p:nvPr/>
        </p:nvPicPr>
        <p:blipFill rotWithShape="1">
          <a:blip r:embed="rId4">
            <a:alphaModFix/>
          </a:blip>
          <a:srcRect/>
          <a:stretch/>
        </p:blipFill>
        <p:spPr>
          <a:xfrm>
            <a:off x="8229600" y="3135288"/>
            <a:ext cx="777486" cy="827112"/>
          </a:xfrm>
          <a:prstGeom prst="rect">
            <a:avLst/>
          </a:prstGeom>
          <a:noFill/>
          <a:ln>
            <a:noFill/>
          </a:ln>
        </p:spPr>
      </p:pic>
      <p:pic>
        <p:nvPicPr>
          <p:cNvPr id="589" name="Google Shape;589;p24"/>
          <p:cNvPicPr preferRelativeResize="0"/>
          <p:nvPr/>
        </p:nvPicPr>
        <p:blipFill rotWithShape="1">
          <a:blip r:embed="rId5">
            <a:alphaModFix/>
          </a:blip>
          <a:srcRect/>
          <a:stretch/>
        </p:blipFill>
        <p:spPr>
          <a:xfrm>
            <a:off x="6072077" y="3434872"/>
            <a:ext cx="317451" cy="450575"/>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95"/>
        <p:cNvGrpSpPr/>
        <p:nvPr/>
      </p:nvGrpSpPr>
      <p:grpSpPr>
        <a:xfrm>
          <a:off x="0" y="0"/>
          <a:ext cx="0" cy="0"/>
          <a:chOff x="0" y="0"/>
          <a:chExt cx="0" cy="0"/>
        </a:xfrm>
      </p:grpSpPr>
      <p:sp>
        <p:nvSpPr>
          <p:cNvPr id="596" name="Google Shape;596;p25"/>
          <p:cNvSpPr txBox="1">
            <a:spLocks noGrp="1"/>
          </p:cNvSpPr>
          <p:nvPr>
            <p:ph type="body" idx="1"/>
          </p:nvPr>
        </p:nvSpPr>
        <p:spPr>
          <a:xfrm>
            <a:off x="457201" y="1371600"/>
            <a:ext cx="8200231" cy="51054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200"/>
              <a:buChar char="■"/>
            </a:pPr>
            <a:r>
              <a:rPr lang="en-US"/>
              <a:t>The perception of information security as an “overarching” activity is conducive to success</a:t>
            </a:r>
            <a:endParaRPr/>
          </a:p>
          <a:p>
            <a:pPr marL="342900" lvl="0" indent="-342900" algn="l" rtl="0">
              <a:lnSpc>
                <a:spcPct val="100000"/>
              </a:lnSpc>
              <a:spcBef>
                <a:spcPts val="400"/>
              </a:spcBef>
              <a:spcAft>
                <a:spcPts val="0"/>
              </a:spcAft>
              <a:buSzPts val="1200"/>
              <a:buChar char="■"/>
            </a:pPr>
            <a:r>
              <a:rPr lang="en-US"/>
              <a:t>Information security objectives are to protect information and systems:</a:t>
            </a:r>
            <a:endParaRPr/>
          </a:p>
          <a:p>
            <a:pPr marL="742950" lvl="1" indent="-285750" algn="l" rtl="0">
              <a:lnSpc>
                <a:spcPct val="100000"/>
              </a:lnSpc>
              <a:spcBef>
                <a:spcPts val="360"/>
              </a:spcBef>
              <a:spcAft>
                <a:spcPts val="0"/>
              </a:spcAft>
              <a:buSzPts val="990"/>
              <a:buChar char="■"/>
            </a:pPr>
            <a:r>
              <a:rPr lang="en-US"/>
              <a:t>Confidentiality</a:t>
            </a:r>
            <a:endParaRPr/>
          </a:p>
          <a:p>
            <a:pPr marL="742950" lvl="1" indent="-285750" algn="l" rtl="0">
              <a:lnSpc>
                <a:spcPct val="100000"/>
              </a:lnSpc>
              <a:spcBef>
                <a:spcPts val="360"/>
              </a:spcBef>
              <a:spcAft>
                <a:spcPts val="0"/>
              </a:spcAft>
              <a:buSzPts val="990"/>
              <a:buChar char="■"/>
            </a:pPr>
            <a:r>
              <a:rPr lang="en-US"/>
              <a:t>Integrity, and </a:t>
            </a:r>
            <a:endParaRPr/>
          </a:p>
          <a:p>
            <a:pPr marL="742950" lvl="1" indent="-285750" algn="l" rtl="0">
              <a:lnSpc>
                <a:spcPct val="100000"/>
              </a:lnSpc>
              <a:spcBef>
                <a:spcPts val="360"/>
              </a:spcBef>
              <a:spcAft>
                <a:spcPts val="0"/>
              </a:spcAft>
              <a:buSzPts val="990"/>
              <a:buChar char="■"/>
            </a:pPr>
            <a:r>
              <a:rPr lang="en-US"/>
              <a:t>Availability</a:t>
            </a:r>
            <a:endParaRPr/>
          </a:p>
          <a:p>
            <a:pPr marL="342900" lvl="0" indent="-342900" algn="l" rtl="0">
              <a:lnSpc>
                <a:spcPct val="100000"/>
              </a:lnSpc>
              <a:spcBef>
                <a:spcPts val="400"/>
              </a:spcBef>
              <a:spcAft>
                <a:spcPts val="0"/>
              </a:spcAft>
              <a:buSzPts val="1200"/>
              <a:buChar char="■"/>
            </a:pPr>
            <a:r>
              <a:rPr lang="en-US"/>
              <a:t>Information security encompasses both technical and non-technical areas (“holistic view”) and should embrace the concept of “defense in depth”</a:t>
            </a:r>
            <a:endParaRPr/>
          </a:p>
          <a:p>
            <a:pPr marL="342900" lvl="0" indent="-342900" algn="l" rtl="0">
              <a:lnSpc>
                <a:spcPct val="100000"/>
              </a:lnSpc>
              <a:spcBef>
                <a:spcPts val="400"/>
              </a:spcBef>
              <a:spcAft>
                <a:spcPts val="0"/>
              </a:spcAft>
              <a:buSzPts val="1200"/>
              <a:buChar char="■"/>
            </a:pPr>
            <a:r>
              <a:rPr lang="en-US"/>
              <a:t>Risk is a combination of threats and vulnerabilities; safeguards are implemented to reduce (mitigate) risk </a:t>
            </a:r>
            <a:endParaRPr/>
          </a:p>
          <a:p>
            <a:pPr marL="342900" lvl="0" indent="-342900" algn="l" rtl="0">
              <a:lnSpc>
                <a:spcPct val="100000"/>
              </a:lnSpc>
              <a:spcBef>
                <a:spcPts val="400"/>
              </a:spcBef>
              <a:spcAft>
                <a:spcPts val="0"/>
              </a:spcAft>
              <a:buSzPts val="1200"/>
              <a:buChar char="■"/>
            </a:pPr>
            <a:r>
              <a:rPr lang="en-US"/>
              <a:t>Level of residual risk must be deemed acceptable by the government before a system is authorized for operation</a:t>
            </a:r>
            <a:endParaRPr/>
          </a:p>
        </p:txBody>
      </p:sp>
      <p:sp>
        <p:nvSpPr>
          <p:cNvPr id="597" name="Google Shape;597;p25"/>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Review</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603"/>
        <p:cNvGrpSpPr/>
        <p:nvPr/>
      </p:nvGrpSpPr>
      <p:grpSpPr>
        <a:xfrm>
          <a:off x="0" y="0"/>
          <a:ext cx="0" cy="0"/>
          <a:chOff x="0" y="0"/>
          <a:chExt cx="0" cy="0"/>
        </a:xfrm>
      </p:grpSpPr>
      <p:sp>
        <p:nvSpPr>
          <p:cNvPr id="604" name="Google Shape;604;p234"/>
          <p:cNvSpPr txBox="1">
            <a:spLocks noGrp="1"/>
          </p:cNvSpPr>
          <p:nvPr>
            <p:ph type="title"/>
          </p:nvPr>
        </p:nvSpPr>
        <p:spPr>
          <a:xfrm>
            <a:off x="4267200" y="0"/>
            <a:ext cx="4549775" cy="922338"/>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400"/>
              <a:buNone/>
            </a:pPr>
            <a:r>
              <a:rPr lang="en-US"/>
              <a:t>Policy Background</a:t>
            </a:r>
            <a:endParaRPr/>
          </a:p>
        </p:txBody>
      </p:sp>
      <p:grpSp>
        <p:nvGrpSpPr>
          <p:cNvPr id="636" name="Google Shape;636;p234"/>
          <p:cNvGrpSpPr/>
          <p:nvPr/>
        </p:nvGrpSpPr>
        <p:grpSpPr>
          <a:xfrm>
            <a:off x="484815" y="3806141"/>
            <a:ext cx="8191830" cy="885603"/>
            <a:chOff x="3803" y="1937654"/>
            <a:chExt cx="8191830" cy="885603"/>
          </a:xfrm>
        </p:grpSpPr>
        <p:sp>
          <p:nvSpPr>
            <p:cNvPr id="637" name="Google Shape;637;p234"/>
            <p:cNvSpPr/>
            <p:nvPr/>
          </p:nvSpPr>
          <p:spPr>
            <a:xfrm>
              <a:off x="3803" y="1937654"/>
              <a:ext cx="2214008" cy="885603"/>
            </a:xfrm>
            <a:prstGeom prst="chevron">
              <a:avLst>
                <a:gd name="adj" fmla="val 50000"/>
              </a:avLst>
            </a:prstGeom>
            <a:gradFill>
              <a:gsLst>
                <a:gs pos="0">
                  <a:srgbClr val="D03F3B"/>
                </a:gs>
                <a:gs pos="100000">
                  <a:srgbClr val="FF9995"/>
                </a:gs>
              </a:gsLst>
              <a:lin ang="16200000" scaled="0"/>
            </a:gradFill>
            <a:ln>
              <a:noFill/>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 name="Google Shape;638;p234"/>
            <p:cNvSpPr txBox="1"/>
            <p:nvPr/>
          </p:nvSpPr>
          <p:spPr>
            <a:xfrm>
              <a:off x="446605" y="1937654"/>
              <a:ext cx="1328405" cy="885603"/>
            </a:xfrm>
            <a:prstGeom prst="rect">
              <a:avLst/>
            </a:prstGeom>
            <a:noFill/>
            <a:ln>
              <a:noFill/>
            </a:ln>
          </p:spPr>
          <p:txBody>
            <a:bodyPr spcFirstLastPara="1" wrap="square" lIns="52000" tIns="17325" rIns="17325" bIns="17325" anchor="ctr" anchorCtr="0">
              <a:noAutofit/>
            </a:bodyPr>
            <a:lstStyle/>
            <a:p>
              <a:pPr marL="0" marR="0" lvl="0" indent="0" algn="ctr" rtl="0">
                <a:lnSpc>
                  <a:spcPct val="90000"/>
                </a:lnSpc>
                <a:spcBef>
                  <a:spcPts val="0"/>
                </a:spcBef>
                <a:spcAft>
                  <a:spcPts val="0"/>
                </a:spcAft>
                <a:buClr>
                  <a:srgbClr val="000000"/>
                </a:buClr>
                <a:buSzPts val="1300"/>
                <a:buFont typeface="Arial"/>
                <a:buNone/>
              </a:pPr>
              <a:r>
                <a:rPr lang="en-US" sz="1300" b="0" i="0" u="none" strike="noStrike" cap="none">
                  <a:solidFill>
                    <a:schemeClr val="lt1"/>
                  </a:solidFill>
                  <a:latin typeface="Arial"/>
                  <a:ea typeface="Arial"/>
                  <a:cs typeface="Arial"/>
                  <a:sym typeface="Arial"/>
                </a:rPr>
                <a:t>Background, Problem, Solution and Target Audience</a:t>
              </a:r>
              <a:endParaRPr/>
            </a:p>
          </p:txBody>
        </p:sp>
        <p:sp>
          <p:nvSpPr>
            <p:cNvPr id="639" name="Google Shape;639;p234"/>
            <p:cNvSpPr/>
            <p:nvPr/>
          </p:nvSpPr>
          <p:spPr>
            <a:xfrm>
              <a:off x="1996410" y="1937654"/>
              <a:ext cx="2214008" cy="885603"/>
            </a:xfrm>
            <a:prstGeom prst="chevron">
              <a:avLst>
                <a:gd name="adj" fmla="val 50000"/>
              </a:avLst>
            </a:prstGeom>
            <a:gradFill>
              <a:gsLst>
                <a:gs pos="0">
                  <a:srgbClr val="D03F3B"/>
                </a:gs>
                <a:gs pos="100000">
                  <a:srgbClr val="FF9995"/>
                </a:gs>
              </a:gsLst>
              <a:lin ang="16200000" scaled="0"/>
            </a:gradFill>
            <a:ln>
              <a:noFill/>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 name="Google Shape;640;p234"/>
            <p:cNvSpPr txBox="1"/>
            <p:nvPr/>
          </p:nvSpPr>
          <p:spPr>
            <a:xfrm>
              <a:off x="2439212" y="1937654"/>
              <a:ext cx="1328405" cy="885603"/>
            </a:xfrm>
            <a:prstGeom prst="rect">
              <a:avLst/>
            </a:prstGeom>
            <a:noFill/>
            <a:ln>
              <a:noFill/>
            </a:ln>
          </p:spPr>
          <p:txBody>
            <a:bodyPr spcFirstLastPara="1" wrap="square" lIns="52000" tIns="17325" rIns="17325" bIns="17325" anchor="ctr" anchorCtr="0">
              <a:noAutofit/>
            </a:bodyPr>
            <a:lstStyle/>
            <a:p>
              <a:pPr marL="0" marR="0" lvl="0" indent="0" algn="ctr" rtl="0">
                <a:lnSpc>
                  <a:spcPct val="90000"/>
                </a:lnSpc>
                <a:spcBef>
                  <a:spcPts val="0"/>
                </a:spcBef>
                <a:spcAft>
                  <a:spcPts val="0"/>
                </a:spcAft>
                <a:buClr>
                  <a:srgbClr val="000000"/>
                </a:buClr>
                <a:buSzPts val="1300"/>
                <a:buFont typeface="Arial"/>
                <a:buNone/>
              </a:pPr>
              <a:r>
                <a:rPr lang="en-US" sz="1300" b="0" i="0" u="none" strike="noStrike" cap="none">
                  <a:solidFill>
                    <a:schemeClr val="lt1"/>
                  </a:solidFill>
                  <a:latin typeface="Arial"/>
                  <a:ea typeface="Arial"/>
                  <a:cs typeface="Arial"/>
                  <a:sym typeface="Arial"/>
                </a:rPr>
                <a:t>Class Schedule and Classroom Logistics</a:t>
              </a:r>
              <a:endParaRPr/>
            </a:p>
          </p:txBody>
        </p:sp>
        <p:sp>
          <p:nvSpPr>
            <p:cNvPr id="641" name="Google Shape;641;p234"/>
            <p:cNvSpPr/>
            <p:nvPr/>
          </p:nvSpPr>
          <p:spPr>
            <a:xfrm>
              <a:off x="3989018" y="1937654"/>
              <a:ext cx="2214008" cy="885603"/>
            </a:xfrm>
            <a:prstGeom prst="chevron">
              <a:avLst>
                <a:gd name="adj" fmla="val 50000"/>
              </a:avLst>
            </a:prstGeom>
            <a:gradFill>
              <a:gsLst>
                <a:gs pos="0">
                  <a:srgbClr val="D03F3B"/>
                </a:gs>
                <a:gs pos="100000">
                  <a:srgbClr val="FF9995"/>
                </a:gs>
              </a:gsLst>
              <a:lin ang="16200000" scaled="0"/>
            </a:gradFill>
            <a:ln>
              <a:noFill/>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2" name="Google Shape;642;p234"/>
            <p:cNvSpPr txBox="1"/>
            <p:nvPr/>
          </p:nvSpPr>
          <p:spPr>
            <a:xfrm>
              <a:off x="4431820" y="1937654"/>
              <a:ext cx="1328405" cy="885603"/>
            </a:xfrm>
            <a:prstGeom prst="rect">
              <a:avLst/>
            </a:prstGeom>
            <a:noFill/>
            <a:ln>
              <a:noFill/>
            </a:ln>
          </p:spPr>
          <p:txBody>
            <a:bodyPr spcFirstLastPara="1" wrap="square" lIns="52000" tIns="17325" rIns="17325" bIns="17325" anchor="ctr" anchorCtr="0">
              <a:noAutofit/>
            </a:bodyPr>
            <a:lstStyle/>
            <a:p>
              <a:pPr marL="0" marR="0" lvl="0" indent="0" algn="ctr" rtl="0">
                <a:lnSpc>
                  <a:spcPct val="90000"/>
                </a:lnSpc>
                <a:spcBef>
                  <a:spcPts val="0"/>
                </a:spcBef>
                <a:spcAft>
                  <a:spcPts val="0"/>
                </a:spcAft>
                <a:buClr>
                  <a:srgbClr val="000000"/>
                </a:buClr>
                <a:buSzPts val="1300"/>
                <a:buFont typeface="Arial"/>
                <a:buNone/>
              </a:pPr>
              <a:r>
                <a:rPr lang="en-US" sz="1300" b="0" i="0" u="none" strike="noStrike" cap="none">
                  <a:solidFill>
                    <a:schemeClr val="lt1"/>
                  </a:solidFill>
                  <a:latin typeface="Arial"/>
                  <a:ea typeface="Arial"/>
                  <a:cs typeface="Arial"/>
                  <a:sym typeface="Arial"/>
                </a:rPr>
                <a:t>Course Scope and Learning Objectives</a:t>
              </a:r>
              <a:endParaRPr/>
            </a:p>
          </p:txBody>
        </p:sp>
        <p:sp>
          <p:nvSpPr>
            <p:cNvPr id="643" name="Google Shape;643;p234"/>
            <p:cNvSpPr/>
            <p:nvPr/>
          </p:nvSpPr>
          <p:spPr>
            <a:xfrm>
              <a:off x="5981625" y="1937654"/>
              <a:ext cx="2214008" cy="885603"/>
            </a:xfrm>
            <a:prstGeom prst="chevron">
              <a:avLst>
                <a:gd name="adj" fmla="val 50000"/>
              </a:avLst>
            </a:prstGeom>
            <a:gradFill>
              <a:gsLst>
                <a:gs pos="0">
                  <a:srgbClr val="D03F3B"/>
                </a:gs>
                <a:gs pos="100000">
                  <a:srgbClr val="FF9995"/>
                </a:gs>
              </a:gsLst>
              <a:lin ang="16200000" scaled="0"/>
            </a:gradFill>
            <a:ln>
              <a:noFill/>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 name="Google Shape;644;p234"/>
            <p:cNvSpPr txBox="1"/>
            <p:nvPr/>
          </p:nvSpPr>
          <p:spPr>
            <a:xfrm>
              <a:off x="6424427" y="1937654"/>
              <a:ext cx="1328405" cy="885603"/>
            </a:xfrm>
            <a:prstGeom prst="rect">
              <a:avLst/>
            </a:prstGeom>
            <a:noFill/>
            <a:ln>
              <a:noFill/>
            </a:ln>
          </p:spPr>
          <p:txBody>
            <a:bodyPr spcFirstLastPara="1" wrap="square" lIns="52000" tIns="17325" rIns="17325" bIns="17325" anchor="ctr" anchorCtr="0">
              <a:noAutofit/>
            </a:bodyPr>
            <a:lstStyle/>
            <a:p>
              <a:pPr marL="0" marR="0" lvl="0" indent="0" algn="ctr" rtl="0">
                <a:lnSpc>
                  <a:spcPct val="90000"/>
                </a:lnSpc>
                <a:spcBef>
                  <a:spcPts val="0"/>
                </a:spcBef>
                <a:spcAft>
                  <a:spcPts val="0"/>
                </a:spcAft>
                <a:buClr>
                  <a:srgbClr val="000000"/>
                </a:buClr>
                <a:buSzPts val="1300"/>
                <a:buFont typeface="Arial"/>
                <a:buNone/>
              </a:pPr>
              <a:r>
                <a:rPr lang="en-US" sz="1300" b="0" i="0" u="none" strike="noStrike" cap="none">
                  <a:solidFill>
                    <a:schemeClr val="lt1"/>
                  </a:solidFill>
                  <a:latin typeface="Arial"/>
                  <a:ea typeface="Arial"/>
                  <a:cs typeface="Arial"/>
                  <a:sym typeface="Arial"/>
                </a:rPr>
                <a:t>Information Security Concepts </a:t>
              </a:r>
              <a:endParaRPr/>
            </a:p>
          </p:txBody>
        </p:sp>
      </p:grpSp>
      <p:grpSp>
        <p:nvGrpSpPr>
          <p:cNvPr id="3" name="Group 2">
            <a:extLst>
              <a:ext uri="{FF2B5EF4-FFF2-40B4-BE49-F238E27FC236}">
                <a16:creationId xmlns:a16="http://schemas.microsoft.com/office/drawing/2014/main" id="{01DCB9D4-18F6-8486-57C6-2FAF059532C8}"/>
              </a:ext>
            </a:extLst>
          </p:cNvPr>
          <p:cNvGrpSpPr/>
          <p:nvPr/>
        </p:nvGrpSpPr>
        <p:grpSpPr>
          <a:xfrm>
            <a:off x="700252" y="1310336"/>
            <a:ext cx="1651065" cy="990639"/>
            <a:chOff x="691520" y="588"/>
            <a:chExt cx="1651065" cy="990639"/>
          </a:xfrm>
        </p:grpSpPr>
        <p:sp>
          <p:nvSpPr>
            <p:cNvPr id="4" name="Rectangle 3">
              <a:extLst>
                <a:ext uri="{FF2B5EF4-FFF2-40B4-BE49-F238E27FC236}">
                  <a16:creationId xmlns:a16="http://schemas.microsoft.com/office/drawing/2014/main" id="{7B86F8A8-5E82-0330-C917-E5B14FD71AEC}"/>
                </a:ext>
              </a:extLst>
            </p:cNvPr>
            <p:cNvSpPr/>
            <p:nvPr/>
          </p:nvSpPr>
          <p:spPr>
            <a:xfrm>
              <a:off x="691520" y="588"/>
              <a:ext cx="1651065" cy="990639"/>
            </a:xfrm>
            <a:prstGeom prst="rect">
              <a:avLst/>
            </a:prstGeom>
            <a:ln w="76200">
              <a:noFill/>
            </a:ln>
          </p:spPr>
          <p:style>
            <a:lnRef idx="0">
              <a:scrgbClr r="0" g="0" b="0"/>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5" name="TextBox 4">
              <a:extLst>
                <a:ext uri="{FF2B5EF4-FFF2-40B4-BE49-F238E27FC236}">
                  <a16:creationId xmlns:a16="http://schemas.microsoft.com/office/drawing/2014/main" id="{182DC749-48DC-6DB6-B5CE-567799F06F02}"/>
                </a:ext>
              </a:extLst>
            </p:cNvPr>
            <p:cNvSpPr txBox="1"/>
            <p:nvPr/>
          </p:nvSpPr>
          <p:spPr>
            <a:xfrm>
              <a:off x="691520" y="588"/>
              <a:ext cx="1651065" cy="990639"/>
            </a:xfrm>
            <a:prstGeom prst="rect">
              <a:avLst/>
            </a:prstGeom>
            <a:noFill/>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Getting Started</a:t>
              </a:r>
            </a:p>
          </p:txBody>
        </p:sp>
      </p:grpSp>
      <p:grpSp>
        <p:nvGrpSpPr>
          <p:cNvPr id="6" name="Group 5">
            <a:extLst>
              <a:ext uri="{FF2B5EF4-FFF2-40B4-BE49-F238E27FC236}">
                <a16:creationId xmlns:a16="http://schemas.microsoft.com/office/drawing/2014/main" id="{B0407AE5-003D-7D9D-285B-EBCD1F491192}"/>
              </a:ext>
            </a:extLst>
          </p:cNvPr>
          <p:cNvGrpSpPr/>
          <p:nvPr/>
        </p:nvGrpSpPr>
        <p:grpSpPr>
          <a:xfrm>
            <a:off x="2731062" y="1310336"/>
            <a:ext cx="1651065" cy="990639"/>
            <a:chOff x="2722330" y="588"/>
            <a:chExt cx="1651065" cy="990639"/>
          </a:xfrm>
        </p:grpSpPr>
        <p:sp>
          <p:nvSpPr>
            <p:cNvPr id="7" name="Rectangle 6">
              <a:extLst>
                <a:ext uri="{FF2B5EF4-FFF2-40B4-BE49-F238E27FC236}">
                  <a16:creationId xmlns:a16="http://schemas.microsoft.com/office/drawing/2014/main" id="{DEFCDAF1-A906-3AE4-6BAD-BC473BCEF4F9}"/>
                </a:ext>
              </a:extLst>
            </p:cNvPr>
            <p:cNvSpPr/>
            <p:nvPr/>
          </p:nvSpPr>
          <p:spPr>
            <a:xfrm>
              <a:off x="2722330" y="588"/>
              <a:ext cx="1651065" cy="990639"/>
            </a:xfrm>
            <a:prstGeom prst="rect">
              <a:avLst/>
            </a:prstGeom>
            <a:ln w="38100">
              <a:solidFill>
                <a:srgbClr val="FF0000"/>
              </a:solidFill>
            </a:ln>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8" name="TextBox 7">
              <a:extLst>
                <a:ext uri="{FF2B5EF4-FFF2-40B4-BE49-F238E27FC236}">
                  <a16:creationId xmlns:a16="http://schemas.microsoft.com/office/drawing/2014/main" id="{AFFCC19A-7439-3BC5-5665-EB7E83DEB038}"/>
                </a:ext>
              </a:extLst>
            </p:cNvPr>
            <p:cNvSpPr txBox="1"/>
            <p:nvPr/>
          </p:nvSpPr>
          <p:spPr>
            <a:xfrm>
              <a:off x="2722330" y="588"/>
              <a:ext cx="1651065" cy="990639"/>
            </a:xfrm>
            <a:prstGeom prst="rect">
              <a:avLst/>
            </a:prstGeom>
            <a:ln w="76200">
              <a:solidFill>
                <a:srgbClr val="FF0000"/>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Policy Background</a:t>
              </a:r>
            </a:p>
          </p:txBody>
        </p:sp>
      </p:grpSp>
      <p:grpSp>
        <p:nvGrpSpPr>
          <p:cNvPr id="9" name="Group 8">
            <a:extLst>
              <a:ext uri="{FF2B5EF4-FFF2-40B4-BE49-F238E27FC236}">
                <a16:creationId xmlns:a16="http://schemas.microsoft.com/office/drawing/2014/main" id="{889E6C1D-C37D-39DD-F036-3F5E591F9D22}"/>
              </a:ext>
            </a:extLst>
          </p:cNvPr>
          <p:cNvGrpSpPr/>
          <p:nvPr/>
        </p:nvGrpSpPr>
        <p:grpSpPr>
          <a:xfrm>
            <a:off x="4761873" y="1310336"/>
            <a:ext cx="1651065" cy="990639"/>
            <a:chOff x="4753141" y="588"/>
            <a:chExt cx="1651065" cy="990639"/>
          </a:xfrm>
        </p:grpSpPr>
        <p:sp>
          <p:nvSpPr>
            <p:cNvPr id="10" name="Rectangle 9">
              <a:extLst>
                <a:ext uri="{FF2B5EF4-FFF2-40B4-BE49-F238E27FC236}">
                  <a16:creationId xmlns:a16="http://schemas.microsoft.com/office/drawing/2014/main" id="{89D843EF-CBC9-0F9F-22B5-EA4A6DB4866A}"/>
                </a:ext>
              </a:extLst>
            </p:cNvPr>
            <p:cNvSpPr/>
            <p:nvPr/>
          </p:nvSpPr>
          <p:spPr>
            <a:xfrm>
              <a:off x="4753141" y="588"/>
              <a:ext cx="1651065" cy="990639"/>
            </a:xfrm>
            <a:prstGeom prst="rect">
              <a:avLst/>
            </a:prstGeom>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1" name="TextBox 10">
              <a:extLst>
                <a:ext uri="{FF2B5EF4-FFF2-40B4-BE49-F238E27FC236}">
                  <a16:creationId xmlns:a16="http://schemas.microsoft.com/office/drawing/2014/main" id="{4A36843F-C973-785A-3707-C3BAC97CA860}"/>
                </a:ext>
              </a:extLst>
            </p:cNvPr>
            <p:cNvSpPr txBox="1"/>
            <p:nvPr/>
          </p:nvSpPr>
          <p:spPr>
            <a:xfrm>
              <a:off x="4753141" y="588"/>
              <a:ext cx="1651065" cy="99063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Introduction to RMF</a:t>
              </a:r>
            </a:p>
          </p:txBody>
        </p:sp>
      </p:grpSp>
      <p:grpSp>
        <p:nvGrpSpPr>
          <p:cNvPr id="12" name="Group 11">
            <a:extLst>
              <a:ext uri="{FF2B5EF4-FFF2-40B4-BE49-F238E27FC236}">
                <a16:creationId xmlns:a16="http://schemas.microsoft.com/office/drawing/2014/main" id="{64628366-5B6B-81C8-A7D0-E1C48D48A2A7}"/>
              </a:ext>
            </a:extLst>
          </p:cNvPr>
          <p:cNvGrpSpPr/>
          <p:nvPr/>
        </p:nvGrpSpPr>
        <p:grpSpPr>
          <a:xfrm>
            <a:off x="6792683" y="1310336"/>
            <a:ext cx="1651065" cy="990639"/>
            <a:chOff x="6783951" y="588"/>
            <a:chExt cx="1651065" cy="990639"/>
          </a:xfrm>
        </p:grpSpPr>
        <p:sp>
          <p:nvSpPr>
            <p:cNvPr id="13" name="Rectangle 12">
              <a:extLst>
                <a:ext uri="{FF2B5EF4-FFF2-40B4-BE49-F238E27FC236}">
                  <a16:creationId xmlns:a16="http://schemas.microsoft.com/office/drawing/2014/main" id="{7C68B22A-57C0-5540-27CB-E8FFB858DD57}"/>
                </a:ext>
              </a:extLst>
            </p:cNvPr>
            <p:cNvSpPr/>
            <p:nvPr/>
          </p:nvSpPr>
          <p:spPr>
            <a:xfrm>
              <a:off x="6783951" y="588"/>
              <a:ext cx="1651065" cy="990639"/>
            </a:xfrm>
            <a:prstGeom prst="rect">
              <a:avLst/>
            </a:prstGeom>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4" name="TextBox 13">
              <a:extLst>
                <a:ext uri="{FF2B5EF4-FFF2-40B4-BE49-F238E27FC236}">
                  <a16:creationId xmlns:a16="http://schemas.microsoft.com/office/drawing/2014/main" id="{4DAD6F2E-3CAF-8BE2-D8E1-09BC69986A6C}"/>
                </a:ext>
              </a:extLst>
            </p:cNvPr>
            <p:cNvSpPr txBox="1"/>
            <p:nvPr/>
          </p:nvSpPr>
          <p:spPr>
            <a:xfrm>
              <a:off x="6783951" y="588"/>
              <a:ext cx="1651065" cy="99063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Roles &amp; Responsibilities</a:t>
              </a:r>
            </a:p>
          </p:txBody>
        </p:sp>
      </p:grpSp>
      <p:grpSp>
        <p:nvGrpSpPr>
          <p:cNvPr id="15" name="Group 14">
            <a:extLst>
              <a:ext uri="{FF2B5EF4-FFF2-40B4-BE49-F238E27FC236}">
                <a16:creationId xmlns:a16="http://schemas.microsoft.com/office/drawing/2014/main" id="{572A3FF9-ED7B-3E6D-9819-9F2CB169AE40}"/>
              </a:ext>
            </a:extLst>
          </p:cNvPr>
          <p:cNvGrpSpPr/>
          <p:nvPr/>
        </p:nvGrpSpPr>
        <p:grpSpPr>
          <a:xfrm>
            <a:off x="700252" y="2680720"/>
            <a:ext cx="1651065" cy="990639"/>
            <a:chOff x="691520" y="1370972"/>
            <a:chExt cx="1651065" cy="990639"/>
          </a:xfrm>
        </p:grpSpPr>
        <p:sp>
          <p:nvSpPr>
            <p:cNvPr id="16" name="Rectangle 15">
              <a:extLst>
                <a:ext uri="{FF2B5EF4-FFF2-40B4-BE49-F238E27FC236}">
                  <a16:creationId xmlns:a16="http://schemas.microsoft.com/office/drawing/2014/main" id="{7C8453CD-DF84-7218-1E59-62320ED15307}"/>
                </a:ext>
              </a:extLst>
            </p:cNvPr>
            <p:cNvSpPr/>
            <p:nvPr/>
          </p:nvSpPr>
          <p:spPr>
            <a:xfrm>
              <a:off x="691520" y="1370972"/>
              <a:ext cx="1651065" cy="990639"/>
            </a:xfrm>
            <a:prstGeom prst="rect">
              <a:avLst/>
            </a:prstGeom>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7" name="TextBox 16">
              <a:extLst>
                <a:ext uri="{FF2B5EF4-FFF2-40B4-BE49-F238E27FC236}">
                  <a16:creationId xmlns:a16="http://schemas.microsoft.com/office/drawing/2014/main" id="{C91A3ED1-8920-AA86-AB06-CFFAB3D89AA7}"/>
                </a:ext>
              </a:extLst>
            </p:cNvPr>
            <p:cNvSpPr txBox="1"/>
            <p:nvPr/>
          </p:nvSpPr>
          <p:spPr>
            <a:xfrm>
              <a:off x="691520" y="1370972"/>
              <a:ext cx="1651065" cy="99063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Life Cycle</a:t>
              </a:r>
            </a:p>
          </p:txBody>
        </p:sp>
      </p:grpSp>
      <p:grpSp>
        <p:nvGrpSpPr>
          <p:cNvPr id="18" name="Group 17">
            <a:extLst>
              <a:ext uri="{FF2B5EF4-FFF2-40B4-BE49-F238E27FC236}">
                <a16:creationId xmlns:a16="http://schemas.microsoft.com/office/drawing/2014/main" id="{34472E6E-A74E-96CB-1F50-4694F7AC638F}"/>
              </a:ext>
            </a:extLst>
          </p:cNvPr>
          <p:cNvGrpSpPr/>
          <p:nvPr/>
        </p:nvGrpSpPr>
        <p:grpSpPr>
          <a:xfrm>
            <a:off x="2731062" y="2680720"/>
            <a:ext cx="1651065" cy="990639"/>
            <a:chOff x="2722330" y="1370972"/>
            <a:chExt cx="1651065" cy="990639"/>
          </a:xfrm>
        </p:grpSpPr>
        <p:sp>
          <p:nvSpPr>
            <p:cNvPr id="19" name="Rectangle 18">
              <a:extLst>
                <a:ext uri="{FF2B5EF4-FFF2-40B4-BE49-F238E27FC236}">
                  <a16:creationId xmlns:a16="http://schemas.microsoft.com/office/drawing/2014/main" id="{EED07BD4-0454-66FD-A56E-F81422A17B83}"/>
                </a:ext>
              </a:extLst>
            </p:cNvPr>
            <p:cNvSpPr/>
            <p:nvPr/>
          </p:nvSpPr>
          <p:spPr>
            <a:xfrm>
              <a:off x="2722330" y="1370972"/>
              <a:ext cx="1651065" cy="990639"/>
            </a:xfrm>
            <a:prstGeom prst="rect">
              <a:avLst/>
            </a:prstGeom>
            <a:ln w="76200">
              <a:noFill/>
            </a:ln>
          </p:spPr>
          <p:style>
            <a:lnRef idx="0">
              <a:scrgbClr r="0" g="0" b="0"/>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20" name="TextBox 19">
              <a:extLst>
                <a:ext uri="{FF2B5EF4-FFF2-40B4-BE49-F238E27FC236}">
                  <a16:creationId xmlns:a16="http://schemas.microsoft.com/office/drawing/2014/main" id="{525154F9-6DDE-BAB0-5BDC-9022DA13F472}"/>
                </a:ext>
              </a:extLst>
            </p:cNvPr>
            <p:cNvSpPr txBox="1"/>
            <p:nvPr/>
          </p:nvSpPr>
          <p:spPr>
            <a:xfrm>
              <a:off x="2722330" y="1370972"/>
              <a:ext cx="1651065" cy="99063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Documentation</a:t>
              </a:r>
            </a:p>
          </p:txBody>
        </p:sp>
      </p:grpSp>
      <p:grpSp>
        <p:nvGrpSpPr>
          <p:cNvPr id="21" name="Group 20">
            <a:extLst>
              <a:ext uri="{FF2B5EF4-FFF2-40B4-BE49-F238E27FC236}">
                <a16:creationId xmlns:a16="http://schemas.microsoft.com/office/drawing/2014/main" id="{636600B9-9D88-1BCF-9CA5-6F7535D77043}"/>
              </a:ext>
            </a:extLst>
          </p:cNvPr>
          <p:cNvGrpSpPr/>
          <p:nvPr/>
        </p:nvGrpSpPr>
        <p:grpSpPr>
          <a:xfrm>
            <a:off x="4761873" y="2680720"/>
            <a:ext cx="1651065" cy="990639"/>
            <a:chOff x="4753141" y="1370972"/>
            <a:chExt cx="1651065" cy="990639"/>
          </a:xfrm>
        </p:grpSpPr>
        <p:sp>
          <p:nvSpPr>
            <p:cNvPr id="22" name="Rectangle 21">
              <a:extLst>
                <a:ext uri="{FF2B5EF4-FFF2-40B4-BE49-F238E27FC236}">
                  <a16:creationId xmlns:a16="http://schemas.microsoft.com/office/drawing/2014/main" id="{F806656C-DB7C-6B12-707F-189E544E46A3}"/>
                </a:ext>
              </a:extLst>
            </p:cNvPr>
            <p:cNvSpPr/>
            <p:nvPr/>
          </p:nvSpPr>
          <p:spPr>
            <a:xfrm>
              <a:off x="4753141" y="1370972"/>
              <a:ext cx="1651065" cy="990639"/>
            </a:xfrm>
            <a:prstGeom prst="rect">
              <a:avLst/>
            </a:prstGeom>
            <a:ln w="76200">
              <a:noFill/>
            </a:ln>
          </p:spPr>
          <p:style>
            <a:lnRef idx="0">
              <a:scrgbClr r="0" g="0" b="0"/>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23" name="TextBox 22">
              <a:extLst>
                <a:ext uri="{FF2B5EF4-FFF2-40B4-BE49-F238E27FC236}">
                  <a16:creationId xmlns:a16="http://schemas.microsoft.com/office/drawing/2014/main" id="{22429F3A-2F3A-BDFA-A0EA-C1AD809254D0}"/>
                </a:ext>
              </a:extLst>
            </p:cNvPr>
            <p:cNvSpPr txBox="1"/>
            <p:nvPr/>
          </p:nvSpPr>
          <p:spPr>
            <a:xfrm>
              <a:off x="4753141" y="1370972"/>
              <a:ext cx="1651065" cy="99063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Security Controls and Assessment Procedures</a:t>
              </a:r>
            </a:p>
          </p:txBody>
        </p:sp>
      </p:grpSp>
      <p:grpSp>
        <p:nvGrpSpPr>
          <p:cNvPr id="24" name="Group 23">
            <a:extLst>
              <a:ext uri="{FF2B5EF4-FFF2-40B4-BE49-F238E27FC236}">
                <a16:creationId xmlns:a16="http://schemas.microsoft.com/office/drawing/2014/main" id="{7C973E96-EE20-EE69-1997-A2014B41E3DF}"/>
              </a:ext>
            </a:extLst>
          </p:cNvPr>
          <p:cNvGrpSpPr/>
          <p:nvPr/>
        </p:nvGrpSpPr>
        <p:grpSpPr>
          <a:xfrm>
            <a:off x="6792683" y="2680720"/>
            <a:ext cx="1651065" cy="990639"/>
            <a:chOff x="6783951" y="1370972"/>
            <a:chExt cx="1651065" cy="990639"/>
          </a:xfrm>
        </p:grpSpPr>
        <p:sp>
          <p:nvSpPr>
            <p:cNvPr id="25" name="Rectangle 24">
              <a:extLst>
                <a:ext uri="{FF2B5EF4-FFF2-40B4-BE49-F238E27FC236}">
                  <a16:creationId xmlns:a16="http://schemas.microsoft.com/office/drawing/2014/main" id="{6FA027FE-95DF-0597-D055-0564E871D608}"/>
                </a:ext>
              </a:extLst>
            </p:cNvPr>
            <p:cNvSpPr/>
            <p:nvPr/>
          </p:nvSpPr>
          <p:spPr>
            <a:xfrm>
              <a:off x="6783951" y="1370972"/>
              <a:ext cx="1651065" cy="990639"/>
            </a:xfrm>
            <a:prstGeom prst="rect">
              <a:avLst/>
            </a:prstGeom>
            <a:ln w="76200">
              <a:noFill/>
            </a:ln>
          </p:spPr>
          <p:style>
            <a:lnRef idx="0">
              <a:scrgbClr r="0" g="0" b="0"/>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26" name="TextBox 25">
              <a:extLst>
                <a:ext uri="{FF2B5EF4-FFF2-40B4-BE49-F238E27FC236}">
                  <a16:creationId xmlns:a16="http://schemas.microsoft.com/office/drawing/2014/main" id="{090DAAD2-D9F9-99C8-4A5B-011BB680CF63}"/>
                </a:ext>
              </a:extLst>
            </p:cNvPr>
            <p:cNvSpPr txBox="1"/>
            <p:nvPr/>
          </p:nvSpPr>
          <p:spPr>
            <a:xfrm>
              <a:off x="6783951" y="1370972"/>
              <a:ext cx="1651065" cy="99063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RMF Resources</a:t>
              </a: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50"/>
        <p:cNvGrpSpPr/>
        <p:nvPr/>
      </p:nvGrpSpPr>
      <p:grpSpPr>
        <a:xfrm>
          <a:off x="0" y="0"/>
          <a:ext cx="0" cy="0"/>
          <a:chOff x="0" y="0"/>
          <a:chExt cx="0" cy="0"/>
        </a:xfrm>
      </p:grpSpPr>
      <p:sp>
        <p:nvSpPr>
          <p:cNvPr id="651" name="Google Shape;651;p27"/>
          <p:cNvSpPr txBox="1">
            <a:spLocks noGrp="1"/>
          </p:cNvSpPr>
          <p:nvPr>
            <p:ph type="body" idx="1"/>
          </p:nvPr>
        </p:nvSpPr>
        <p:spPr>
          <a:xfrm>
            <a:off x="486570" y="1447800"/>
            <a:ext cx="8200231" cy="49530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200"/>
              <a:buChar char="■"/>
            </a:pPr>
            <a:r>
              <a:rPr lang="en-US"/>
              <a:t>Title III, E-Government Act of 2002 (PL 107-347)</a:t>
            </a:r>
            <a:endParaRPr/>
          </a:p>
          <a:p>
            <a:pPr marL="342900" lvl="0" indent="-342900" algn="l" rtl="0">
              <a:lnSpc>
                <a:spcPct val="100000"/>
              </a:lnSpc>
              <a:spcBef>
                <a:spcPts val="400"/>
              </a:spcBef>
              <a:spcAft>
                <a:spcPts val="0"/>
              </a:spcAft>
              <a:buSzPts val="1200"/>
              <a:buChar char="■"/>
            </a:pPr>
            <a:r>
              <a:rPr lang="en-US"/>
              <a:t>Federal Information Security Management Act (FISMA) applies to all organizations that:</a:t>
            </a:r>
            <a:endParaRPr/>
          </a:p>
          <a:p>
            <a:pPr marL="742950" lvl="1" indent="-285750" algn="l" rtl="0">
              <a:lnSpc>
                <a:spcPct val="100000"/>
              </a:lnSpc>
              <a:spcBef>
                <a:spcPts val="400"/>
              </a:spcBef>
              <a:spcAft>
                <a:spcPts val="0"/>
              </a:spcAft>
              <a:buSzPts val="1100"/>
              <a:buChar char="■"/>
            </a:pPr>
            <a:r>
              <a:rPr lang="en-US"/>
              <a:t>Use or possess Federal information</a:t>
            </a:r>
            <a:endParaRPr/>
          </a:p>
          <a:p>
            <a:pPr marL="742950" lvl="1" indent="-285750" algn="l" rtl="0">
              <a:lnSpc>
                <a:spcPct val="100000"/>
              </a:lnSpc>
              <a:spcBef>
                <a:spcPts val="400"/>
              </a:spcBef>
              <a:spcAft>
                <a:spcPts val="0"/>
              </a:spcAft>
              <a:buSzPts val="1100"/>
              <a:buChar char="■"/>
            </a:pPr>
            <a:r>
              <a:rPr lang="en-US"/>
              <a:t>Operate, use or access Federal information systems</a:t>
            </a:r>
            <a:endParaRPr/>
          </a:p>
          <a:p>
            <a:pPr marL="342900" lvl="0" indent="-342900" algn="l" rtl="0">
              <a:lnSpc>
                <a:spcPct val="100000"/>
              </a:lnSpc>
              <a:spcBef>
                <a:spcPts val="400"/>
              </a:spcBef>
              <a:spcAft>
                <a:spcPts val="0"/>
              </a:spcAft>
              <a:buSzPts val="1200"/>
              <a:buChar char="■"/>
            </a:pPr>
            <a:r>
              <a:rPr lang="en-US"/>
              <a:t>Applies to Executive Branch* organizations</a:t>
            </a:r>
            <a:endParaRPr/>
          </a:p>
          <a:p>
            <a:pPr marL="742950" lvl="1" indent="-285750" algn="l" rtl="0">
              <a:lnSpc>
                <a:spcPct val="100000"/>
              </a:lnSpc>
              <a:spcBef>
                <a:spcPts val="400"/>
              </a:spcBef>
              <a:spcAft>
                <a:spcPts val="0"/>
              </a:spcAft>
              <a:buSzPts val="1100"/>
              <a:buChar char="■"/>
            </a:pPr>
            <a:r>
              <a:rPr lang="en-US"/>
              <a:t>Federal “Civil” departments/agencies</a:t>
            </a:r>
            <a:endParaRPr/>
          </a:p>
          <a:p>
            <a:pPr marL="742950" lvl="1" indent="-285750" algn="l" rtl="0">
              <a:lnSpc>
                <a:spcPct val="100000"/>
              </a:lnSpc>
              <a:spcBef>
                <a:spcPts val="400"/>
              </a:spcBef>
              <a:spcAft>
                <a:spcPts val="0"/>
              </a:spcAft>
              <a:buSzPts val="1100"/>
              <a:buChar char="■"/>
            </a:pPr>
            <a:r>
              <a:rPr lang="en-US"/>
              <a:t>DoD</a:t>
            </a:r>
            <a:endParaRPr/>
          </a:p>
          <a:p>
            <a:pPr marL="742950" lvl="1" indent="-285750" algn="l" rtl="0">
              <a:lnSpc>
                <a:spcPct val="100000"/>
              </a:lnSpc>
              <a:spcBef>
                <a:spcPts val="400"/>
              </a:spcBef>
              <a:spcAft>
                <a:spcPts val="0"/>
              </a:spcAft>
              <a:buSzPts val="1100"/>
              <a:buChar char="■"/>
            </a:pPr>
            <a:r>
              <a:rPr lang="en-US"/>
              <a:t>Intelligence Community</a:t>
            </a:r>
            <a:endParaRPr/>
          </a:p>
          <a:p>
            <a:pPr marL="342900" lvl="0" indent="-342900" algn="l" rtl="0">
              <a:lnSpc>
                <a:spcPct val="100000"/>
              </a:lnSpc>
              <a:spcBef>
                <a:spcPts val="400"/>
              </a:spcBef>
              <a:spcAft>
                <a:spcPts val="0"/>
              </a:spcAft>
              <a:buSzPts val="1200"/>
              <a:buChar char="■"/>
            </a:pPr>
            <a:r>
              <a:rPr lang="en-US"/>
              <a:t>State/local governments that process federal data or use federal information systems</a:t>
            </a:r>
            <a:endParaRPr/>
          </a:p>
          <a:p>
            <a:pPr marL="342900" lvl="0" indent="-342900" algn="l" rtl="0">
              <a:lnSpc>
                <a:spcPct val="100000"/>
              </a:lnSpc>
              <a:spcBef>
                <a:spcPts val="400"/>
              </a:spcBef>
              <a:spcAft>
                <a:spcPts val="0"/>
              </a:spcAft>
              <a:buSzPts val="1200"/>
              <a:buChar char="■"/>
            </a:pPr>
            <a:r>
              <a:rPr lang="en-US"/>
              <a:t>Contractors and industry partners that process federal data or use federal information systems</a:t>
            </a:r>
            <a:endParaRPr/>
          </a:p>
          <a:p>
            <a:pPr marL="342900" lvl="0" indent="-266700" algn="l" rtl="0">
              <a:lnSpc>
                <a:spcPct val="100000"/>
              </a:lnSpc>
              <a:spcBef>
                <a:spcPts val="400"/>
              </a:spcBef>
              <a:spcAft>
                <a:spcPts val="0"/>
              </a:spcAft>
              <a:buSzPts val="1200"/>
              <a:buNone/>
            </a:pPr>
            <a:endParaRPr/>
          </a:p>
        </p:txBody>
      </p:sp>
      <p:sp>
        <p:nvSpPr>
          <p:cNvPr id="652" name="Google Shape;652;p27"/>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FISMA</a:t>
            </a:r>
            <a:endParaRPr/>
          </a:p>
        </p:txBody>
      </p:sp>
      <p:pic>
        <p:nvPicPr>
          <p:cNvPr id="653" name="Google Shape;653;p27"/>
          <p:cNvPicPr preferRelativeResize="0"/>
          <p:nvPr/>
        </p:nvPicPr>
        <p:blipFill rotWithShape="1">
          <a:blip r:embed="rId3">
            <a:alphaModFix/>
          </a:blip>
          <a:srcRect/>
          <a:stretch/>
        </p:blipFill>
        <p:spPr>
          <a:xfrm>
            <a:off x="7086601" y="57150"/>
            <a:ext cx="1775336" cy="1765574"/>
          </a:xfrm>
          <a:prstGeom prst="rect">
            <a:avLst/>
          </a:prstGeom>
          <a:noFill/>
          <a:ln>
            <a:noFill/>
          </a:ln>
        </p:spPr>
      </p:pic>
      <p:sp>
        <p:nvSpPr>
          <p:cNvPr id="654" name="Google Shape;654;p27"/>
          <p:cNvSpPr txBox="1"/>
          <p:nvPr/>
        </p:nvSpPr>
        <p:spPr>
          <a:xfrm>
            <a:off x="7565884" y="762000"/>
            <a:ext cx="816769" cy="338554"/>
          </a:xfrm>
          <a:prstGeom prst="rect">
            <a:avLst/>
          </a:prstGeom>
          <a:solidFill>
            <a:schemeClr val="dk1"/>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lt1"/>
                </a:solidFill>
                <a:latin typeface="Rockwell"/>
                <a:ea typeface="Rockwell"/>
                <a:cs typeface="Rockwell"/>
                <a:sym typeface="Rockwell"/>
              </a:rPr>
              <a:t>FISMA</a:t>
            </a:r>
            <a:endParaRPr sz="1000" b="0" i="0" u="none" strike="noStrike" cap="none">
              <a:solidFill>
                <a:schemeClr val="lt1"/>
              </a:solidFill>
              <a:latin typeface="Rockwell"/>
              <a:ea typeface="Rockwell"/>
              <a:cs typeface="Rockwell"/>
              <a:sym typeface="Rockwell"/>
            </a:endParaRPr>
          </a:p>
        </p:txBody>
      </p:sp>
      <p:sp>
        <p:nvSpPr>
          <p:cNvPr id="655" name="Google Shape;655;p27"/>
          <p:cNvSpPr txBox="1"/>
          <p:nvPr/>
        </p:nvSpPr>
        <p:spPr>
          <a:xfrm>
            <a:off x="6067926" y="3370302"/>
            <a:ext cx="2765937" cy="1107996"/>
          </a:xfrm>
          <a:prstGeom prst="rect">
            <a:avLst/>
          </a:prstGeom>
          <a:solidFill>
            <a:srgbClr val="F2F2F2"/>
          </a:solidFill>
          <a:ln>
            <a:noFill/>
          </a:ln>
        </p:spPr>
        <p:txBody>
          <a:bodyPr spcFirstLastPara="1" wrap="square" lIns="91425" tIns="45700" rIns="91425" bIns="45700" anchor="t" anchorCtr="0">
            <a:spAutoFit/>
          </a:bodyPr>
          <a:lstStyle/>
          <a:p>
            <a:pPr marL="0" marR="0" lvl="2"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Tahoma"/>
                <a:ea typeface="Tahoma"/>
                <a:cs typeface="Tahoma"/>
                <a:sym typeface="Tahoma"/>
              </a:rPr>
              <a:t>*</a:t>
            </a:r>
            <a:r>
              <a:rPr lang="en-US" sz="1600" b="0" i="0" u="sng" strike="noStrike" cap="none">
                <a:solidFill>
                  <a:schemeClr val="dk1"/>
                </a:solidFill>
                <a:latin typeface="Tahoma"/>
                <a:ea typeface="Tahoma"/>
                <a:cs typeface="Tahoma"/>
                <a:sym typeface="Tahoma"/>
              </a:rPr>
              <a:t>Does not apply</a:t>
            </a:r>
            <a:r>
              <a:rPr lang="en-US" sz="1600" b="0" i="0" u="none" strike="noStrike" cap="none">
                <a:solidFill>
                  <a:schemeClr val="dk1"/>
                </a:solidFill>
                <a:latin typeface="Tahoma"/>
                <a:ea typeface="Tahoma"/>
                <a:cs typeface="Tahoma"/>
                <a:sym typeface="Tahoma"/>
              </a:rPr>
              <a:t> to Legislative (Congress) or Federal Judiciary (Court) system.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661"/>
        <p:cNvGrpSpPr/>
        <p:nvPr/>
      </p:nvGrpSpPr>
      <p:grpSpPr>
        <a:xfrm>
          <a:off x="0" y="0"/>
          <a:ext cx="0" cy="0"/>
          <a:chOff x="0" y="0"/>
          <a:chExt cx="0" cy="0"/>
        </a:xfrm>
      </p:grpSpPr>
      <p:sp>
        <p:nvSpPr>
          <p:cNvPr id="662" name="Google Shape;662;p28"/>
          <p:cNvSpPr txBox="1">
            <a:spLocks noGrp="1"/>
          </p:cNvSpPr>
          <p:nvPr>
            <p:ph type="body" idx="1"/>
          </p:nvPr>
        </p:nvSpPr>
        <p:spPr>
          <a:xfrm>
            <a:off x="457201" y="1371600"/>
            <a:ext cx="8200231" cy="51054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200"/>
              <a:buChar char="■"/>
            </a:pPr>
            <a:r>
              <a:rPr lang="en-US"/>
              <a:t>Each agency to develop, document and implement an agency-wide information security program, including:</a:t>
            </a:r>
            <a:endParaRPr/>
          </a:p>
          <a:p>
            <a:pPr marL="742950" lvl="1" indent="-285750" algn="l" rtl="0">
              <a:lnSpc>
                <a:spcPct val="100000"/>
              </a:lnSpc>
              <a:spcBef>
                <a:spcPts val="360"/>
              </a:spcBef>
              <a:spcAft>
                <a:spcPts val="0"/>
              </a:spcAft>
              <a:buSzPts val="990"/>
              <a:buChar char="■"/>
            </a:pPr>
            <a:r>
              <a:rPr lang="en-US"/>
              <a:t>Policies and procedures</a:t>
            </a:r>
            <a:endParaRPr/>
          </a:p>
          <a:p>
            <a:pPr marL="742950" lvl="1" indent="-285750" algn="l" rtl="0">
              <a:lnSpc>
                <a:spcPct val="100000"/>
              </a:lnSpc>
              <a:spcBef>
                <a:spcPts val="360"/>
              </a:spcBef>
              <a:spcAft>
                <a:spcPts val="0"/>
              </a:spcAft>
              <a:buSzPts val="990"/>
              <a:buChar char="■"/>
            </a:pPr>
            <a:r>
              <a:rPr lang="en-US"/>
              <a:t>Security awareness training</a:t>
            </a:r>
            <a:endParaRPr/>
          </a:p>
          <a:p>
            <a:pPr marL="742950" lvl="1" indent="-285750" algn="l" rtl="0">
              <a:lnSpc>
                <a:spcPct val="100000"/>
              </a:lnSpc>
              <a:spcBef>
                <a:spcPts val="360"/>
              </a:spcBef>
              <a:spcAft>
                <a:spcPts val="0"/>
              </a:spcAft>
              <a:buSzPts val="990"/>
              <a:buChar char="■"/>
            </a:pPr>
            <a:r>
              <a:rPr lang="en-US"/>
              <a:t>Periodic risk assessments</a:t>
            </a:r>
            <a:endParaRPr/>
          </a:p>
          <a:p>
            <a:pPr marL="742950" lvl="1" indent="-285750" algn="l" rtl="0">
              <a:lnSpc>
                <a:spcPct val="100000"/>
              </a:lnSpc>
              <a:spcBef>
                <a:spcPts val="360"/>
              </a:spcBef>
              <a:spcAft>
                <a:spcPts val="0"/>
              </a:spcAft>
              <a:buSzPts val="990"/>
              <a:buChar char="■"/>
            </a:pPr>
            <a:r>
              <a:rPr lang="en-US"/>
              <a:t>Testing and evaluation of security controls at least annually</a:t>
            </a:r>
            <a:endParaRPr/>
          </a:p>
          <a:p>
            <a:pPr marL="742950" lvl="1" indent="-285750" algn="l" rtl="0">
              <a:lnSpc>
                <a:spcPct val="100000"/>
              </a:lnSpc>
              <a:spcBef>
                <a:spcPts val="360"/>
              </a:spcBef>
              <a:spcAft>
                <a:spcPts val="0"/>
              </a:spcAft>
              <a:buSzPts val="990"/>
              <a:buChar char="■"/>
            </a:pPr>
            <a:r>
              <a:rPr lang="en-US"/>
              <a:t>Process to address security deficiencies</a:t>
            </a:r>
            <a:endParaRPr/>
          </a:p>
          <a:p>
            <a:pPr marL="742950" lvl="1" indent="-285750" algn="l" rtl="0">
              <a:lnSpc>
                <a:spcPct val="100000"/>
              </a:lnSpc>
              <a:spcBef>
                <a:spcPts val="360"/>
              </a:spcBef>
              <a:spcAft>
                <a:spcPts val="0"/>
              </a:spcAft>
              <a:buSzPts val="990"/>
              <a:buChar char="■"/>
            </a:pPr>
            <a:r>
              <a:rPr lang="en-US"/>
              <a:t>Incident response procedures</a:t>
            </a:r>
            <a:endParaRPr/>
          </a:p>
          <a:p>
            <a:pPr marL="742950" lvl="1" indent="-285750" algn="l" rtl="0">
              <a:lnSpc>
                <a:spcPct val="100000"/>
              </a:lnSpc>
              <a:spcBef>
                <a:spcPts val="360"/>
              </a:spcBef>
              <a:spcAft>
                <a:spcPts val="0"/>
              </a:spcAft>
              <a:buSzPts val="990"/>
              <a:buChar char="■"/>
            </a:pPr>
            <a:r>
              <a:rPr lang="en-US"/>
              <a:t>Continuity of operations plans/procedures</a:t>
            </a:r>
            <a:endParaRPr/>
          </a:p>
          <a:p>
            <a:pPr marL="742950" lvl="1" indent="-285750" algn="l" rtl="0">
              <a:lnSpc>
                <a:spcPct val="100000"/>
              </a:lnSpc>
              <a:spcBef>
                <a:spcPts val="360"/>
              </a:spcBef>
              <a:spcAft>
                <a:spcPts val="0"/>
              </a:spcAft>
              <a:buSzPts val="990"/>
              <a:buChar char="■"/>
            </a:pPr>
            <a:r>
              <a:rPr lang="en-US"/>
              <a:t>Annual review of information security program, with results reported to the Office of Management and Budget (OMB)</a:t>
            </a:r>
            <a:endParaRPr/>
          </a:p>
          <a:p>
            <a:pPr marL="342900" lvl="0" indent="-342900" algn="l" rtl="0">
              <a:lnSpc>
                <a:spcPct val="100000"/>
              </a:lnSpc>
              <a:spcBef>
                <a:spcPts val="400"/>
              </a:spcBef>
              <a:spcAft>
                <a:spcPts val="0"/>
              </a:spcAft>
              <a:buSzPts val="1200"/>
              <a:buChar char="■"/>
            </a:pPr>
            <a:r>
              <a:rPr lang="en-US"/>
              <a:t>OMB to prepare an annual report to Congress on agency compliance with FISMA</a:t>
            </a:r>
            <a:endParaRPr/>
          </a:p>
          <a:p>
            <a:pPr marL="342900" lvl="0" indent="-342900" algn="l" rtl="0">
              <a:lnSpc>
                <a:spcPct val="100000"/>
              </a:lnSpc>
              <a:spcBef>
                <a:spcPts val="400"/>
              </a:spcBef>
              <a:spcAft>
                <a:spcPts val="0"/>
              </a:spcAft>
              <a:buSzPts val="1200"/>
              <a:buChar char="■"/>
            </a:pPr>
            <a:r>
              <a:rPr lang="en-US"/>
              <a:t>National Institute of Standards and Technology (NIST) to develop IT security guidelines</a:t>
            </a:r>
            <a:endParaRPr/>
          </a:p>
          <a:p>
            <a:pPr marL="742950" lvl="1" indent="-222884" algn="l" rtl="0">
              <a:lnSpc>
                <a:spcPct val="100000"/>
              </a:lnSpc>
              <a:spcBef>
                <a:spcPts val="360"/>
              </a:spcBef>
              <a:spcAft>
                <a:spcPts val="0"/>
              </a:spcAft>
              <a:buSzPts val="990"/>
              <a:buNone/>
            </a:pPr>
            <a:endParaRPr/>
          </a:p>
          <a:p>
            <a:pPr marL="742950" lvl="1" indent="-222884" algn="l" rtl="0">
              <a:lnSpc>
                <a:spcPct val="100000"/>
              </a:lnSpc>
              <a:spcBef>
                <a:spcPts val="360"/>
              </a:spcBef>
              <a:spcAft>
                <a:spcPts val="0"/>
              </a:spcAft>
              <a:buSzPts val="990"/>
              <a:buNone/>
            </a:pPr>
            <a:endParaRPr/>
          </a:p>
        </p:txBody>
      </p:sp>
      <p:sp>
        <p:nvSpPr>
          <p:cNvPr id="663" name="Google Shape;663;p2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FISMA Highlights</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669"/>
        <p:cNvGrpSpPr/>
        <p:nvPr/>
      </p:nvGrpSpPr>
      <p:grpSpPr>
        <a:xfrm>
          <a:off x="0" y="0"/>
          <a:ext cx="0" cy="0"/>
          <a:chOff x="0" y="0"/>
          <a:chExt cx="0" cy="0"/>
        </a:xfrm>
      </p:grpSpPr>
      <p:sp>
        <p:nvSpPr>
          <p:cNvPr id="670" name="Google Shape;670;p29"/>
          <p:cNvSpPr txBox="1">
            <a:spLocks noGrp="1"/>
          </p:cNvSpPr>
          <p:nvPr>
            <p:ph type="body" idx="1"/>
          </p:nvPr>
        </p:nvSpPr>
        <p:spPr>
          <a:xfrm>
            <a:off x="486570" y="922338"/>
            <a:ext cx="8200231" cy="5935662"/>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200"/>
              <a:buChar char="■"/>
            </a:pPr>
            <a:r>
              <a:rPr lang="en-US"/>
              <a:t>The Federal Information Security Modernization Act (FISMA) 2014 updates the federal governments cybersecurity practices:</a:t>
            </a:r>
            <a:endParaRPr/>
          </a:p>
          <a:p>
            <a:pPr marL="342900" lvl="0" indent="-289560" algn="l" rtl="0">
              <a:lnSpc>
                <a:spcPct val="100000"/>
              </a:lnSpc>
              <a:spcBef>
                <a:spcPts val="280"/>
              </a:spcBef>
              <a:spcAft>
                <a:spcPts val="0"/>
              </a:spcAft>
              <a:buSzPts val="840"/>
              <a:buNone/>
            </a:pPr>
            <a:endParaRPr sz="1400"/>
          </a:p>
          <a:p>
            <a:pPr marL="742950" lvl="1" indent="-285750" algn="l" rtl="0">
              <a:lnSpc>
                <a:spcPct val="100000"/>
              </a:lnSpc>
              <a:spcBef>
                <a:spcPts val="320"/>
              </a:spcBef>
              <a:spcAft>
                <a:spcPts val="0"/>
              </a:spcAft>
              <a:buSzPts val="880"/>
              <a:buChar char="■"/>
            </a:pPr>
            <a:r>
              <a:rPr lang="en-US" sz="1600" b="1"/>
              <a:t>Authorizes DHS to provide operational and technical assistance</a:t>
            </a:r>
            <a:r>
              <a:rPr lang="en-US" sz="1600"/>
              <a:t> to other Federal Executive Branch civilian agencies at the agency’s request;</a:t>
            </a:r>
            <a:endParaRPr/>
          </a:p>
          <a:p>
            <a:pPr marL="742950" lvl="1" indent="-229869" algn="l" rtl="0">
              <a:lnSpc>
                <a:spcPct val="100000"/>
              </a:lnSpc>
              <a:spcBef>
                <a:spcPts val="320"/>
              </a:spcBef>
              <a:spcAft>
                <a:spcPts val="0"/>
              </a:spcAft>
              <a:buSzPts val="880"/>
              <a:buNone/>
            </a:pPr>
            <a:endParaRPr sz="1600"/>
          </a:p>
          <a:p>
            <a:pPr marL="742950" lvl="1" indent="-285750" algn="l" rtl="0">
              <a:lnSpc>
                <a:spcPct val="100000"/>
              </a:lnSpc>
              <a:spcBef>
                <a:spcPts val="320"/>
              </a:spcBef>
              <a:spcAft>
                <a:spcPts val="0"/>
              </a:spcAft>
              <a:buSzPts val="880"/>
              <a:buChar char="■"/>
            </a:pPr>
            <a:r>
              <a:rPr lang="en-US" sz="1600" b="1"/>
              <a:t>Places the federal information security incident center </a:t>
            </a:r>
            <a:r>
              <a:rPr lang="en-US" sz="1600"/>
              <a:t>(a function fulfilled by </a:t>
            </a:r>
            <a:r>
              <a:rPr lang="en-US" sz="1600" u="sng">
                <a:solidFill>
                  <a:schemeClr val="hlink"/>
                </a:solidFill>
                <a:hlinkClick r:id="rId3"/>
              </a:rPr>
              <a:t>US-CERT</a:t>
            </a:r>
            <a:r>
              <a:rPr lang="en-US" sz="1600"/>
              <a:t>) </a:t>
            </a:r>
            <a:r>
              <a:rPr lang="en-US" sz="1600" b="1"/>
              <a:t>within DHS </a:t>
            </a:r>
            <a:r>
              <a:rPr lang="en-US" sz="1600"/>
              <a:t>by law;</a:t>
            </a:r>
            <a:endParaRPr/>
          </a:p>
          <a:p>
            <a:pPr marL="742950" lvl="1" indent="-229869" algn="l" rtl="0">
              <a:lnSpc>
                <a:spcPct val="100000"/>
              </a:lnSpc>
              <a:spcBef>
                <a:spcPts val="320"/>
              </a:spcBef>
              <a:spcAft>
                <a:spcPts val="0"/>
              </a:spcAft>
              <a:buSzPts val="880"/>
              <a:buNone/>
            </a:pPr>
            <a:endParaRPr sz="1600"/>
          </a:p>
          <a:p>
            <a:pPr marL="742950" lvl="1" indent="-285750" algn="l" rtl="0">
              <a:lnSpc>
                <a:spcPct val="100000"/>
              </a:lnSpc>
              <a:spcBef>
                <a:spcPts val="320"/>
              </a:spcBef>
              <a:spcAft>
                <a:spcPts val="0"/>
              </a:spcAft>
              <a:buSzPts val="880"/>
              <a:buChar char="■"/>
            </a:pPr>
            <a:r>
              <a:rPr lang="en-US" sz="1600" b="1"/>
              <a:t>Authorizes DHS technology deployments to other agencies' networks </a:t>
            </a:r>
            <a:r>
              <a:rPr lang="en-US" sz="1600"/>
              <a:t>(upon those agencies' request);</a:t>
            </a:r>
            <a:endParaRPr/>
          </a:p>
          <a:p>
            <a:pPr marL="742950" lvl="1" indent="-229869" algn="l" rtl="0">
              <a:lnSpc>
                <a:spcPct val="100000"/>
              </a:lnSpc>
              <a:spcBef>
                <a:spcPts val="320"/>
              </a:spcBef>
              <a:spcAft>
                <a:spcPts val="0"/>
              </a:spcAft>
              <a:buSzPts val="880"/>
              <a:buNone/>
            </a:pPr>
            <a:endParaRPr sz="1600"/>
          </a:p>
          <a:p>
            <a:pPr marL="742950" lvl="1" indent="-285750" algn="l" rtl="0">
              <a:lnSpc>
                <a:spcPct val="100000"/>
              </a:lnSpc>
              <a:spcBef>
                <a:spcPts val="320"/>
              </a:spcBef>
              <a:spcAft>
                <a:spcPts val="0"/>
              </a:spcAft>
              <a:buSzPts val="880"/>
              <a:buChar char="■"/>
            </a:pPr>
            <a:r>
              <a:rPr lang="en-US" sz="1600" b="1"/>
              <a:t>Directs OMB to revise policies regarding notification of individuals </a:t>
            </a:r>
            <a:r>
              <a:rPr lang="en-US" sz="1600"/>
              <a:t>affected by federal agency data breaches;</a:t>
            </a:r>
            <a:endParaRPr/>
          </a:p>
          <a:p>
            <a:pPr marL="457200" lvl="1" indent="0" algn="l" rtl="0">
              <a:lnSpc>
                <a:spcPct val="100000"/>
              </a:lnSpc>
              <a:spcBef>
                <a:spcPts val="320"/>
              </a:spcBef>
              <a:spcAft>
                <a:spcPts val="0"/>
              </a:spcAft>
              <a:buSzPts val="880"/>
              <a:buNone/>
            </a:pPr>
            <a:endParaRPr sz="1600"/>
          </a:p>
          <a:p>
            <a:pPr marL="742950" lvl="1" indent="-285750" algn="l" rtl="0">
              <a:lnSpc>
                <a:spcPct val="100000"/>
              </a:lnSpc>
              <a:spcBef>
                <a:spcPts val="320"/>
              </a:spcBef>
              <a:spcAft>
                <a:spcPts val="0"/>
              </a:spcAft>
              <a:buSzPts val="880"/>
              <a:buChar char="■"/>
            </a:pPr>
            <a:r>
              <a:rPr lang="en-US" sz="1600" b="1"/>
              <a:t>Requires agencies to report major information security incidents as well as data breaches to Congress as they occur </a:t>
            </a:r>
            <a:r>
              <a:rPr lang="en-US" sz="1600"/>
              <a:t>and annually; and</a:t>
            </a:r>
            <a:endParaRPr/>
          </a:p>
          <a:p>
            <a:pPr marL="742950" lvl="1" indent="-229869" algn="l" rtl="0">
              <a:lnSpc>
                <a:spcPct val="100000"/>
              </a:lnSpc>
              <a:spcBef>
                <a:spcPts val="320"/>
              </a:spcBef>
              <a:spcAft>
                <a:spcPts val="0"/>
              </a:spcAft>
              <a:buSzPts val="880"/>
              <a:buNone/>
            </a:pPr>
            <a:endParaRPr sz="1600"/>
          </a:p>
          <a:p>
            <a:pPr marL="742950" lvl="1" indent="-285750" algn="l" rtl="0">
              <a:lnSpc>
                <a:spcPct val="100000"/>
              </a:lnSpc>
              <a:spcBef>
                <a:spcPts val="320"/>
              </a:spcBef>
              <a:spcAft>
                <a:spcPts val="0"/>
              </a:spcAft>
              <a:buSzPts val="880"/>
              <a:buChar char="■"/>
            </a:pPr>
            <a:r>
              <a:rPr lang="en-US" sz="1600" b="1"/>
              <a:t>Simplifies existing FISMA reporting to eliminate inefficient or wasteful reporting </a:t>
            </a:r>
            <a:r>
              <a:rPr lang="en-US" sz="1600"/>
              <a:t>while adding new reporting requirements for major information security incidents.  </a:t>
            </a:r>
            <a:r>
              <a:rPr lang="en-US" sz="1600" b="1"/>
              <a:t>Resulted in update of OMB A-130 circular.</a:t>
            </a:r>
            <a:endParaRPr/>
          </a:p>
          <a:p>
            <a:pPr marL="742950" lvl="1" indent="-222884" algn="l" rtl="0">
              <a:lnSpc>
                <a:spcPct val="100000"/>
              </a:lnSpc>
              <a:spcBef>
                <a:spcPts val="360"/>
              </a:spcBef>
              <a:spcAft>
                <a:spcPts val="0"/>
              </a:spcAft>
              <a:buSzPts val="990"/>
              <a:buNone/>
            </a:pPr>
            <a:endParaRPr sz="1800"/>
          </a:p>
        </p:txBody>
      </p:sp>
      <p:sp>
        <p:nvSpPr>
          <p:cNvPr id="671" name="Google Shape;671;p29"/>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FISMA 2014</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p3"/>
          <p:cNvSpPr txBox="1">
            <a:spLocks noGrp="1"/>
          </p:cNvSpPr>
          <p:nvPr>
            <p:ph type="body" idx="1"/>
          </p:nvPr>
        </p:nvSpPr>
        <p:spPr>
          <a:xfrm>
            <a:off x="304801" y="1676400"/>
            <a:ext cx="8610600" cy="48641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Risk Management Framework (RMF) is a life cycle process for managing information security risk</a:t>
            </a:r>
            <a:endParaRPr/>
          </a:p>
          <a:p>
            <a:pPr marL="342900" lvl="0" indent="-342900" algn="l" rtl="0">
              <a:lnSpc>
                <a:spcPct val="100000"/>
              </a:lnSpc>
              <a:spcBef>
                <a:spcPts val="480"/>
              </a:spcBef>
              <a:spcAft>
                <a:spcPts val="0"/>
              </a:spcAft>
              <a:buSzPts val="1440"/>
              <a:buChar char="■"/>
            </a:pPr>
            <a:r>
              <a:rPr lang="en-US"/>
              <a:t>RMF is now the standard risk management process for information systems in:</a:t>
            </a:r>
            <a:endParaRPr/>
          </a:p>
          <a:p>
            <a:pPr marL="742950" lvl="1" indent="-285750" algn="l" rtl="0">
              <a:lnSpc>
                <a:spcPct val="100000"/>
              </a:lnSpc>
              <a:spcBef>
                <a:spcPts val="480"/>
              </a:spcBef>
              <a:spcAft>
                <a:spcPts val="0"/>
              </a:spcAft>
              <a:buSzPts val="1320"/>
              <a:buChar char="■"/>
            </a:pPr>
            <a:r>
              <a:rPr lang="en-US"/>
              <a:t>Federal “civil” departments/agencies</a:t>
            </a:r>
            <a:endParaRPr/>
          </a:p>
          <a:p>
            <a:pPr marL="742950" lvl="1" indent="-285750" algn="l" rtl="0">
              <a:lnSpc>
                <a:spcPct val="100000"/>
              </a:lnSpc>
              <a:spcBef>
                <a:spcPts val="480"/>
              </a:spcBef>
              <a:spcAft>
                <a:spcPts val="0"/>
              </a:spcAft>
              <a:buSzPts val="1320"/>
              <a:buChar char="■"/>
            </a:pPr>
            <a:r>
              <a:rPr lang="en-US"/>
              <a:t>Intelligence community</a:t>
            </a:r>
            <a:endParaRPr/>
          </a:p>
          <a:p>
            <a:pPr marL="742950" lvl="1" indent="-285750" algn="l" rtl="0">
              <a:lnSpc>
                <a:spcPct val="100000"/>
              </a:lnSpc>
              <a:spcBef>
                <a:spcPts val="480"/>
              </a:spcBef>
              <a:spcAft>
                <a:spcPts val="0"/>
              </a:spcAft>
              <a:buSzPts val="1320"/>
              <a:buChar char="■"/>
            </a:pPr>
            <a:r>
              <a:rPr lang="en-US"/>
              <a:t>DoD </a:t>
            </a:r>
            <a:endParaRPr/>
          </a:p>
          <a:p>
            <a:pPr marL="342900" lvl="0" indent="-342900" algn="l" rtl="0">
              <a:lnSpc>
                <a:spcPct val="100000"/>
              </a:lnSpc>
              <a:spcBef>
                <a:spcPts val="480"/>
              </a:spcBef>
              <a:spcAft>
                <a:spcPts val="0"/>
              </a:spcAft>
              <a:buSzPts val="1440"/>
              <a:buChar char="■"/>
            </a:pPr>
            <a:r>
              <a:rPr lang="en-US"/>
              <a:t>DoD began (March 2014) a process of transition from its legacy risk management process (DIACAP) to RMF</a:t>
            </a:r>
            <a:endParaRPr/>
          </a:p>
          <a:p>
            <a:pPr marL="0" lvl="0" indent="0" algn="l" rtl="0">
              <a:lnSpc>
                <a:spcPct val="100000"/>
              </a:lnSpc>
              <a:spcBef>
                <a:spcPts val="280"/>
              </a:spcBef>
              <a:spcAft>
                <a:spcPts val="0"/>
              </a:spcAft>
              <a:buSzPts val="840"/>
              <a:buNone/>
            </a:pPr>
            <a:endParaRPr sz="1400"/>
          </a:p>
          <a:p>
            <a:pPr marL="0" lvl="0" indent="0" algn="l" rtl="0">
              <a:lnSpc>
                <a:spcPct val="100000"/>
              </a:lnSpc>
              <a:spcBef>
                <a:spcPts val="480"/>
              </a:spcBef>
              <a:spcAft>
                <a:spcPts val="0"/>
              </a:spcAft>
              <a:buSzPts val="1440"/>
              <a:buNone/>
            </a:pPr>
            <a:endParaRPr/>
          </a:p>
        </p:txBody>
      </p:sp>
      <p:sp>
        <p:nvSpPr>
          <p:cNvPr id="303" name="Google Shape;303;p3"/>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Background</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677"/>
        <p:cNvGrpSpPr/>
        <p:nvPr/>
      </p:nvGrpSpPr>
      <p:grpSpPr>
        <a:xfrm>
          <a:off x="0" y="0"/>
          <a:ext cx="0" cy="0"/>
          <a:chOff x="0" y="0"/>
          <a:chExt cx="0" cy="0"/>
        </a:xfrm>
      </p:grpSpPr>
      <p:sp>
        <p:nvSpPr>
          <p:cNvPr id="678" name="Google Shape;678;p30"/>
          <p:cNvSpPr txBox="1">
            <a:spLocks noGrp="1"/>
          </p:cNvSpPr>
          <p:nvPr>
            <p:ph type="body" idx="1"/>
          </p:nvPr>
        </p:nvSpPr>
        <p:spPr>
          <a:xfrm>
            <a:off x="152400" y="1066800"/>
            <a:ext cx="8534400" cy="55626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solidFill>
                  <a:srgbClr val="17365D"/>
                </a:solidFill>
              </a:rPr>
              <a:t>Published 1985/updated 2000 (Appendix III)</a:t>
            </a:r>
            <a:endParaRPr/>
          </a:p>
          <a:p>
            <a:pPr marL="742950" lvl="1" indent="-285750" algn="l" rtl="0">
              <a:lnSpc>
                <a:spcPct val="100000"/>
              </a:lnSpc>
              <a:spcBef>
                <a:spcPts val="400"/>
              </a:spcBef>
              <a:spcAft>
                <a:spcPts val="0"/>
              </a:spcAft>
              <a:buSzPts val="1100"/>
              <a:buChar char="■"/>
            </a:pPr>
            <a:r>
              <a:rPr lang="en-US"/>
              <a:t>Roles &amp; Responsibilities</a:t>
            </a:r>
            <a:endParaRPr/>
          </a:p>
          <a:p>
            <a:pPr marL="742950" lvl="1" indent="-285750" algn="l" rtl="0">
              <a:lnSpc>
                <a:spcPct val="100000"/>
              </a:lnSpc>
              <a:spcBef>
                <a:spcPts val="400"/>
              </a:spcBef>
              <a:spcAft>
                <a:spcPts val="0"/>
              </a:spcAft>
              <a:buSzPts val="1100"/>
              <a:buChar char="■"/>
            </a:pPr>
            <a:r>
              <a:rPr lang="en-US"/>
              <a:t>Information system types</a:t>
            </a:r>
            <a:endParaRPr/>
          </a:p>
          <a:p>
            <a:pPr marL="742950" lvl="1" indent="-285750" algn="l" rtl="0">
              <a:lnSpc>
                <a:spcPct val="100000"/>
              </a:lnSpc>
              <a:spcBef>
                <a:spcPts val="400"/>
              </a:spcBef>
              <a:spcAft>
                <a:spcPts val="0"/>
              </a:spcAft>
              <a:buSzPts val="1100"/>
              <a:buChar char="■"/>
            </a:pPr>
            <a:r>
              <a:rPr lang="en-US"/>
              <a:t>System Security Plan</a:t>
            </a:r>
            <a:endParaRPr/>
          </a:p>
          <a:p>
            <a:pPr marL="742950" lvl="1" indent="-285750" algn="l" rtl="0">
              <a:lnSpc>
                <a:spcPct val="100000"/>
              </a:lnSpc>
              <a:spcBef>
                <a:spcPts val="400"/>
              </a:spcBef>
              <a:spcAft>
                <a:spcPts val="0"/>
              </a:spcAft>
              <a:buSzPts val="1100"/>
              <a:buChar char="■"/>
            </a:pPr>
            <a:r>
              <a:rPr lang="en-US"/>
              <a:t>Security Controls Assessment</a:t>
            </a:r>
            <a:endParaRPr/>
          </a:p>
          <a:p>
            <a:pPr marL="742950" lvl="1" indent="-285750" algn="l" rtl="0">
              <a:lnSpc>
                <a:spcPct val="100000"/>
              </a:lnSpc>
              <a:spcBef>
                <a:spcPts val="400"/>
              </a:spcBef>
              <a:spcAft>
                <a:spcPts val="0"/>
              </a:spcAft>
              <a:buSzPts val="1100"/>
              <a:buChar char="■"/>
            </a:pPr>
            <a:r>
              <a:rPr lang="en-US"/>
              <a:t>Re-authorization at least once every three years</a:t>
            </a:r>
            <a:endParaRPr/>
          </a:p>
          <a:p>
            <a:pPr marL="457200" lvl="1" indent="0" algn="l" rtl="0">
              <a:lnSpc>
                <a:spcPct val="100000"/>
              </a:lnSpc>
              <a:spcBef>
                <a:spcPts val="400"/>
              </a:spcBef>
              <a:spcAft>
                <a:spcPts val="0"/>
              </a:spcAft>
              <a:buSzPts val="1100"/>
              <a:buNone/>
            </a:pPr>
            <a:endParaRPr/>
          </a:p>
          <a:p>
            <a:pPr marL="342900" lvl="0" indent="-342900" algn="l" rtl="0">
              <a:lnSpc>
                <a:spcPct val="100000"/>
              </a:lnSpc>
              <a:spcBef>
                <a:spcPts val="480"/>
              </a:spcBef>
              <a:spcAft>
                <a:spcPts val="0"/>
              </a:spcAft>
              <a:buSzPts val="1440"/>
              <a:buChar char="■"/>
            </a:pPr>
            <a:r>
              <a:rPr lang="en-US">
                <a:solidFill>
                  <a:srgbClr val="17365D"/>
                </a:solidFill>
              </a:rPr>
              <a:t>Updated 2016 – Cyber Security Focus (Appendix I)</a:t>
            </a:r>
            <a:endParaRPr/>
          </a:p>
          <a:p>
            <a:pPr marL="742950" lvl="1" indent="-285750" algn="l" rtl="0">
              <a:lnSpc>
                <a:spcPct val="100000"/>
              </a:lnSpc>
              <a:spcBef>
                <a:spcPts val="400"/>
              </a:spcBef>
              <a:spcAft>
                <a:spcPts val="0"/>
              </a:spcAft>
              <a:buSzPts val="1100"/>
              <a:buChar char="■"/>
            </a:pPr>
            <a:r>
              <a:rPr lang="en-US"/>
              <a:t>Categorize information systems</a:t>
            </a:r>
            <a:endParaRPr/>
          </a:p>
          <a:p>
            <a:pPr marL="742950" lvl="1" indent="-285750" algn="l" rtl="0">
              <a:lnSpc>
                <a:spcPct val="100000"/>
              </a:lnSpc>
              <a:spcBef>
                <a:spcPts val="400"/>
              </a:spcBef>
              <a:spcAft>
                <a:spcPts val="0"/>
              </a:spcAft>
              <a:buSzPts val="1100"/>
              <a:buChar char="■"/>
            </a:pPr>
            <a:r>
              <a:rPr lang="en-US"/>
              <a:t>Establish agency-wide risk management process</a:t>
            </a:r>
            <a:endParaRPr/>
          </a:p>
          <a:p>
            <a:pPr marL="742950" lvl="1" indent="-285750" algn="l" rtl="0">
              <a:lnSpc>
                <a:spcPct val="100000"/>
              </a:lnSpc>
              <a:spcBef>
                <a:spcPts val="400"/>
              </a:spcBef>
              <a:spcAft>
                <a:spcPts val="0"/>
              </a:spcAft>
              <a:buSzPts val="1100"/>
              <a:buChar char="■"/>
            </a:pPr>
            <a:r>
              <a:rPr lang="en-US"/>
              <a:t>Implement security controls per NIST guidance</a:t>
            </a:r>
            <a:endParaRPr/>
          </a:p>
          <a:p>
            <a:pPr marL="742950" lvl="1" indent="-285750" algn="l" rtl="0">
              <a:lnSpc>
                <a:spcPct val="100000"/>
              </a:lnSpc>
              <a:spcBef>
                <a:spcPts val="400"/>
              </a:spcBef>
              <a:spcAft>
                <a:spcPts val="0"/>
              </a:spcAft>
              <a:buSzPts val="1100"/>
              <a:buChar char="■"/>
            </a:pPr>
            <a:r>
              <a:rPr lang="en-US"/>
              <a:t>Develop Security Plans to document security controls</a:t>
            </a:r>
            <a:endParaRPr/>
          </a:p>
          <a:p>
            <a:pPr marL="742950" lvl="1" indent="-285750" algn="l" rtl="0">
              <a:lnSpc>
                <a:spcPct val="100000"/>
              </a:lnSpc>
              <a:spcBef>
                <a:spcPts val="400"/>
              </a:spcBef>
              <a:spcAft>
                <a:spcPts val="0"/>
              </a:spcAft>
              <a:buSzPts val="1100"/>
              <a:buChar char="■"/>
            </a:pPr>
            <a:r>
              <a:rPr lang="en-US"/>
              <a:t>Implement continuous monitoring strategy</a:t>
            </a:r>
            <a:endParaRPr/>
          </a:p>
          <a:p>
            <a:pPr marL="742950" lvl="1" indent="-285750" algn="l" rtl="0">
              <a:lnSpc>
                <a:spcPct val="100000"/>
              </a:lnSpc>
              <a:spcBef>
                <a:spcPts val="400"/>
              </a:spcBef>
              <a:spcAft>
                <a:spcPts val="0"/>
              </a:spcAft>
              <a:buSzPts val="1100"/>
              <a:buChar char="■"/>
            </a:pPr>
            <a:r>
              <a:rPr lang="en-US"/>
              <a:t>Implement ongoing reauthorization (replace 3-yr authorization)</a:t>
            </a:r>
            <a:endParaRPr/>
          </a:p>
          <a:p>
            <a:pPr marL="742950" lvl="1" indent="-215900" algn="l" rtl="0">
              <a:lnSpc>
                <a:spcPct val="100000"/>
              </a:lnSpc>
              <a:spcBef>
                <a:spcPts val="400"/>
              </a:spcBef>
              <a:spcAft>
                <a:spcPts val="0"/>
              </a:spcAft>
              <a:buSzPts val="1100"/>
              <a:buNone/>
            </a:pPr>
            <a:endParaRPr/>
          </a:p>
          <a:p>
            <a:pPr marL="742950" lvl="1" indent="-215900" algn="l" rtl="0">
              <a:lnSpc>
                <a:spcPct val="100000"/>
              </a:lnSpc>
              <a:spcBef>
                <a:spcPts val="400"/>
              </a:spcBef>
              <a:spcAft>
                <a:spcPts val="0"/>
              </a:spcAft>
              <a:buSzPts val="1100"/>
              <a:buNone/>
            </a:pPr>
            <a:endParaRPr/>
          </a:p>
        </p:txBody>
      </p:sp>
      <p:sp>
        <p:nvSpPr>
          <p:cNvPr id="679" name="Google Shape;679;p30"/>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OMB Circular A-130 – basis of “traditional” Federal IS Certification &amp; Accreditation</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85"/>
        <p:cNvGrpSpPr/>
        <p:nvPr/>
      </p:nvGrpSpPr>
      <p:grpSpPr>
        <a:xfrm>
          <a:off x="0" y="0"/>
          <a:ext cx="0" cy="0"/>
          <a:chOff x="0" y="0"/>
          <a:chExt cx="0" cy="0"/>
        </a:xfrm>
      </p:grpSpPr>
      <p:sp>
        <p:nvSpPr>
          <p:cNvPr id="686" name="Google Shape;686;p31"/>
          <p:cNvSpPr txBox="1">
            <a:spLocks noGrp="1"/>
          </p:cNvSpPr>
          <p:nvPr>
            <p:ph type="body" idx="1"/>
          </p:nvPr>
        </p:nvSpPr>
        <p:spPr>
          <a:xfrm>
            <a:off x="457201" y="1143000"/>
            <a:ext cx="8534399" cy="54864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FISMA specifically tasked NIST to develop IT security guidance</a:t>
            </a:r>
            <a:endParaRPr/>
          </a:p>
          <a:p>
            <a:pPr marL="342900" lvl="0" indent="-342900" algn="l" rtl="0">
              <a:lnSpc>
                <a:spcPct val="100000"/>
              </a:lnSpc>
              <a:spcBef>
                <a:spcPts val="480"/>
              </a:spcBef>
              <a:spcAft>
                <a:spcPts val="0"/>
              </a:spcAft>
              <a:buSzPts val="1440"/>
              <a:buChar char="■"/>
            </a:pPr>
            <a:r>
              <a:rPr lang="en-US"/>
              <a:t>FISMA Implementation Project:	</a:t>
            </a:r>
            <a:r>
              <a:rPr lang="en-US" u="sng">
                <a:solidFill>
                  <a:schemeClr val="hlink"/>
                </a:solidFill>
                <a:hlinkClick r:id="rId3"/>
              </a:rPr>
              <a:t>http://csrc.nist.gov/groups/SMA/fisma/</a:t>
            </a:r>
            <a:endParaRPr/>
          </a:p>
          <a:p>
            <a:pPr marL="342900" lvl="0" indent="-342900" algn="l" rtl="0">
              <a:lnSpc>
                <a:spcPct val="100000"/>
              </a:lnSpc>
              <a:spcBef>
                <a:spcPts val="480"/>
              </a:spcBef>
              <a:spcAft>
                <a:spcPts val="0"/>
              </a:spcAft>
              <a:buSzPts val="1440"/>
              <a:buChar char="■"/>
            </a:pPr>
            <a:r>
              <a:rPr lang="en-US"/>
              <a:t>NIST Publications</a:t>
            </a:r>
            <a:endParaRPr/>
          </a:p>
          <a:p>
            <a:pPr marL="742950" lvl="1" indent="-285750" algn="l" rtl="0">
              <a:lnSpc>
                <a:spcPct val="100000"/>
              </a:lnSpc>
              <a:spcBef>
                <a:spcPts val="400"/>
              </a:spcBef>
              <a:spcAft>
                <a:spcPts val="0"/>
              </a:spcAft>
              <a:buSzPts val="1100"/>
              <a:buChar char="■"/>
            </a:pPr>
            <a:r>
              <a:rPr lang="en-US"/>
              <a:t>Mandatory: Federal Information Processing Standard (FIPS) Publications </a:t>
            </a:r>
            <a:endParaRPr/>
          </a:p>
          <a:p>
            <a:pPr marL="1143000" lvl="2" indent="-228600" algn="l" rtl="0">
              <a:lnSpc>
                <a:spcPct val="100000"/>
              </a:lnSpc>
              <a:spcBef>
                <a:spcPts val="400"/>
              </a:spcBef>
              <a:spcAft>
                <a:spcPts val="0"/>
              </a:spcAft>
              <a:buSzPts val="1000"/>
              <a:buChar char="■"/>
            </a:pPr>
            <a:r>
              <a:rPr lang="en-US"/>
              <a:t>FIPS 140-2 –  Security Requirements for Cryptographic Modules</a:t>
            </a:r>
            <a:endParaRPr/>
          </a:p>
          <a:p>
            <a:pPr marL="1143000" lvl="2" indent="-228600" algn="l" rtl="0">
              <a:lnSpc>
                <a:spcPct val="100000"/>
              </a:lnSpc>
              <a:spcBef>
                <a:spcPts val="400"/>
              </a:spcBef>
              <a:spcAft>
                <a:spcPts val="0"/>
              </a:spcAft>
              <a:buSzPts val="1000"/>
              <a:buChar char="■"/>
            </a:pPr>
            <a:r>
              <a:rPr lang="en-US"/>
              <a:t>FIPS 201-2 – Personal Identity Verification (PIV)</a:t>
            </a:r>
            <a:endParaRPr/>
          </a:p>
          <a:p>
            <a:pPr marL="742950" lvl="1" indent="-285750" algn="l" rtl="0">
              <a:lnSpc>
                <a:spcPct val="100000"/>
              </a:lnSpc>
              <a:spcBef>
                <a:spcPts val="400"/>
              </a:spcBef>
              <a:spcAft>
                <a:spcPts val="0"/>
              </a:spcAft>
              <a:buSzPts val="1100"/>
              <a:buChar char="■"/>
            </a:pPr>
            <a:r>
              <a:rPr lang="en-US"/>
              <a:t>Guidance: NIST Special Publications (NIST SP) </a:t>
            </a:r>
            <a:endParaRPr/>
          </a:p>
          <a:p>
            <a:pPr marL="1143000" lvl="2" indent="-228600" algn="l" rtl="0">
              <a:lnSpc>
                <a:spcPct val="100000"/>
              </a:lnSpc>
              <a:spcBef>
                <a:spcPts val="400"/>
              </a:spcBef>
              <a:spcAft>
                <a:spcPts val="0"/>
              </a:spcAft>
              <a:buSzPts val="1000"/>
              <a:buChar char="■"/>
            </a:pPr>
            <a:r>
              <a:rPr lang="en-US"/>
              <a:t>NIST SP 800-34 – Contingency Planning Guide</a:t>
            </a:r>
            <a:endParaRPr/>
          </a:p>
          <a:p>
            <a:pPr marL="1143000" lvl="2" indent="-228600" algn="l" rtl="0">
              <a:lnSpc>
                <a:spcPct val="100000"/>
              </a:lnSpc>
              <a:spcBef>
                <a:spcPts val="400"/>
              </a:spcBef>
              <a:spcAft>
                <a:spcPts val="0"/>
              </a:spcAft>
              <a:buSzPts val="1000"/>
              <a:buChar char="■"/>
            </a:pPr>
            <a:r>
              <a:rPr lang="en-US"/>
              <a:t>NIST SP 800-153 – Guide to Securing Wireless Local Area Networks (WLANs)</a:t>
            </a:r>
            <a:endParaRPr/>
          </a:p>
          <a:p>
            <a:pPr marL="742950" lvl="1" indent="-285750" algn="l" rtl="0">
              <a:lnSpc>
                <a:spcPct val="100000"/>
              </a:lnSpc>
              <a:spcBef>
                <a:spcPts val="400"/>
              </a:spcBef>
              <a:spcAft>
                <a:spcPts val="0"/>
              </a:spcAft>
              <a:buSzPts val="1100"/>
              <a:buChar char="■"/>
            </a:pPr>
            <a:r>
              <a:rPr lang="en-US"/>
              <a:t>Covers a wide variety of subject areas, both technical and non-technical</a:t>
            </a:r>
            <a:endParaRPr/>
          </a:p>
        </p:txBody>
      </p:sp>
      <p:sp>
        <p:nvSpPr>
          <p:cNvPr id="687" name="Google Shape;687;p31"/>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National Institute of Standards and Technology (NIST)</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693"/>
        <p:cNvGrpSpPr/>
        <p:nvPr/>
      </p:nvGrpSpPr>
      <p:grpSpPr>
        <a:xfrm>
          <a:off x="0" y="0"/>
          <a:ext cx="0" cy="0"/>
          <a:chOff x="0" y="0"/>
          <a:chExt cx="0" cy="0"/>
        </a:xfrm>
      </p:grpSpPr>
      <p:graphicFrame>
        <p:nvGraphicFramePr>
          <p:cNvPr id="694" name="Google Shape;694;p32"/>
          <p:cNvGraphicFramePr/>
          <p:nvPr/>
        </p:nvGraphicFramePr>
        <p:xfrm>
          <a:off x="762000" y="965193"/>
          <a:ext cx="7848600" cy="5815365"/>
        </p:xfrm>
        <a:graphic>
          <a:graphicData uri="http://schemas.openxmlformats.org/drawingml/2006/table">
            <a:tbl>
              <a:tblPr firstRow="1" bandRow="1">
                <a:noFill/>
                <a:tableStyleId>{B025BF9E-000A-4EFB-9397-2EB7D8DF76D6}</a:tableStyleId>
              </a:tblPr>
              <a:tblGrid>
                <a:gridCol w="1887625">
                  <a:extLst>
                    <a:ext uri="{9D8B030D-6E8A-4147-A177-3AD203B41FA5}">
                      <a16:colId xmlns:a16="http://schemas.microsoft.com/office/drawing/2014/main" val="20000"/>
                    </a:ext>
                  </a:extLst>
                </a:gridCol>
                <a:gridCol w="5960975">
                  <a:extLst>
                    <a:ext uri="{9D8B030D-6E8A-4147-A177-3AD203B41FA5}">
                      <a16:colId xmlns:a16="http://schemas.microsoft.com/office/drawing/2014/main" val="20001"/>
                    </a:ext>
                  </a:extLst>
                </a:gridCol>
              </a:tblGrid>
              <a:tr h="355900">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Publication</a:t>
                      </a:r>
                      <a:endParaRPr sz="1400" u="none" strike="noStrike" cap="none"/>
                    </a:p>
                  </a:txBody>
                  <a:tcPr marL="100275" marR="100275" marT="45725" marB="45725"/>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Full Title</a:t>
                      </a:r>
                      <a:endParaRPr sz="1400" u="none" strike="noStrike" cap="none"/>
                    </a:p>
                  </a:txBody>
                  <a:tcPr marL="100275" marR="100275" marT="45725" marB="45725"/>
                </a:tc>
                <a:extLst>
                  <a:ext uri="{0D108BD9-81ED-4DB2-BD59-A6C34878D82A}">
                    <a16:rowId xmlns:a16="http://schemas.microsoft.com/office/drawing/2014/main" val="10000"/>
                  </a:ext>
                </a:extLst>
              </a:tr>
              <a:tr h="517650">
                <a:tc>
                  <a:txBody>
                    <a:bodyPr/>
                    <a:lstStyle/>
                    <a:p>
                      <a:pPr marL="0" marR="0" lvl="0" indent="0" algn="l" rtl="0">
                        <a:lnSpc>
                          <a:spcPct val="100000"/>
                        </a:lnSpc>
                        <a:spcBef>
                          <a:spcPts val="0"/>
                        </a:spcBef>
                        <a:spcAft>
                          <a:spcPts val="0"/>
                        </a:spcAft>
                        <a:buClr>
                          <a:srgbClr val="000000"/>
                        </a:buClr>
                        <a:buSzPts val="1600"/>
                        <a:buFont typeface="Arial"/>
                        <a:buNone/>
                      </a:pPr>
                      <a:r>
                        <a:rPr lang="en-US" sz="1600" u="none" strike="noStrike" cap="none"/>
                        <a:t>FIPS 199</a:t>
                      </a:r>
                      <a:endParaRPr sz="1600" u="none" strike="noStrike" cap="none"/>
                    </a:p>
                  </a:txBody>
                  <a:tcPr marL="100275" marR="100275"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Standards for Security Categorization of Federal Information and Information Systems</a:t>
                      </a:r>
                      <a:endParaRPr sz="1400" u="none" strike="noStrike" cap="none"/>
                    </a:p>
                  </a:txBody>
                  <a:tcPr marL="100275" marR="100275" marT="45725" marB="45725"/>
                </a:tc>
                <a:extLst>
                  <a:ext uri="{0D108BD9-81ED-4DB2-BD59-A6C34878D82A}">
                    <a16:rowId xmlns:a16="http://schemas.microsoft.com/office/drawing/2014/main" val="10001"/>
                  </a:ext>
                </a:extLst>
              </a:tr>
              <a:tr h="517650">
                <a:tc>
                  <a:txBody>
                    <a:bodyPr/>
                    <a:lstStyle/>
                    <a:p>
                      <a:pPr marL="0" marR="0" lvl="0" indent="0" algn="l" rtl="0">
                        <a:lnSpc>
                          <a:spcPct val="100000"/>
                        </a:lnSpc>
                        <a:spcBef>
                          <a:spcPts val="0"/>
                        </a:spcBef>
                        <a:spcAft>
                          <a:spcPts val="0"/>
                        </a:spcAft>
                        <a:buClr>
                          <a:srgbClr val="000000"/>
                        </a:buClr>
                        <a:buSzPts val="1600"/>
                        <a:buFont typeface="Arial"/>
                        <a:buNone/>
                      </a:pPr>
                      <a:r>
                        <a:rPr lang="en-US" sz="1600" u="none" strike="noStrike" cap="none"/>
                        <a:t>FIPS 200</a:t>
                      </a:r>
                      <a:endParaRPr sz="1400" u="none" strike="noStrike" cap="none"/>
                    </a:p>
                  </a:txBody>
                  <a:tcPr marL="100275" marR="100275"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Minimum Security Requirements for Federal Information and Information Systems</a:t>
                      </a:r>
                      <a:endParaRPr sz="1400" u="none" strike="noStrike" cap="none"/>
                    </a:p>
                  </a:txBody>
                  <a:tcPr marL="100275" marR="100275" marT="45725" marB="45725"/>
                </a:tc>
                <a:extLst>
                  <a:ext uri="{0D108BD9-81ED-4DB2-BD59-A6C34878D82A}">
                    <a16:rowId xmlns:a16="http://schemas.microsoft.com/office/drawing/2014/main" val="10002"/>
                  </a:ext>
                </a:extLst>
              </a:tr>
              <a:tr h="563500">
                <a:tc>
                  <a:txBody>
                    <a:bodyPr/>
                    <a:lstStyle/>
                    <a:p>
                      <a:pPr marL="0" marR="0" lvl="0" indent="0" algn="l" rtl="0">
                        <a:lnSpc>
                          <a:spcPct val="100000"/>
                        </a:lnSpc>
                        <a:spcBef>
                          <a:spcPts val="0"/>
                        </a:spcBef>
                        <a:spcAft>
                          <a:spcPts val="0"/>
                        </a:spcAft>
                        <a:buClr>
                          <a:srgbClr val="000000"/>
                        </a:buClr>
                        <a:buSzPts val="1600"/>
                        <a:buFont typeface="Arial"/>
                        <a:buNone/>
                      </a:pPr>
                      <a:r>
                        <a:rPr lang="en-US" sz="1600" u="none" strike="noStrike" cap="none"/>
                        <a:t>NIST SP 800-30 Rev 1</a:t>
                      </a:r>
                      <a:endParaRPr sz="1400" u="none" strike="noStrike" cap="none"/>
                    </a:p>
                  </a:txBody>
                  <a:tcPr marL="100275" marR="100275"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Guide for Conducting Risk Assessments</a:t>
                      </a:r>
                      <a:endParaRPr sz="1400" u="none" strike="noStrike" cap="none"/>
                    </a:p>
                  </a:txBody>
                  <a:tcPr marL="100275" marR="100275" marT="45725" marB="45725"/>
                </a:tc>
                <a:extLst>
                  <a:ext uri="{0D108BD9-81ED-4DB2-BD59-A6C34878D82A}">
                    <a16:rowId xmlns:a16="http://schemas.microsoft.com/office/drawing/2014/main" val="10003"/>
                  </a:ext>
                </a:extLst>
              </a:tr>
              <a:tr h="563500">
                <a:tc>
                  <a:txBody>
                    <a:bodyPr/>
                    <a:lstStyle/>
                    <a:p>
                      <a:pPr marL="0" marR="0" lvl="0" indent="0" algn="l" rtl="0">
                        <a:lnSpc>
                          <a:spcPct val="100000"/>
                        </a:lnSpc>
                        <a:spcBef>
                          <a:spcPts val="0"/>
                        </a:spcBef>
                        <a:spcAft>
                          <a:spcPts val="0"/>
                        </a:spcAft>
                        <a:buClr>
                          <a:srgbClr val="000000"/>
                        </a:buClr>
                        <a:buSzPts val="1600"/>
                        <a:buFont typeface="Arial"/>
                        <a:buNone/>
                      </a:pPr>
                      <a:r>
                        <a:rPr lang="en-US" sz="1600" u="none" strike="noStrike" cap="none"/>
                        <a:t>NIST SP 800-37 Rev 2</a:t>
                      </a:r>
                      <a:endParaRPr sz="1400" u="none" strike="noStrike" cap="none"/>
                    </a:p>
                  </a:txBody>
                  <a:tcPr marL="100275" marR="100275"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Risk Management Framework for Information Systems and Organizations: A System Life Cycle Approach for Security and Privacy</a:t>
                      </a:r>
                      <a:endParaRPr sz="1400" u="none" strike="noStrike" cap="none"/>
                    </a:p>
                  </a:txBody>
                  <a:tcPr marL="100275" marR="100275" marT="45725" marB="45725"/>
                </a:tc>
                <a:extLst>
                  <a:ext uri="{0D108BD9-81ED-4DB2-BD59-A6C34878D82A}">
                    <a16:rowId xmlns:a16="http://schemas.microsoft.com/office/drawing/2014/main" val="10004"/>
                  </a:ext>
                </a:extLst>
              </a:tr>
              <a:tr h="517650">
                <a:tc>
                  <a:txBody>
                    <a:bodyPr/>
                    <a:lstStyle/>
                    <a:p>
                      <a:pPr marL="0" marR="0" lvl="0" indent="0" algn="l" rtl="0">
                        <a:lnSpc>
                          <a:spcPct val="100000"/>
                        </a:lnSpc>
                        <a:spcBef>
                          <a:spcPts val="0"/>
                        </a:spcBef>
                        <a:spcAft>
                          <a:spcPts val="0"/>
                        </a:spcAft>
                        <a:buClr>
                          <a:srgbClr val="000000"/>
                        </a:buClr>
                        <a:buSzPts val="1600"/>
                        <a:buFont typeface="Arial"/>
                        <a:buNone/>
                      </a:pPr>
                      <a:r>
                        <a:rPr lang="en-US" sz="1600" u="none" strike="noStrike" cap="none"/>
                        <a:t>NIST SP 800-39</a:t>
                      </a:r>
                      <a:endParaRPr sz="1400" u="none" strike="noStrike" cap="none"/>
                    </a:p>
                  </a:txBody>
                  <a:tcPr marL="100275" marR="100275"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Managing Information Security Risk: Organization, Mission, and Information System View</a:t>
                      </a:r>
                      <a:endParaRPr sz="1400" u="none" strike="noStrike" cap="none"/>
                    </a:p>
                  </a:txBody>
                  <a:tcPr marL="100275" marR="100275" marT="45725" marB="45725"/>
                </a:tc>
                <a:extLst>
                  <a:ext uri="{0D108BD9-81ED-4DB2-BD59-A6C34878D82A}">
                    <a16:rowId xmlns:a16="http://schemas.microsoft.com/office/drawing/2014/main" val="10005"/>
                  </a:ext>
                </a:extLst>
              </a:tr>
              <a:tr h="563500">
                <a:tc>
                  <a:txBody>
                    <a:bodyPr/>
                    <a:lstStyle/>
                    <a:p>
                      <a:pPr marL="0" marR="0" lvl="0" indent="0" algn="l" rtl="0">
                        <a:lnSpc>
                          <a:spcPct val="100000"/>
                        </a:lnSpc>
                        <a:spcBef>
                          <a:spcPts val="0"/>
                        </a:spcBef>
                        <a:spcAft>
                          <a:spcPts val="0"/>
                        </a:spcAft>
                        <a:buClr>
                          <a:srgbClr val="000000"/>
                        </a:buClr>
                        <a:buSzPts val="1600"/>
                        <a:buFont typeface="Arial"/>
                        <a:buNone/>
                      </a:pPr>
                      <a:r>
                        <a:rPr lang="en-US" sz="1600" u="none" strike="noStrike" cap="none"/>
                        <a:t>NIST SP 800-53 Rev 4 and Rev 5</a:t>
                      </a:r>
                      <a:endParaRPr sz="1400" u="none" strike="noStrike" cap="none"/>
                    </a:p>
                  </a:txBody>
                  <a:tcPr marL="100275" marR="100275"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Security and Privacy Controls for Information Systems and Organizations</a:t>
                      </a:r>
                      <a:endParaRPr sz="1400" u="none" strike="noStrike" cap="none"/>
                    </a:p>
                  </a:txBody>
                  <a:tcPr marL="100275" marR="100275" marT="45725" marB="45725"/>
                </a:tc>
                <a:extLst>
                  <a:ext uri="{0D108BD9-81ED-4DB2-BD59-A6C34878D82A}">
                    <a16:rowId xmlns:a16="http://schemas.microsoft.com/office/drawing/2014/main" val="10006"/>
                  </a:ext>
                </a:extLst>
              </a:tr>
              <a:tr h="563500">
                <a:tc>
                  <a:txBody>
                    <a:bodyPr/>
                    <a:lstStyle/>
                    <a:p>
                      <a:pPr marL="0" marR="0" lvl="0" indent="0" algn="l" rtl="0">
                        <a:lnSpc>
                          <a:spcPct val="100000"/>
                        </a:lnSpc>
                        <a:spcBef>
                          <a:spcPts val="0"/>
                        </a:spcBef>
                        <a:spcAft>
                          <a:spcPts val="0"/>
                        </a:spcAft>
                        <a:buClr>
                          <a:srgbClr val="000000"/>
                        </a:buClr>
                        <a:buSzPts val="1600"/>
                        <a:buFont typeface="Arial"/>
                        <a:buNone/>
                      </a:pPr>
                      <a:r>
                        <a:rPr lang="en-US" sz="1600" u="none" strike="noStrike" cap="none"/>
                        <a:t>NIST SP 800-53A Rev 4 and Rev 5</a:t>
                      </a:r>
                      <a:endParaRPr sz="1400" u="none" strike="noStrike" cap="none"/>
                    </a:p>
                  </a:txBody>
                  <a:tcPr marL="100275" marR="100275"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Assessing Security and Privacy Controls in Information Systems and Organizations</a:t>
                      </a:r>
                      <a:endParaRPr sz="1400" u="none" strike="noStrike" cap="none"/>
                    </a:p>
                  </a:txBody>
                  <a:tcPr marL="100275" marR="100275" marT="45725" marB="45725"/>
                </a:tc>
                <a:extLst>
                  <a:ext uri="{0D108BD9-81ED-4DB2-BD59-A6C34878D82A}">
                    <a16:rowId xmlns:a16="http://schemas.microsoft.com/office/drawing/2014/main" val="10007"/>
                  </a:ext>
                </a:extLst>
              </a:tr>
              <a:tr h="517650">
                <a:tc>
                  <a:txBody>
                    <a:bodyPr/>
                    <a:lstStyle/>
                    <a:p>
                      <a:pPr marL="0" marR="0" lvl="0" indent="0" algn="l" rtl="0">
                        <a:lnSpc>
                          <a:spcPct val="100000"/>
                        </a:lnSpc>
                        <a:spcBef>
                          <a:spcPts val="0"/>
                        </a:spcBef>
                        <a:spcAft>
                          <a:spcPts val="0"/>
                        </a:spcAft>
                        <a:buClr>
                          <a:srgbClr val="000000"/>
                        </a:buClr>
                        <a:buSzPts val="1600"/>
                        <a:buFont typeface="Arial"/>
                        <a:buNone/>
                      </a:pPr>
                      <a:r>
                        <a:rPr lang="en-US" sz="1600" u="none" strike="noStrike" cap="none"/>
                        <a:t>NIST SP 800-60</a:t>
                      </a:r>
                      <a:endParaRPr sz="1400" u="none" strike="noStrike" cap="none"/>
                    </a:p>
                  </a:txBody>
                  <a:tcPr marL="100275" marR="100275"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Guide for Mapping Types of Information and Information Systems to Security categories</a:t>
                      </a:r>
                      <a:endParaRPr sz="1400" u="none" strike="noStrike" cap="none"/>
                    </a:p>
                  </a:txBody>
                  <a:tcPr marL="100275" marR="100275" marT="45725" marB="45725"/>
                </a:tc>
                <a:extLst>
                  <a:ext uri="{0D108BD9-81ED-4DB2-BD59-A6C34878D82A}">
                    <a16:rowId xmlns:a16="http://schemas.microsoft.com/office/drawing/2014/main" val="10008"/>
                  </a:ext>
                </a:extLst>
              </a:tr>
              <a:tr h="517650">
                <a:tc>
                  <a:txBody>
                    <a:bodyPr/>
                    <a:lstStyle/>
                    <a:p>
                      <a:pPr marL="0" marR="0" lvl="0" indent="0" algn="l" rtl="0">
                        <a:lnSpc>
                          <a:spcPct val="100000"/>
                        </a:lnSpc>
                        <a:spcBef>
                          <a:spcPts val="0"/>
                        </a:spcBef>
                        <a:spcAft>
                          <a:spcPts val="0"/>
                        </a:spcAft>
                        <a:buClr>
                          <a:srgbClr val="000000"/>
                        </a:buClr>
                        <a:buSzPts val="1600"/>
                        <a:buFont typeface="Arial"/>
                        <a:buNone/>
                      </a:pPr>
                      <a:r>
                        <a:rPr lang="en-US" sz="1600" u="none" strike="noStrike" cap="none"/>
                        <a:t>NIST SP 800-137</a:t>
                      </a:r>
                      <a:endParaRPr sz="1400" u="none" strike="noStrike" cap="none"/>
                    </a:p>
                  </a:txBody>
                  <a:tcPr marL="100275" marR="100275"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Information Security Continuous Monitoring for Federal Information Systems and Organizations</a:t>
                      </a:r>
                      <a:endParaRPr sz="1400" u="none" strike="noStrike" cap="none"/>
                    </a:p>
                  </a:txBody>
                  <a:tcPr marL="100275" marR="100275" marT="45725" marB="45725"/>
                </a:tc>
                <a:extLst>
                  <a:ext uri="{0D108BD9-81ED-4DB2-BD59-A6C34878D82A}">
                    <a16:rowId xmlns:a16="http://schemas.microsoft.com/office/drawing/2014/main" val="10009"/>
                  </a:ext>
                </a:extLst>
              </a:tr>
              <a:tr h="542225">
                <a:tc>
                  <a:txBody>
                    <a:bodyPr/>
                    <a:lstStyle/>
                    <a:p>
                      <a:pPr marL="0" marR="0" lvl="0" indent="0" algn="l" rtl="0">
                        <a:lnSpc>
                          <a:spcPct val="100000"/>
                        </a:lnSpc>
                        <a:spcBef>
                          <a:spcPts val="0"/>
                        </a:spcBef>
                        <a:spcAft>
                          <a:spcPts val="0"/>
                        </a:spcAft>
                        <a:buClr>
                          <a:srgbClr val="000000"/>
                        </a:buClr>
                        <a:buSzPts val="1600"/>
                        <a:buFont typeface="Arial"/>
                        <a:buNone/>
                      </a:pPr>
                      <a:r>
                        <a:rPr lang="en-US" sz="1600" u="none" strike="noStrike" cap="none"/>
                        <a:t>NIST SP 800-137A</a:t>
                      </a:r>
                      <a:endParaRPr sz="1400" u="none" strike="noStrike" cap="none"/>
                    </a:p>
                  </a:txBody>
                  <a:tcPr marL="100275" marR="100275"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Assessing Information Security Continuous Monitoring (ISCM) Programs</a:t>
                      </a:r>
                      <a:endParaRPr sz="1400" u="none" strike="noStrike" cap="none"/>
                    </a:p>
                  </a:txBody>
                  <a:tcPr marL="100275" marR="100275" marT="45725" marB="45725"/>
                </a:tc>
                <a:extLst>
                  <a:ext uri="{0D108BD9-81ED-4DB2-BD59-A6C34878D82A}">
                    <a16:rowId xmlns:a16="http://schemas.microsoft.com/office/drawing/2014/main" val="10010"/>
                  </a:ext>
                </a:extLst>
              </a:tr>
            </a:tbl>
          </a:graphicData>
        </a:graphic>
      </p:graphicFrame>
      <p:sp>
        <p:nvSpPr>
          <p:cNvPr id="695" name="Google Shape;695;p32"/>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Key RMF Related NIST Pubs</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701"/>
        <p:cNvGrpSpPr/>
        <p:nvPr/>
      </p:nvGrpSpPr>
      <p:grpSpPr>
        <a:xfrm>
          <a:off x="0" y="0"/>
          <a:ext cx="0" cy="0"/>
          <a:chOff x="0" y="0"/>
          <a:chExt cx="0" cy="0"/>
        </a:xfrm>
      </p:grpSpPr>
      <p:sp>
        <p:nvSpPr>
          <p:cNvPr id="702" name="Google Shape;702;p33"/>
          <p:cNvSpPr txBox="1">
            <a:spLocks noGrp="1"/>
          </p:cNvSpPr>
          <p:nvPr>
            <p:ph type="body" idx="1"/>
          </p:nvPr>
        </p:nvSpPr>
        <p:spPr>
          <a:xfrm>
            <a:off x="457200" y="1219200"/>
            <a:ext cx="8200231" cy="52578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“Risk Management Framework for Information Systems and Organizations, A System Lifecycle Approach for Security and Privacy”</a:t>
            </a:r>
            <a:endParaRPr/>
          </a:p>
          <a:p>
            <a:pPr marL="342900" lvl="0" indent="-342900" algn="l" rtl="0">
              <a:lnSpc>
                <a:spcPct val="100000"/>
              </a:lnSpc>
              <a:spcBef>
                <a:spcPts val="480"/>
              </a:spcBef>
              <a:spcAft>
                <a:spcPts val="0"/>
              </a:spcAft>
              <a:buSzPts val="1440"/>
              <a:buChar char="■"/>
            </a:pPr>
            <a:r>
              <a:rPr lang="en-US"/>
              <a:t>Key NIST document in the application of RMF to federal systems</a:t>
            </a:r>
            <a:endParaRPr/>
          </a:p>
          <a:p>
            <a:pPr marL="342900" lvl="0" indent="-342900" algn="l" rtl="0">
              <a:lnSpc>
                <a:spcPct val="100000"/>
              </a:lnSpc>
              <a:spcBef>
                <a:spcPts val="480"/>
              </a:spcBef>
              <a:spcAft>
                <a:spcPts val="0"/>
              </a:spcAft>
              <a:buSzPts val="1440"/>
              <a:buChar char="■"/>
            </a:pPr>
            <a:r>
              <a:rPr lang="en-US"/>
              <a:t>Published December 2018</a:t>
            </a:r>
            <a:endParaRPr/>
          </a:p>
          <a:p>
            <a:pPr marL="342900" lvl="0" indent="-342900" algn="l" rtl="0">
              <a:lnSpc>
                <a:spcPct val="100000"/>
              </a:lnSpc>
              <a:spcBef>
                <a:spcPts val="480"/>
              </a:spcBef>
              <a:spcAft>
                <a:spcPts val="0"/>
              </a:spcAft>
              <a:buSzPts val="1440"/>
              <a:buChar char="■"/>
            </a:pPr>
            <a:r>
              <a:rPr lang="en-US"/>
              <a:t>Several significant changes to develop the next-generation Risk Management Framework (RMF) for information systems, organizations, and individuals.</a:t>
            </a:r>
            <a:endParaRPr/>
          </a:p>
          <a:p>
            <a:pPr marL="342900" lvl="0" indent="-251459" algn="l" rtl="0">
              <a:lnSpc>
                <a:spcPct val="100000"/>
              </a:lnSpc>
              <a:spcBef>
                <a:spcPts val="480"/>
              </a:spcBef>
              <a:spcAft>
                <a:spcPts val="0"/>
              </a:spcAft>
              <a:buSzPts val="1440"/>
              <a:buNone/>
            </a:pPr>
            <a:endParaRPr/>
          </a:p>
        </p:txBody>
      </p:sp>
      <p:sp>
        <p:nvSpPr>
          <p:cNvPr id="703" name="Google Shape;703;p33"/>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NIST SP 800-37 R2  (RMF 2.0)</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709"/>
        <p:cNvGrpSpPr/>
        <p:nvPr/>
      </p:nvGrpSpPr>
      <p:grpSpPr>
        <a:xfrm>
          <a:off x="0" y="0"/>
          <a:ext cx="0" cy="0"/>
          <a:chOff x="0" y="0"/>
          <a:chExt cx="0" cy="0"/>
        </a:xfrm>
      </p:grpSpPr>
      <p:sp>
        <p:nvSpPr>
          <p:cNvPr id="710" name="Google Shape;710;p34"/>
          <p:cNvSpPr txBox="1">
            <a:spLocks noGrp="1"/>
          </p:cNvSpPr>
          <p:nvPr>
            <p:ph type="body" idx="1"/>
          </p:nvPr>
        </p:nvSpPr>
        <p:spPr>
          <a:xfrm>
            <a:off x="457201" y="1143000"/>
            <a:ext cx="8200231" cy="52578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Addition of Preparation Step (NIST SP 800-37 R2):</a:t>
            </a:r>
            <a:endParaRPr/>
          </a:p>
          <a:p>
            <a:pPr marL="342900" lvl="0" indent="-251459" algn="l" rtl="0">
              <a:lnSpc>
                <a:spcPct val="100000"/>
              </a:lnSpc>
              <a:spcBef>
                <a:spcPts val="480"/>
              </a:spcBef>
              <a:spcAft>
                <a:spcPts val="0"/>
              </a:spcAft>
              <a:buSzPts val="1440"/>
              <a:buNone/>
            </a:pPr>
            <a:endParaRPr/>
          </a:p>
          <a:p>
            <a:pPr marL="342900" lvl="0" indent="-251459" algn="l" rtl="0">
              <a:lnSpc>
                <a:spcPct val="100000"/>
              </a:lnSpc>
              <a:spcBef>
                <a:spcPts val="480"/>
              </a:spcBef>
              <a:spcAft>
                <a:spcPts val="0"/>
              </a:spcAft>
              <a:buSzPts val="1440"/>
              <a:buNone/>
            </a:pPr>
            <a:endParaRPr/>
          </a:p>
        </p:txBody>
      </p:sp>
      <p:sp>
        <p:nvSpPr>
          <p:cNvPr id="711" name="Google Shape;711;p34"/>
          <p:cNvSpPr txBox="1">
            <a:spLocks noGrp="1"/>
          </p:cNvSpPr>
          <p:nvPr>
            <p:ph type="title"/>
          </p:nvPr>
        </p:nvSpPr>
        <p:spPr>
          <a:xfrm>
            <a:off x="1219200" y="152400"/>
            <a:ext cx="7597775" cy="7699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NIST RMF LIFE CYCLE</a:t>
            </a:r>
            <a:endParaRPr/>
          </a:p>
        </p:txBody>
      </p:sp>
      <p:pic>
        <p:nvPicPr>
          <p:cNvPr id="712" name="Google Shape;712;p34"/>
          <p:cNvPicPr preferRelativeResize="0"/>
          <p:nvPr/>
        </p:nvPicPr>
        <p:blipFill rotWithShape="1">
          <a:blip r:embed="rId3">
            <a:alphaModFix/>
          </a:blip>
          <a:srcRect/>
          <a:stretch/>
        </p:blipFill>
        <p:spPr>
          <a:xfrm>
            <a:off x="914400" y="1691118"/>
            <a:ext cx="6553200" cy="4709682"/>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718"/>
        <p:cNvGrpSpPr/>
        <p:nvPr/>
      </p:nvGrpSpPr>
      <p:grpSpPr>
        <a:xfrm>
          <a:off x="0" y="0"/>
          <a:ext cx="0" cy="0"/>
          <a:chOff x="0" y="0"/>
          <a:chExt cx="0" cy="0"/>
        </a:xfrm>
      </p:grpSpPr>
      <p:sp>
        <p:nvSpPr>
          <p:cNvPr id="719" name="Google Shape;719;p35"/>
          <p:cNvSpPr txBox="1">
            <a:spLocks noGrp="1"/>
          </p:cNvSpPr>
          <p:nvPr>
            <p:ph type="body" idx="1"/>
          </p:nvPr>
        </p:nvSpPr>
        <p:spPr>
          <a:xfrm>
            <a:off x="304800" y="1066800"/>
            <a:ext cx="8200231" cy="54102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Addition of Preparation Step (DoD 8510.01):</a:t>
            </a:r>
            <a:endParaRPr/>
          </a:p>
          <a:p>
            <a:pPr marL="342900" lvl="0" indent="-251459" algn="l" rtl="0">
              <a:lnSpc>
                <a:spcPct val="100000"/>
              </a:lnSpc>
              <a:spcBef>
                <a:spcPts val="480"/>
              </a:spcBef>
              <a:spcAft>
                <a:spcPts val="0"/>
              </a:spcAft>
              <a:buSzPts val="1440"/>
              <a:buNone/>
            </a:pPr>
            <a:endParaRPr/>
          </a:p>
          <a:p>
            <a:pPr marL="342900" lvl="0" indent="-251459" algn="l" rtl="0">
              <a:lnSpc>
                <a:spcPct val="100000"/>
              </a:lnSpc>
              <a:spcBef>
                <a:spcPts val="480"/>
              </a:spcBef>
              <a:spcAft>
                <a:spcPts val="0"/>
              </a:spcAft>
              <a:buSzPts val="1440"/>
              <a:buNone/>
            </a:pPr>
            <a:endParaRPr/>
          </a:p>
        </p:txBody>
      </p:sp>
      <p:sp>
        <p:nvSpPr>
          <p:cNvPr id="720" name="Google Shape;720;p35"/>
          <p:cNvSpPr txBox="1">
            <a:spLocks noGrp="1"/>
          </p:cNvSpPr>
          <p:nvPr>
            <p:ph type="title"/>
          </p:nvPr>
        </p:nvSpPr>
        <p:spPr>
          <a:xfrm>
            <a:off x="1219200" y="141889"/>
            <a:ext cx="7597775" cy="7699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DoD RMF LIFE CYCLE</a:t>
            </a:r>
            <a:endParaRPr/>
          </a:p>
        </p:txBody>
      </p:sp>
      <p:pic>
        <p:nvPicPr>
          <p:cNvPr id="721" name="Google Shape;721;p35" descr="A picture containing text, logo, circle, font&#10;&#10;Description automatically generated"/>
          <p:cNvPicPr preferRelativeResize="0"/>
          <p:nvPr/>
        </p:nvPicPr>
        <p:blipFill rotWithShape="1">
          <a:blip r:embed="rId3">
            <a:alphaModFix/>
          </a:blip>
          <a:srcRect/>
          <a:stretch/>
        </p:blipFill>
        <p:spPr>
          <a:xfrm>
            <a:off x="1312246" y="1581909"/>
            <a:ext cx="6079154" cy="4895091"/>
          </a:xfrm>
          <a:prstGeom prst="rect">
            <a:avLst/>
          </a:prstGeom>
          <a:noFill/>
          <a:ln>
            <a:noFill/>
          </a:ln>
        </p:spPr>
      </p:pic>
      <p:sp>
        <p:nvSpPr>
          <p:cNvPr id="722" name="Google Shape;722;p35"/>
          <p:cNvSpPr txBox="1"/>
          <p:nvPr/>
        </p:nvSpPr>
        <p:spPr>
          <a:xfrm>
            <a:off x="990600" y="6488668"/>
            <a:ext cx="4114800" cy="3385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Tahoma"/>
                <a:ea typeface="Tahoma"/>
                <a:cs typeface="Tahoma"/>
                <a:sym typeface="Tahoma"/>
              </a:rPr>
              <a:t>Source:  RMF Knowledge Service</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728"/>
        <p:cNvGrpSpPr/>
        <p:nvPr/>
      </p:nvGrpSpPr>
      <p:grpSpPr>
        <a:xfrm>
          <a:off x="0" y="0"/>
          <a:ext cx="0" cy="0"/>
          <a:chOff x="0" y="0"/>
          <a:chExt cx="0" cy="0"/>
        </a:xfrm>
      </p:grpSpPr>
      <p:sp>
        <p:nvSpPr>
          <p:cNvPr id="729" name="Google Shape;729;p36"/>
          <p:cNvSpPr txBox="1">
            <a:spLocks noGrp="1"/>
          </p:cNvSpPr>
          <p:nvPr>
            <p:ph type="body" idx="1"/>
          </p:nvPr>
        </p:nvSpPr>
        <p:spPr>
          <a:xfrm>
            <a:off x="457201" y="1143000"/>
            <a:ext cx="8200231" cy="52578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Significant changes:</a:t>
            </a:r>
            <a:endParaRPr/>
          </a:p>
          <a:p>
            <a:pPr marL="742950" lvl="1" indent="-285750" algn="l" rtl="0">
              <a:lnSpc>
                <a:spcPct val="100000"/>
              </a:lnSpc>
              <a:spcBef>
                <a:spcPts val="400"/>
              </a:spcBef>
              <a:spcAft>
                <a:spcPts val="0"/>
              </a:spcAft>
              <a:buSzPts val="1100"/>
              <a:buChar char="■"/>
            </a:pPr>
            <a:r>
              <a:rPr lang="en-US"/>
              <a:t>To provide organizational-tailored baselines and common enterprise controls to reduce work at the system level – part of a new step called “Preparation”</a:t>
            </a:r>
            <a:endParaRPr/>
          </a:p>
          <a:p>
            <a:pPr marL="742950" lvl="1" indent="-285750" algn="l" rtl="0">
              <a:lnSpc>
                <a:spcPct val="100000"/>
              </a:lnSpc>
              <a:spcBef>
                <a:spcPts val="400"/>
              </a:spcBef>
              <a:spcAft>
                <a:spcPts val="0"/>
              </a:spcAft>
              <a:buSzPts val="1100"/>
              <a:buChar char="■"/>
            </a:pPr>
            <a:r>
              <a:rPr lang="en-US"/>
              <a:t>To provide a closer link between the RMF process and the governance of the organization</a:t>
            </a:r>
            <a:endParaRPr/>
          </a:p>
          <a:p>
            <a:pPr marL="742950" lvl="1" indent="-285750" algn="l" rtl="0">
              <a:lnSpc>
                <a:spcPct val="100000"/>
              </a:lnSpc>
              <a:spcBef>
                <a:spcPts val="400"/>
              </a:spcBef>
              <a:spcAft>
                <a:spcPts val="0"/>
              </a:spcAft>
              <a:buSzPts val="1100"/>
              <a:buChar char="■"/>
            </a:pPr>
            <a:r>
              <a:rPr lang="en-US"/>
              <a:t>To ensure organization-wide risk management strategy to facilitate a more efficient and cost-effective execution of RMF</a:t>
            </a:r>
            <a:endParaRPr/>
          </a:p>
          <a:p>
            <a:pPr marL="742950" lvl="1" indent="-285750" algn="l" rtl="0">
              <a:lnSpc>
                <a:spcPct val="100000"/>
              </a:lnSpc>
              <a:spcBef>
                <a:spcPts val="400"/>
              </a:spcBef>
              <a:spcAft>
                <a:spcPts val="0"/>
              </a:spcAft>
              <a:buSzPts val="1100"/>
              <a:buChar char="■"/>
            </a:pPr>
            <a:r>
              <a:rPr lang="en-US"/>
              <a:t>To align the Cybersecurity Framework with RMF processes </a:t>
            </a:r>
            <a:endParaRPr/>
          </a:p>
          <a:p>
            <a:pPr marL="742950" lvl="1" indent="-285750" algn="l" rtl="0">
              <a:lnSpc>
                <a:spcPct val="100000"/>
              </a:lnSpc>
              <a:spcBef>
                <a:spcPts val="400"/>
              </a:spcBef>
              <a:spcAft>
                <a:spcPts val="0"/>
              </a:spcAft>
              <a:buSzPts val="1100"/>
              <a:buChar char="■"/>
            </a:pPr>
            <a:r>
              <a:rPr lang="en-US"/>
              <a:t>To integrate privacy risk management concepts into RMF</a:t>
            </a:r>
            <a:endParaRPr/>
          </a:p>
          <a:p>
            <a:pPr marL="742950" lvl="1" indent="-285750" algn="l" rtl="0">
              <a:lnSpc>
                <a:spcPct val="100000"/>
              </a:lnSpc>
              <a:spcBef>
                <a:spcPts val="400"/>
              </a:spcBef>
              <a:spcAft>
                <a:spcPts val="0"/>
              </a:spcAft>
              <a:buSzPts val="1100"/>
              <a:buChar char="■"/>
            </a:pPr>
            <a:r>
              <a:rPr lang="en-US"/>
              <a:t>To promote development of trustworthy secure software and systems utilizing systems engineering processes in NIST SP 800-160</a:t>
            </a:r>
            <a:endParaRPr/>
          </a:p>
          <a:p>
            <a:pPr marL="742950" lvl="1" indent="-285750" algn="l" rtl="0">
              <a:lnSpc>
                <a:spcPct val="100000"/>
              </a:lnSpc>
              <a:spcBef>
                <a:spcPts val="400"/>
              </a:spcBef>
              <a:spcAft>
                <a:spcPts val="0"/>
              </a:spcAft>
              <a:buSzPts val="1100"/>
              <a:buChar char="■"/>
            </a:pPr>
            <a:r>
              <a:rPr lang="en-US"/>
              <a:t>To integrate supply chain risk management concepts (SCRM) into RMF</a:t>
            </a:r>
            <a:endParaRPr/>
          </a:p>
          <a:p>
            <a:pPr marL="342900" lvl="0" indent="-251459" algn="l" rtl="0">
              <a:lnSpc>
                <a:spcPct val="100000"/>
              </a:lnSpc>
              <a:spcBef>
                <a:spcPts val="480"/>
              </a:spcBef>
              <a:spcAft>
                <a:spcPts val="0"/>
              </a:spcAft>
              <a:buSzPts val="1440"/>
              <a:buNone/>
            </a:pPr>
            <a:endParaRPr/>
          </a:p>
        </p:txBody>
      </p:sp>
      <p:sp>
        <p:nvSpPr>
          <p:cNvPr id="730" name="Google Shape;730;p36"/>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NIST SP 800-37 R2  (RMF 2.0)</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736"/>
        <p:cNvGrpSpPr/>
        <p:nvPr/>
      </p:nvGrpSpPr>
      <p:grpSpPr>
        <a:xfrm>
          <a:off x="0" y="0"/>
          <a:ext cx="0" cy="0"/>
          <a:chOff x="0" y="0"/>
          <a:chExt cx="0" cy="0"/>
        </a:xfrm>
      </p:grpSpPr>
      <p:pic>
        <p:nvPicPr>
          <p:cNvPr id="737" name="Google Shape;737;p37"/>
          <p:cNvPicPr preferRelativeResize="0">
            <a:picLocks noGrp="1"/>
          </p:cNvPicPr>
          <p:nvPr>
            <p:ph type="body" idx="4294967295"/>
          </p:nvPr>
        </p:nvPicPr>
        <p:blipFill rotWithShape="1">
          <a:blip r:embed="rId3">
            <a:alphaModFix/>
          </a:blip>
          <a:srcRect/>
          <a:stretch/>
        </p:blipFill>
        <p:spPr>
          <a:xfrm>
            <a:off x="7162800" y="474776"/>
            <a:ext cx="1522920" cy="1410852"/>
          </a:xfrm>
          <a:prstGeom prst="rect">
            <a:avLst/>
          </a:prstGeom>
          <a:noFill/>
          <a:ln>
            <a:noFill/>
          </a:ln>
        </p:spPr>
      </p:pic>
      <p:sp>
        <p:nvSpPr>
          <p:cNvPr id="738" name="Google Shape;738;p37"/>
          <p:cNvSpPr txBox="1">
            <a:spLocks noGrp="1"/>
          </p:cNvSpPr>
          <p:nvPr>
            <p:ph type="body" idx="1"/>
          </p:nvPr>
        </p:nvSpPr>
        <p:spPr>
          <a:xfrm>
            <a:off x="617538" y="1384300"/>
            <a:ext cx="8297862" cy="53975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CNSS:</a:t>
            </a:r>
            <a:endParaRPr/>
          </a:p>
          <a:p>
            <a:pPr marL="742950" lvl="1" indent="-285750" algn="l" rtl="0">
              <a:lnSpc>
                <a:spcPct val="100000"/>
              </a:lnSpc>
              <a:spcBef>
                <a:spcPts val="480"/>
              </a:spcBef>
              <a:spcAft>
                <a:spcPts val="0"/>
              </a:spcAft>
              <a:buSzPts val="1320"/>
              <a:buChar char="■"/>
            </a:pPr>
            <a:r>
              <a:rPr lang="en-US"/>
              <a:t>Interagency committee with a presidential mandate (NSD-42) to protect National Security Systems and communications</a:t>
            </a:r>
            <a:endParaRPr/>
          </a:p>
          <a:p>
            <a:pPr marL="742950" lvl="1" indent="-285750" algn="l" rtl="0">
              <a:lnSpc>
                <a:spcPct val="100000"/>
              </a:lnSpc>
              <a:spcBef>
                <a:spcPts val="480"/>
              </a:spcBef>
              <a:spcAft>
                <a:spcPts val="0"/>
              </a:spcAft>
              <a:buSzPts val="1320"/>
              <a:buChar char="■"/>
            </a:pPr>
            <a:r>
              <a:rPr lang="en-US"/>
              <a:t>Publish numerous policies, directives, instructions, etc.</a:t>
            </a:r>
            <a:endParaRPr/>
          </a:p>
          <a:p>
            <a:pPr marL="742950" lvl="1" indent="-285750" algn="l" rtl="0">
              <a:lnSpc>
                <a:spcPct val="100000"/>
              </a:lnSpc>
              <a:spcBef>
                <a:spcPts val="480"/>
              </a:spcBef>
              <a:spcAft>
                <a:spcPts val="0"/>
              </a:spcAft>
              <a:buSzPts val="1320"/>
              <a:buChar char="■"/>
            </a:pPr>
            <a:r>
              <a:rPr lang="en-US"/>
              <a:t>CNSSI 1253, “Security Categorization and Control Selection for National Security Systems”, is the one directly relevant to RMF  (New update July 2022)</a:t>
            </a:r>
            <a:endParaRPr/>
          </a:p>
          <a:p>
            <a:pPr marL="742950" lvl="1" indent="-285750" algn="l" rtl="0">
              <a:lnSpc>
                <a:spcPct val="100000"/>
              </a:lnSpc>
              <a:spcBef>
                <a:spcPts val="480"/>
              </a:spcBef>
              <a:spcAft>
                <a:spcPts val="0"/>
              </a:spcAft>
              <a:buSzPts val="1320"/>
              <a:buChar char="■"/>
            </a:pPr>
            <a:r>
              <a:rPr lang="en-US"/>
              <a:t>CNSSI 1254, “Risk Management Framework Documentation, Data Element Standards, and Reciprocity Process for National Security Systems”</a:t>
            </a:r>
            <a:endParaRPr/>
          </a:p>
          <a:p>
            <a:pPr marL="1143000" lvl="2" indent="-228600" algn="l" rtl="0">
              <a:lnSpc>
                <a:spcPct val="100000"/>
              </a:lnSpc>
              <a:spcBef>
                <a:spcPts val="360"/>
              </a:spcBef>
              <a:spcAft>
                <a:spcPts val="0"/>
              </a:spcAft>
              <a:buSzPts val="900"/>
              <a:buChar char="■"/>
            </a:pPr>
            <a:r>
              <a:rPr lang="en-US"/>
              <a:t>Defines core documents required in the Authorization package</a:t>
            </a:r>
            <a:endParaRPr/>
          </a:p>
          <a:p>
            <a:pPr marL="1143000" lvl="2" indent="-228600" algn="l" rtl="0">
              <a:lnSpc>
                <a:spcPct val="100000"/>
              </a:lnSpc>
              <a:spcBef>
                <a:spcPts val="360"/>
              </a:spcBef>
              <a:spcAft>
                <a:spcPts val="0"/>
              </a:spcAft>
              <a:buSzPts val="900"/>
              <a:buChar char="■"/>
            </a:pPr>
            <a:r>
              <a:rPr lang="en-US"/>
              <a:t>Contains data elements in the RMF core authorization documents</a:t>
            </a:r>
            <a:endParaRPr/>
          </a:p>
          <a:p>
            <a:pPr marL="1143000" lvl="2" indent="-228600" algn="l" rtl="0">
              <a:lnSpc>
                <a:spcPct val="100000"/>
              </a:lnSpc>
              <a:spcBef>
                <a:spcPts val="360"/>
              </a:spcBef>
              <a:spcAft>
                <a:spcPts val="0"/>
              </a:spcAft>
              <a:buSzPts val="900"/>
              <a:buChar char="■"/>
            </a:pPr>
            <a:r>
              <a:rPr lang="en-US"/>
              <a:t>Provides information on the reciprocity process for NSS</a:t>
            </a:r>
            <a:endParaRPr/>
          </a:p>
        </p:txBody>
      </p:sp>
      <p:sp>
        <p:nvSpPr>
          <p:cNvPr id="739" name="Google Shape;739;p37"/>
          <p:cNvSpPr txBox="1">
            <a:spLocks noGrp="1"/>
          </p:cNvSpPr>
          <p:nvPr>
            <p:ph type="title"/>
          </p:nvPr>
        </p:nvSpPr>
        <p:spPr>
          <a:xfrm>
            <a:off x="1219200" y="0"/>
            <a:ext cx="78486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Committee on National Security Systems (CNSS) Instructions 1253 &amp; 1254</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745"/>
        <p:cNvGrpSpPr/>
        <p:nvPr/>
      </p:nvGrpSpPr>
      <p:grpSpPr>
        <a:xfrm>
          <a:off x="0" y="0"/>
          <a:ext cx="0" cy="0"/>
          <a:chOff x="0" y="0"/>
          <a:chExt cx="0" cy="0"/>
        </a:xfrm>
      </p:grpSpPr>
      <p:sp>
        <p:nvSpPr>
          <p:cNvPr id="746" name="Google Shape;746;p38"/>
          <p:cNvSpPr txBox="1">
            <a:spLocks noGrp="1"/>
          </p:cNvSpPr>
          <p:nvPr>
            <p:ph type="body" idx="1"/>
          </p:nvPr>
        </p:nvSpPr>
        <p:spPr>
          <a:xfrm>
            <a:off x="533400" y="1143000"/>
            <a:ext cx="3962400" cy="476091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080"/>
              <a:buChar char="■"/>
            </a:pPr>
            <a:r>
              <a:rPr lang="en-US"/>
              <a:t>National Security Systems (NSS) are information systems operated by USG, its contractors, or agents, that contain classified information or that:</a:t>
            </a:r>
            <a:endParaRPr/>
          </a:p>
          <a:p>
            <a:pPr marL="742950" lvl="1" indent="-285750" algn="l" rtl="0">
              <a:lnSpc>
                <a:spcPct val="100000"/>
              </a:lnSpc>
              <a:spcBef>
                <a:spcPts val="320"/>
              </a:spcBef>
              <a:spcAft>
                <a:spcPts val="0"/>
              </a:spcAft>
              <a:buSzPts val="880"/>
              <a:buChar char="■"/>
            </a:pPr>
            <a:r>
              <a:rPr lang="en-US"/>
              <a:t>involve intelligence activities </a:t>
            </a:r>
            <a:endParaRPr/>
          </a:p>
          <a:p>
            <a:pPr marL="742950" lvl="1" indent="-285750" algn="l" rtl="0">
              <a:lnSpc>
                <a:spcPct val="100000"/>
              </a:lnSpc>
              <a:spcBef>
                <a:spcPts val="320"/>
              </a:spcBef>
              <a:spcAft>
                <a:spcPts val="0"/>
              </a:spcAft>
              <a:buSzPts val="880"/>
              <a:buChar char="■"/>
            </a:pPr>
            <a:r>
              <a:rPr lang="en-US"/>
              <a:t>involve cryptographic activities related to national security </a:t>
            </a:r>
            <a:endParaRPr/>
          </a:p>
          <a:p>
            <a:pPr marL="742950" lvl="1" indent="-285750" algn="l" rtl="0">
              <a:lnSpc>
                <a:spcPct val="100000"/>
              </a:lnSpc>
              <a:spcBef>
                <a:spcPts val="320"/>
              </a:spcBef>
              <a:spcAft>
                <a:spcPts val="0"/>
              </a:spcAft>
              <a:buSzPts val="880"/>
              <a:buChar char="■"/>
            </a:pPr>
            <a:r>
              <a:rPr lang="en-US"/>
              <a:t>involve command and control of military forces </a:t>
            </a:r>
            <a:endParaRPr/>
          </a:p>
          <a:p>
            <a:pPr marL="742950" lvl="1" indent="-285750" algn="l" rtl="0">
              <a:lnSpc>
                <a:spcPct val="100000"/>
              </a:lnSpc>
              <a:spcBef>
                <a:spcPts val="320"/>
              </a:spcBef>
              <a:spcAft>
                <a:spcPts val="0"/>
              </a:spcAft>
              <a:buSzPts val="880"/>
              <a:buChar char="■"/>
            </a:pPr>
            <a:r>
              <a:rPr lang="en-US"/>
              <a:t>involve equipment that is an integral part of a weapon or weapons system(s); or </a:t>
            </a:r>
            <a:endParaRPr/>
          </a:p>
          <a:p>
            <a:pPr marL="742950" lvl="1" indent="-285750" algn="l" rtl="0">
              <a:lnSpc>
                <a:spcPct val="100000"/>
              </a:lnSpc>
              <a:spcBef>
                <a:spcPts val="320"/>
              </a:spcBef>
              <a:spcAft>
                <a:spcPts val="0"/>
              </a:spcAft>
              <a:buSzPts val="880"/>
              <a:buChar char="■"/>
            </a:pPr>
            <a:r>
              <a:rPr lang="en-US"/>
              <a:t>are critical to the direct fulfillment of military or intelligence missions (not including routine administrative and business applications)</a:t>
            </a:r>
            <a:endParaRPr/>
          </a:p>
        </p:txBody>
      </p:sp>
      <p:sp>
        <p:nvSpPr>
          <p:cNvPr id="747" name="Google Shape;747;p38"/>
          <p:cNvSpPr txBox="1">
            <a:spLocks noGrp="1"/>
          </p:cNvSpPr>
          <p:nvPr>
            <p:ph type="body" idx="2"/>
          </p:nvPr>
        </p:nvSpPr>
        <p:spPr>
          <a:xfrm>
            <a:off x="4953001" y="1143000"/>
            <a:ext cx="3863975" cy="476091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080"/>
              <a:buChar char="■"/>
            </a:pPr>
            <a:r>
              <a:rPr lang="en-US"/>
              <a:t>Are all DoD systems considered NSS?</a:t>
            </a:r>
            <a:endParaRPr/>
          </a:p>
          <a:p>
            <a:pPr marL="742950" lvl="1" indent="-285750" algn="l" rtl="0">
              <a:lnSpc>
                <a:spcPct val="100000"/>
              </a:lnSpc>
              <a:spcBef>
                <a:spcPts val="320"/>
              </a:spcBef>
              <a:spcAft>
                <a:spcPts val="0"/>
              </a:spcAft>
              <a:buSzPts val="880"/>
              <a:buChar char="■"/>
            </a:pPr>
            <a:r>
              <a:rPr lang="en-US"/>
              <a:t>NO!</a:t>
            </a:r>
            <a:endParaRPr/>
          </a:p>
          <a:p>
            <a:pPr marL="742950" lvl="1" indent="-285750" algn="l" rtl="0">
              <a:lnSpc>
                <a:spcPct val="100000"/>
              </a:lnSpc>
              <a:spcBef>
                <a:spcPts val="320"/>
              </a:spcBef>
              <a:spcAft>
                <a:spcPts val="0"/>
              </a:spcAft>
              <a:buSzPts val="880"/>
              <a:buChar char="■"/>
            </a:pPr>
            <a:r>
              <a:rPr lang="en-US"/>
              <a:t>HOWEVER,… DoD has made a policy decision to treat all systems as if they were NSS for the purpose of security authorization (i.e., RMF)</a:t>
            </a:r>
            <a:endParaRPr/>
          </a:p>
          <a:p>
            <a:pPr marL="342900" lvl="0" indent="-342900" algn="l" rtl="0">
              <a:lnSpc>
                <a:spcPct val="100000"/>
              </a:lnSpc>
              <a:spcBef>
                <a:spcPts val="360"/>
              </a:spcBef>
              <a:spcAft>
                <a:spcPts val="0"/>
              </a:spcAft>
              <a:buSzPts val="1080"/>
              <a:buChar char="■"/>
            </a:pPr>
            <a:r>
              <a:rPr lang="en-US"/>
              <a:t>What does this mean?</a:t>
            </a:r>
            <a:endParaRPr/>
          </a:p>
          <a:p>
            <a:pPr marL="742950" lvl="1" indent="-285750" algn="l" rtl="0">
              <a:lnSpc>
                <a:spcPct val="100000"/>
              </a:lnSpc>
              <a:spcBef>
                <a:spcPts val="320"/>
              </a:spcBef>
              <a:spcAft>
                <a:spcPts val="0"/>
              </a:spcAft>
              <a:buSzPts val="880"/>
              <a:buChar char="■"/>
            </a:pPr>
            <a:r>
              <a:rPr lang="en-US"/>
              <a:t>It means CNSSI 1253 is applicable to all DoD systems, regardless of whether they are NSS or not!</a:t>
            </a:r>
            <a:endParaRPr/>
          </a:p>
        </p:txBody>
      </p:sp>
      <p:sp>
        <p:nvSpPr>
          <p:cNvPr id="748" name="Google Shape;748;p3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What is a National Security System?</a:t>
            </a:r>
            <a:endParaRPr/>
          </a:p>
        </p:txBody>
      </p:sp>
      <p:grpSp>
        <p:nvGrpSpPr>
          <p:cNvPr id="749" name="Google Shape;749;p38"/>
          <p:cNvGrpSpPr/>
          <p:nvPr/>
        </p:nvGrpSpPr>
        <p:grpSpPr>
          <a:xfrm>
            <a:off x="4390662" y="4800600"/>
            <a:ext cx="4387849" cy="1477328"/>
            <a:chOff x="4390662" y="4682273"/>
            <a:chExt cx="4387849" cy="1477328"/>
          </a:xfrm>
        </p:grpSpPr>
        <p:sp>
          <p:nvSpPr>
            <p:cNvPr id="750" name="Google Shape;750;p38"/>
            <p:cNvSpPr txBox="1"/>
            <p:nvPr/>
          </p:nvSpPr>
          <p:spPr>
            <a:xfrm>
              <a:off x="6009912" y="4682273"/>
              <a:ext cx="2768599" cy="1477328"/>
            </a:xfrm>
            <a:prstGeom prst="rect">
              <a:avLst/>
            </a:prstGeom>
            <a:solidFill>
              <a:srgbClr val="B7CCE4"/>
            </a:solidFill>
            <a:ln w="76200" cap="flat" cmpd="sng">
              <a:solidFill>
                <a:srgbClr val="366092"/>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Tahoma"/>
                  <a:ea typeface="Tahoma"/>
                  <a:cs typeface="Tahoma"/>
                  <a:sym typeface="Tahoma"/>
                </a:rPr>
                <a:t>Note: Outside of DoD (e.g., in federal civil agencies), CNSSI 1253 applies </a:t>
              </a:r>
              <a:r>
                <a:rPr lang="en-US" sz="1800" b="0" i="0" u="sng" strike="noStrike" cap="none">
                  <a:solidFill>
                    <a:schemeClr val="dk1"/>
                  </a:solidFill>
                  <a:latin typeface="Tahoma"/>
                  <a:ea typeface="Tahoma"/>
                  <a:cs typeface="Tahoma"/>
                  <a:sym typeface="Tahoma"/>
                </a:rPr>
                <a:t>only</a:t>
              </a:r>
              <a:r>
                <a:rPr lang="en-US" sz="1800" b="0" i="0" u="none" strike="noStrike" cap="none">
                  <a:solidFill>
                    <a:schemeClr val="dk1"/>
                  </a:solidFill>
                  <a:latin typeface="Tahoma"/>
                  <a:ea typeface="Tahoma"/>
                  <a:cs typeface="Tahoma"/>
                  <a:sym typeface="Tahoma"/>
                </a:rPr>
                <a:t> to systems designated as NSS</a:t>
              </a:r>
              <a:endParaRPr sz="2400" b="0" i="0" u="none" strike="noStrike" cap="none">
                <a:solidFill>
                  <a:schemeClr val="dk1"/>
                </a:solidFill>
                <a:latin typeface="Tahoma"/>
                <a:ea typeface="Tahoma"/>
                <a:cs typeface="Tahoma"/>
                <a:sym typeface="Tahoma"/>
              </a:endParaRPr>
            </a:p>
          </p:txBody>
        </p:sp>
        <p:pic>
          <p:nvPicPr>
            <p:cNvPr id="751" name="Google Shape;751;p38" descr="Important.png"/>
            <p:cNvPicPr preferRelativeResize="0"/>
            <p:nvPr/>
          </p:nvPicPr>
          <p:blipFill rotWithShape="1">
            <a:blip r:embed="rId3">
              <a:alphaModFix/>
            </a:blip>
            <a:srcRect/>
            <a:stretch/>
          </p:blipFill>
          <p:spPr>
            <a:xfrm>
              <a:off x="4390662" y="4747606"/>
              <a:ext cx="1390650" cy="1390650"/>
            </a:xfrm>
            <a:prstGeom prst="rect">
              <a:avLst/>
            </a:prstGeom>
            <a:noFill/>
            <a:ln>
              <a:noFill/>
            </a:ln>
          </p:spPr>
        </p:pic>
      </p:grpSp>
      <p:sp>
        <p:nvSpPr>
          <p:cNvPr id="752" name="Google Shape;752;p38"/>
          <p:cNvSpPr txBox="1"/>
          <p:nvPr/>
        </p:nvSpPr>
        <p:spPr>
          <a:xfrm>
            <a:off x="304800" y="6376833"/>
            <a:ext cx="8644802" cy="4770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dk1"/>
                </a:solidFill>
                <a:latin typeface="Tahoma"/>
                <a:ea typeface="Tahoma"/>
                <a:cs typeface="Tahoma"/>
                <a:sym typeface="Tahoma"/>
              </a:rPr>
              <a:t>Resource: NIST SP 800-59, Guidelines for Identifying an Information System as a National Security System</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chemeClr val="dk1"/>
              </a:solidFill>
              <a:latin typeface="Tahoma"/>
              <a:ea typeface="Tahoma"/>
              <a:cs typeface="Tahoma"/>
              <a:sym typeface="Tahoma"/>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758"/>
        <p:cNvGrpSpPr/>
        <p:nvPr/>
      </p:nvGrpSpPr>
      <p:grpSpPr>
        <a:xfrm>
          <a:off x="0" y="0"/>
          <a:ext cx="0" cy="0"/>
          <a:chOff x="0" y="0"/>
          <a:chExt cx="0" cy="0"/>
        </a:xfrm>
      </p:grpSpPr>
      <p:sp>
        <p:nvSpPr>
          <p:cNvPr id="759" name="Google Shape;759;p39"/>
          <p:cNvSpPr txBox="1">
            <a:spLocks noGrp="1"/>
          </p:cNvSpPr>
          <p:nvPr>
            <p:ph type="body" idx="1"/>
          </p:nvPr>
        </p:nvSpPr>
        <p:spPr>
          <a:xfrm>
            <a:off x="617538" y="1384300"/>
            <a:ext cx="8199437" cy="476091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Supersedes DoDI 8500.1 – Information Assurance</a:t>
            </a:r>
            <a:endParaRPr/>
          </a:p>
          <a:p>
            <a:pPr marL="342900" lvl="0" indent="-342900" algn="l" rtl="0">
              <a:lnSpc>
                <a:spcPct val="100000"/>
              </a:lnSpc>
              <a:spcBef>
                <a:spcPts val="480"/>
              </a:spcBef>
              <a:spcAft>
                <a:spcPts val="0"/>
              </a:spcAft>
              <a:buSzPts val="1440"/>
              <a:buChar char="■"/>
            </a:pPr>
            <a:r>
              <a:rPr lang="en-US"/>
              <a:t>Rescinds DoDI 8500.2 – Information Assurance Implementation </a:t>
            </a:r>
            <a:endParaRPr/>
          </a:p>
          <a:p>
            <a:pPr marL="342900" lvl="0" indent="-342900" algn="l" rtl="0">
              <a:lnSpc>
                <a:spcPct val="100000"/>
              </a:lnSpc>
              <a:spcBef>
                <a:spcPts val="480"/>
              </a:spcBef>
              <a:spcAft>
                <a:spcPts val="0"/>
              </a:spcAft>
              <a:buSzPts val="1440"/>
              <a:buChar char="■"/>
            </a:pPr>
            <a:r>
              <a:rPr lang="en-US"/>
              <a:t>New terminology and new names for key roles </a:t>
            </a:r>
            <a:endParaRPr/>
          </a:p>
          <a:p>
            <a:pPr marL="342900" lvl="0" indent="-342900" algn="l" rtl="0">
              <a:lnSpc>
                <a:spcPct val="100000"/>
              </a:lnSpc>
              <a:spcBef>
                <a:spcPts val="480"/>
              </a:spcBef>
              <a:spcAft>
                <a:spcPts val="0"/>
              </a:spcAft>
              <a:buSzPts val="1440"/>
              <a:buChar char="■"/>
            </a:pPr>
            <a:r>
              <a:rPr lang="en-US"/>
              <a:t>Some new roles and responsibilities</a:t>
            </a:r>
            <a:endParaRPr/>
          </a:p>
          <a:p>
            <a:pPr marL="342900" lvl="0" indent="-342900" algn="l" rtl="0">
              <a:lnSpc>
                <a:spcPct val="100000"/>
              </a:lnSpc>
              <a:spcBef>
                <a:spcPts val="480"/>
              </a:spcBef>
              <a:spcAft>
                <a:spcPts val="0"/>
              </a:spcAft>
              <a:buSzPts val="1440"/>
              <a:buChar char="■"/>
            </a:pPr>
            <a:r>
              <a:rPr lang="en-US"/>
              <a:t>Describes the 3-tier approach to risk management</a:t>
            </a:r>
            <a:endParaRPr/>
          </a:p>
          <a:p>
            <a:pPr marL="342900" lvl="0" indent="-342900" algn="l" rtl="0">
              <a:lnSpc>
                <a:spcPct val="100000"/>
              </a:lnSpc>
              <a:spcBef>
                <a:spcPts val="480"/>
              </a:spcBef>
              <a:spcAft>
                <a:spcPts val="0"/>
              </a:spcAft>
              <a:buSzPts val="1440"/>
              <a:buChar char="■"/>
            </a:pPr>
            <a:r>
              <a:rPr lang="en-US"/>
              <a:t>Describes the various types of DoD IT</a:t>
            </a:r>
            <a:endParaRPr/>
          </a:p>
          <a:p>
            <a:pPr marL="342900" lvl="0" indent="-251459" algn="l" rtl="0">
              <a:lnSpc>
                <a:spcPct val="100000"/>
              </a:lnSpc>
              <a:spcBef>
                <a:spcPts val="480"/>
              </a:spcBef>
              <a:spcAft>
                <a:spcPts val="0"/>
              </a:spcAft>
              <a:buSzPts val="1440"/>
              <a:buNone/>
            </a:pPr>
            <a:endParaRPr/>
          </a:p>
        </p:txBody>
      </p:sp>
      <p:sp>
        <p:nvSpPr>
          <p:cNvPr id="760" name="Google Shape;760;p39"/>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DoD Publications – DoDI 8500.01</a:t>
            </a:r>
            <a:endParaRPr/>
          </a:p>
        </p:txBody>
      </p:sp>
      <p:pic>
        <p:nvPicPr>
          <p:cNvPr id="761" name="Google Shape;761;p39"/>
          <p:cNvPicPr preferRelativeResize="0"/>
          <p:nvPr/>
        </p:nvPicPr>
        <p:blipFill rotWithShape="1">
          <a:blip r:embed="rId3">
            <a:alphaModFix/>
          </a:blip>
          <a:srcRect/>
          <a:stretch/>
        </p:blipFill>
        <p:spPr>
          <a:xfrm>
            <a:off x="1676400" y="4642803"/>
            <a:ext cx="5357378" cy="1964372"/>
          </a:xfrm>
          <a:prstGeom prst="rect">
            <a:avLst/>
          </a:prstGeom>
          <a:noFill/>
          <a:ln>
            <a:noFill/>
          </a:ln>
          <a:effectLst>
            <a:outerShdw blurRad="292100" dist="139700" dir="2700000" algn="tl" rotWithShape="0">
              <a:srgbClr val="333333">
                <a:alpha val="64313"/>
              </a:srgbClr>
            </a:outerShdw>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Google Shape;310;p4"/>
          <p:cNvSpPr txBox="1">
            <a:spLocks noGrp="1"/>
          </p:cNvSpPr>
          <p:nvPr>
            <p:ph type="body" idx="1"/>
          </p:nvPr>
        </p:nvSpPr>
        <p:spPr>
          <a:xfrm>
            <a:off x="617538" y="1384300"/>
            <a:ext cx="8199437" cy="476091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This class will provide you with high-level knowledge of:</a:t>
            </a:r>
            <a:endParaRPr/>
          </a:p>
          <a:p>
            <a:pPr marL="742950" lvl="1" indent="-285750" algn="l" rtl="0">
              <a:lnSpc>
                <a:spcPct val="100000"/>
              </a:lnSpc>
              <a:spcBef>
                <a:spcPts val="480"/>
              </a:spcBef>
              <a:spcAft>
                <a:spcPts val="0"/>
              </a:spcAft>
              <a:buSzPts val="1320"/>
              <a:buChar char="■"/>
            </a:pPr>
            <a:r>
              <a:rPr lang="en-US"/>
              <a:t>The Risk Management Framework (RMF)</a:t>
            </a:r>
            <a:endParaRPr/>
          </a:p>
          <a:p>
            <a:pPr marL="742950" lvl="1" indent="-285750" algn="l" rtl="0">
              <a:lnSpc>
                <a:spcPct val="100000"/>
              </a:lnSpc>
              <a:spcBef>
                <a:spcPts val="480"/>
              </a:spcBef>
              <a:spcAft>
                <a:spcPts val="0"/>
              </a:spcAft>
              <a:buSzPts val="1320"/>
              <a:buChar char="■"/>
            </a:pPr>
            <a:r>
              <a:rPr lang="en-US"/>
              <a:t>Implementation of RMF in the DoD environment (“RMF for DoD IT”)</a:t>
            </a:r>
            <a:endParaRPr/>
          </a:p>
          <a:p>
            <a:pPr marL="742950" lvl="1" indent="-285750" algn="l" rtl="0">
              <a:lnSpc>
                <a:spcPct val="100000"/>
              </a:lnSpc>
              <a:spcBef>
                <a:spcPts val="480"/>
              </a:spcBef>
              <a:spcAft>
                <a:spcPts val="0"/>
              </a:spcAft>
              <a:buSzPts val="1320"/>
              <a:buChar char="■"/>
            </a:pPr>
            <a:r>
              <a:rPr lang="en-US"/>
              <a:t>RMF Resources – websites, publications, automated tools</a:t>
            </a:r>
            <a:endParaRPr/>
          </a:p>
        </p:txBody>
      </p:sp>
      <p:sp>
        <p:nvSpPr>
          <p:cNvPr id="311" name="Google Shape;311;p4"/>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Solution</a:t>
            </a:r>
            <a:endParaRPr/>
          </a:p>
        </p:txBody>
      </p:sp>
      <p:sp>
        <p:nvSpPr>
          <p:cNvPr id="312" name="Google Shape;312;p4"/>
          <p:cNvSpPr txBox="1">
            <a:spLocks noGrp="1"/>
          </p:cNvSpPr>
          <p:nvPr>
            <p:ph type="sldNum" idx="12"/>
          </p:nvPr>
        </p:nvSpPr>
        <p:spPr>
          <a:xfrm>
            <a:off x="0" y="0"/>
            <a:ext cx="0" cy="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Tahoma"/>
              <a:ea typeface="Tahoma"/>
              <a:cs typeface="Tahoma"/>
              <a:sym typeface="Tahoma"/>
            </a:endParaRPr>
          </a:p>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Tahoma"/>
              <a:ea typeface="Tahoma"/>
              <a:cs typeface="Tahoma"/>
              <a:sym typeface="Tahoma"/>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767"/>
        <p:cNvGrpSpPr/>
        <p:nvPr/>
      </p:nvGrpSpPr>
      <p:grpSpPr>
        <a:xfrm>
          <a:off x="0" y="0"/>
          <a:ext cx="0" cy="0"/>
          <a:chOff x="0" y="0"/>
          <a:chExt cx="0" cy="0"/>
        </a:xfrm>
      </p:grpSpPr>
      <p:sp>
        <p:nvSpPr>
          <p:cNvPr id="768" name="Google Shape;768;p40"/>
          <p:cNvSpPr txBox="1">
            <a:spLocks noGrp="1"/>
          </p:cNvSpPr>
          <p:nvPr>
            <p:ph type="body" idx="1"/>
          </p:nvPr>
        </p:nvSpPr>
        <p:spPr>
          <a:xfrm>
            <a:off x="528808" y="1048543"/>
            <a:ext cx="3962400" cy="476091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200"/>
              <a:buChar char="■"/>
            </a:pPr>
            <a:r>
              <a:rPr lang="en-US" sz="2000"/>
              <a:t>DoDI 8510.01 – previously DIACAP, now RMF (New update July 2022)</a:t>
            </a:r>
            <a:endParaRPr/>
          </a:p>
          <a:p>
            <a:pPr marL="342900" lvl="0" indent="-342900" algn="l" rtl="0">
              <a:lnSpc>
                <a:spcPct val="100000"/>
              </a:lnSpc>
              <a:spcBef>
                <a:spcPts val="400"/>
              </a:spcBef>
              <a:spcAft>
                <a:spcPts val="0"/>
              </a:spcAft>
              <a:buSzPts val="1200"/>
              <a:buChar char="■"/>
            </a:pPr>
            <a:r>
              <a:rPr lang="en-US" sz="2000"/>
              <a:t>Establishes RMF as DoD’s “enterprise-wide decision structure for cybersecurity risk management” consistent with NIST SP 800-37 </a:t>
            </a:r>
            <a:endParaRPr/>
          </a:p>
          <a:p>
            <a:pPr marL="342900" lvl="0" indent="-342900" algn="l" rtl="0">
              <a:lnSpc>
                <a:spcPct val="100000"/>
              </a:lnSpc>
              <a:spcBef>
                <a:spcPts val="400"/>
              </a:spcBef>
              <a:spcAft>
                <a:spcPts val="0"/>
              </a:spcAft>
              <a:buSzPts val="1200"/>
              <a:buChar char="■"/>
            </a:pPr>
            <a:r>
              <a:rPr lang="en-US" sz="2000"/>
              <a:t>Guidelines for transitioning from DIACAP to RMF </a:t>
            </a:r>
            <a:endParaRPr sz="2400"/>
          </a:p>
        </p:txBody>
      </p:sp>
      <p:sp>
        <p:nvSpPr>
          <p:cNvPr id="769" name="Google Shape;769;p40"/>
          <p:cNvSpPr txBox="1">
            <a:spLocks noGrp="1"/>
          </p:cNvSpPr>
          <p:nvPr>
            <p:ph type="body" idx="2"/>
          </p:nvPr>
        </p:nvSpPr>
        <p:spPr>
          <a:xfrm>
            <a:off x="4953001" y="1143000"/>
            <a:ext cx="3863975" cy="476091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200"/>
              <a:buChar char="■"/>
            </a:pPr>
            <a:r>
              <a:rPr lang="en-US" sz="2000"/>
              <a:t>Promotes cybersecurity reciprocity and continuous monitoring</a:t>
            </a:r>
            <a:endParaRPr/>
          </a:p>
          <a:p>
            <a:pPr marL="342900" lvl="0" indent="-342900" algn="l" rtl="0">
              <a:lnSpc>
                <a:spcPct val="100000"/>
              </a:lnSpc>
              <a:spcBef>
                <a:spcPts val="400"/>
              </a:spcBef>
              <a:spcAft>
                <a:spcPts val="0"/>
              </a:spcAft>
              <a:buSzPts val="1200"/>
              <a:buChar char="■"/>
            </a:pPr>
            <a:r>
              <a:rPr lang="en-US" sz="2000"/>
              <a:t>All DoD systems must:</a:t>
            </a:r>
            <a:endParaRPr/>
          </a:p>
          <a:p>
            <a:pPr marL="742950" lvl="1" indent="-285750" algn="l" rtl="0">
              <a:lnSpc>
                <a:spcPct val="100000"/>
              </a:lnSpc>
              <a:spcBef>
                <a:spcPts val="320"/>
              </a:spcBef>
              <a:spcAft>
                <a:spcPts val="0"/>
              </a:spcAft>
              <a:buSzPts val="880"/>
              <a:buChar char="■"/>
            </a:pPr>
            <a:r>
              <a:rPr lang="en-US" sz="1600"/>
              <a:t>Be categorized in accordance with CNSSI 1253</a:t>
            </a:r>
            <a:endParaRPr/>
          </a:p>
          <a:p>
            <a:pPr marL="742950" lvl="1" indent="-285750" algn="l" rtl="0">
              <a:lnSpc>
                <a:spcPct val="100000"/>
              </a:lnSpc>
              <a:spcBef>
                <a:spcPts val="320"/>
              </a:spcBef>
              <a:spcAft>
                <a:spcPts val="0"/>
              </a:spcAft>
              <a:buSzPts val="880"/>
              <a:buChar char="■"/>
            </a:pPr>
            <a:r>
              <a:rPr lang="en-US" sz="1600"/>
              <a:t>Use security controls from NIST SP 800-53</a:t>
            </a:r>
            <a:endParaRPr/>
          </a:p>
          <a:p>
            <a:pPr marL="742950" lvl="1" indent="-285750" algn="l" rtl="0">
              <a:lnSpc>
                <a:spcPct val="100000"/>
              </a:lnSpc>
              <a:spcBef>
                <a:spcPts val="320"/>
              </a:spcBef>
              <a:spcAft>
                <a:spcPts val="0"/>
              </a:spcAft>
              <a:buSzPts val="880"/>
              <a:buChar char="■"/>
            </a:pPr>
            <a:r>
              <a:rPr lang="en-US" sz="1600"/>
              <a:t>Use assessment procedures from NIST SP 800-53A</a:t>
            </a:r>
            <a:endParaRPr/>
          </a:p>
          <a:p>
            <a:pPr marL="0" lvl="0" indent="0" algn="l" rtl="0">
              <a:lnSpc>
                <a:spcPct val="100000"/>
              </a:lnSpc>
              <a:spcBef>
                <a:spcPts val="360"/>
              </a:spcBef>
              <a:spcAft>
                <a:spcPts val="0"/>
              </a:spcAft>
              <a:buSzPts val="1080"/>
              <a:buNone/>
            </a:pPr>
            <a:endParaRPr/>
          </a:p>
        </p:txBody>
      </p:sp>
      <p:sp>
        <p:nvSpPr>
          <p:cNvPr id="770" name="Google Shape;770;p40"/>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DoD Publications – DoDI 8510.01</a:t>
            </a:r>
            <a:endParaRPr/>
          </a:p>
        </p:txBody>
      </p:sp>
      <p:pic>
        <p:nvPicPr>
          <p:cNvPr id="771" name="Google Shape;771;p40"/>
          <p:cNvPicPr preferRelativeResize="0"/>
          <p:nvPr/>
        </p:nvPicPr>
        <p:blipFill rotWithShape="1">
          <a:blip r:embed="rId3">
            <a:alphaModFix/>
          </a:blip>
          <a:srcRect/>
          <a:stretch/>
        </p:blipFill>
        <p:spPr>
          <a:xfrm>
            <a:off x="1839270" y="4686300"/>
            <a:ext cx="5465460" cy="2057400"/>
          </a:xfrm>
          <a:prstGeom prst="rect">
            <a:avLst/>
          </a:prstGeom>
          <a:noFill/>
          <a:ln>
            <a:noFill/>
          </a:ln>
          <a:effectLst>
            <a:outerShdw blurRad="292100" dist="139700" dir="2700000" algn="tl" rotWithShape="0">
              <a:srgbClr val="333333">
                <a:alpha val="64313"/>
              </a:srgbClr>
            </a:outerShdw>
          </a:effectLst>
        </p:spPr>
      </p:pic>
      <p:sp>
        <p:nvSpPr>
          <p:cNvPr id="772" name="Google Shape;772;p40"/>
          <p:cNvSpPr txBox="1"/>
          <p:nvPr/>
        </p:nvSpPr>
        <p:spPr>
          <a:xfrm flipH="1">
            <a:off x="1036466" y="4252137"/>
            <a:ext cx="7750176"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a:solidFill>
                  <a:schemeClr val="dk1"/>
                </a:solidFill>
                <a:latin typeface="Tahoma"/>
                <a:ea typeface="Tahoma"/>
                <a:cs typeface="Tahoma"/>
                <a:sym typeface="Tahoma"/>
              </a:rPr>
              <a:t>Certification &amp; Accreditation          Assessment &amp; Authorization</a:t>
            </a:r>
            <a:endParaRPr sz="1400" b="0" i="0" u="none" strike="noStrike" cap="none">
              <a:solidFill>
                <a:srgbClr val="000000"/>
              </a:solidFill>
              <a:latin typeface="Arial"/>
              <a:ea typeface="Arial"/>
              <a:cs typeface="Arial"/>
              <a:sym typeface="Arial"/>
            </a:endParaRPr>
          </a:p>
        </p:txBody>
      </p:sp>
      <p:sp>
        <p:nvSpPr>
          <p:cNvPr id="773" name="Google Shape;773;p40"/>
          <p:cNvSpPr/>
          <p:nvPr/>
        </p:nvSpPr>
        <p:spPr>
          <a:xfrm>
            <a:off x="4362449" y="4343399"/>
            <a:ext cx="590552" cy="217467"/>
          </a:xfrm>
          <a:prstGeom prst="rightArrow">
            <a:avLst>
              <a:gd name="adj1" fmla="val 50000"/>
              <a:gd name="adj2" fmla="val 50000"/>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Tahoma"/>
              <a:buNone/>
            </a:pPr>
            <a:endParaRPr sz="2400" b="0" i="0" u="none" strike="noStrike" cap="none">
              <a:solidFill>
                <a:schemeClr val="dk1"/>
              </a:solidFill>
              <a:latin typeface="Tahoma"/>
              <a:ea typeface="Tahoma"/>
              <a:cs typeface="Tahoma"/>
              <a:sym typeface="Tahoma"/>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779"/>
        <p:cNvGrpSpPr/>
        <p:nvPr/>
      </p:nvGrpSpPr>
      <p:grpSpPr>
        <a:xfrm>
          <a:off x="0" y="0"/>
          <a:ext cx="0" cy="0"/>
          <a:chOff x="0" y="0"/>
          <a:chExt cx="0" cy="0"/>
        </a:xfrm>
      </p:grpSpPr>
      <p:sp>
        <p:nvSpPr>
          <p:cNvPr id="780" name="Google Shape;780;p41"/>
          <p:cNvSpPr txBox="1">
            <a:spLocks noGrp="1"/>
          </p:cNvSpPr>
          <p:nvPr>
            <p:ph type="body" idx="1"/>
          </p:nvPr>
        </p:nvSpPr>
        <p:spPr>
          <a:xfrm>
            <a:off x="617538" y="1384300"/>
            <a:ext cx="8199437" cy="476091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“Implement to the greatest extent possible”</a:t>
            </a:r>
            <a:endParaRPr/>
          </a:p>
          <a:p>
            <a:pPr marL="742950" lvl="1" indent="-285750" algn="l" rtl="0">
              <a:lnSpc>
                <a:spcPct val="100000"/>
              </a:lnSpc>
              <a:spcBef>
                <a:spcPts val="480"/>
              </a:spcBef>
              <a:spcAft>
                <a:spcPts val="0"/>
              </a:spcAft>
              <a:buSzPts val="1320"/>
              <a:buChar char="■"/>
            </a:pPr>
            <a:r>
              <a:rPr lang="en-US"/>
              <a:t>Reciprocal acceptance of DoD and other federal agency authorizations</a:t>
            </a:r>
            <a:endParaRPr/>
          </a:p>
          <a:p>
            <a:pPr marL="742950" lvl="1" indent="-285750" algn="l" rtl="0">
              <a:lnSpc>
                <a:spcPct val="100000"/>
              </a:lnSpc>
              <a:spcBef>
                <a:spcPts val="480"/>
              </a:spcBef>
              <a:spcAft>
                <a:spcPts val="0"/>
              </a:spcAft>
              <a:buSzPts val="1320"/>
              <a:buChar char="■"/>
            </a:pPr>
            <a:r>
              <a:rPr lang="en-US"/>
              <a:t>Continuous monitoring capabilities</a:t>
            </a:r>
            <a:endParaRPr/>
          </a:p>
          <a:p>
            <a:pPr marL="342900" lvl="0" indent="-342900" algn="l" rtl="0">
              <a:lnSpc>
                <a:spcPct val="100000"/>
              </a:lnSpc>
              <a:spcBef>
                <a:spcPts val="480"/>
              </a:spcBef>
              <a:spcAft>
                <a:spcPts val="0"/>
              </a:spcAft>
              <a:buSzPts val="1440"/>
              <a:buChar char="■"/>
            </a:pPr>
            <a:r>
              <a:rPr lang="en-US"/>
              <a:t>“Resources for implementing RMF must be identified and allocated as part of the budgeting process”</a:t>
            </a:r>
            <a:endParaRPr/>
          </a:p>
        </p:txBody>
      </p:sp>
      <p:sp>
        <p:nvSpPr>
          <p:cNvPr id="781" name="Google Shape;781;p41"/>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DoD Policies (DoDI 8510.01)</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787"/>
        <p:cNvGrpSpPr/>
        <p:nvPr/>
      </p:nvGrpSpPr>
      <p:grpSpPr>
        <a:xfrm>
          <a:off x="0" y="0"/>
          <a:ext cx="0" cy="0"/>
          <a:chOff x="0" y="0"/>
          <a:chExt cx="0" cy="0"/>
        </a:xfrm>
      </p:grpSpPr>
      <p:sp>
        <p:nvSpPr>
          <p:cNvPr id="788" name="Google Shape;788;p42"/>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Key RMF Related Pubs</a:t>
            </a:r>
            <a:endParaRPr/>
          </a:p>
        </p:txBody>
      </p:sp>
      <p:pic>
        <p:nvPicPr>
          <p:cNvPr id="789" name="Google Shape;789;p42"/>
          <p:cNvPicPr preferRelativeResize="0"/>
          <p:nvPr/>
        </p:nvPicPr>
        <p:blipFill rotWithShape="1">
          <a:blip r:embed="rId3">
            <a:alphaModFix/>
          </a:blip>
          <a:srcRect/>
          <a:stretch/>
        </p:blipFill>
        <p:spPr>
          <a:xfrm>
            <a:off x="278733" y="1143000"/>
            <a:ext cx="4351477" cy="3274969"/>
          </a:xfrm>
          <a:prstGeom prst="rect">
            <a:avLst/>
          </a:prstGeom>
          <a:noFill/>
          <a:ln w="25400" cap="flat" cmpd="sng">
            <a:solidFill>
              <a:schemeClr val="dk1"/>
            </a:solidFill>
            <a:prstDash val="solid"/>
            <a:round/>
            <a:headEnd type="none" w="sm" len="sm"/>
            <a:tailEnd type="none" w="sm" len="sm"/>
          </a:ln>
        </p:spPr>
      </p:pic>
      <p:pic>
        <p:nvPicPr>
          <p:cNvPr id="790" name="Google Shape;790;p42" descr="Diagram&#10;&#10;Description automatically generated"/>
          <p:cNvPicPr preferRelativeResize="0"/>
          <p:nvPr/>
        </p:nvPicPr>
        <p:blipFill rotWithShape="1">
          <a:blip r:embed="rId4">
            <a:alphaModFix/>
          </a:blip>
          <a:srcRect/>
          <a:stretch/>
        </p:blipFill>
        <p:spPr>
          <a:xfrm>
            <a:off x="4630210" y="922339"/>
            <a:ext cx="4237234" cy="3192462"/>
          </a:xfrm>
          <a:prstGeom prst="rect">
            <a:avLst/>
          </a:prstGeom>
          <a:noFill/>
          <a:ln w="25400" cap="flat" cmpd="sng">
            <a:solidFill>
              <a:schemeClr val="dk1"/>
            </a:solidFill>
            <a:prstDash val="solid"/>
            <a:round/>
            <a:headEnd type="none" w="sm" len="sm"/>
            <a:tailEnd type="none" w="sm" len="sm"/>
          </a:ln>
        </p:spPr>
      </p:pic>
      <p:pic>
        <p:nvPicPr>
          <p:cNvPr id="791" name="Google Shape;791;p42" descr="Graphical user interface&#10;&#10;Description automatically generated with medium confidence"/>
          <p:cNvPicPr preferRelativeResize="0"/>
          <p:nvPr/>
        </p:nvPicPr>
        <p:blipFill rotWithShape="1">
          <a:blip r:embed="rId5">
            <a:alphaModFix/>
          </a:blip>
          <a:srcRect/>
          <a:stretch/>
        </p:blipFill>
        <p:spPr>
          <a:xfrm>
            <a:off x="2339083" y="4084021"/>
            <a:ext cx="4630210" cy="2685262"/>
          </a:xfrm>
          <a:prstGeom prst="rect">
            <a:avLst/>
          </a:prstGeom>
          <a:noFill/>
          <a:ln w="25400" cap="flat" cmpd="sng">
            <a:solidFill>
              <a:schemeClr val="dk1"/>
            </a:solidFill>
            <a:prstDash val="solid"/>
            <a:round/>
            <a:headEnd type="none" w="sm" len="sm"/>
            <a:tailEnd type="none" w="sm" len="sm"/>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797"/>
        <p:cNvGrpSpPr/>
        <p:nvPr/>
      </p:nvGrpSpPr>
      <p:grpSpPr>
        <a:xfrm>
          <a:off x="0" y="0"/>
          <a:ext cx="0" cy="0"/>
          <a:chOff x="0" y="0"/>
          <a:chExt cx="0" cy="0"/>
        </a:xfrm>
      </p:grpSpPr>
      <p:sp>
        <p:nvSpPr>
          <p:cNvPr id="798" name="Google Shape;798;p43"/>
          <p:cNvSpPr txBox="1">
            <a:spLocks noGrp="1"/>
          </p:cNvSpPr>
          <p:nvPr>
            <p:ph type="body" idx="1"/>
          </p:nvPr>
        </p:nvSpPr>
        <p:spPr>
          <a:xfrm>
            <a:off x="617538" y="1384300"/>
            <a:ext cx="8199437" cy="476091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Well … not quite! Other DoD pubs are alive and well!</a:t>
            </a:r>
            <a:endParaRPr/>
          </a:p>
          <a:p>
            <a:pPr marL="742950" lvl="1" indent="-285750" algn="l" rtl="0">
              <a:lnSpc>
                <a:spcPct val="100000"/>
              </a:lnSpc>
              <a:spcBef>
                <a:spcPts val="480"/>
              </a:spcBef>
              <a:spcAft>
                <a:spcPts val="0"/>
              </a:spcAft>
              <a:buSzPts val="1320"/>
              <a:buChar char="■"/>
            </a:pPr>
            <a:r>
              <a:rPr lang="en-US"/>
              <a:t>DoDD 8140.01 Cyberspace Workforce Management (replaces 8570)</a:t>
            </a:r>
            <a:endParaRPr/>
          </a:p>
          <a:p>
            <a:pPr marL="742950" lvl="1" indent="-285750" algn="l" rtl="0">
              <a:lnSpc>
                <a:spcPct val="100000"/>
              </a:lnSpc>
              <a:spcBef>
                <a:spcPts val="480"/>
              </a:spcBef>
              <a:spcAft>
                <a:spcPts val="0"/>
              </a:spcAft>
              <a:buSzPts val="1320"/>
              <a:buChar char="■"/>
            </a:pPr>
            <a:r>
              <a:rPr lang="en-US"/>
              <a:t>DoDI 8580.1 – Information Assurance (IA) in the Defense Acquisition System</a:t>
            </a:r>
            <a:endParaRPr/>
          </a:p>
          <a:p>
            <a:pPr marL="742950" lvl="1" indent="-285750" algn="l" rtl="0">
              <a:lnSpc>
                <a:spcPct val="100000"/>
              </a:lnSpc>
              <a:spcBef>
                <a:spcPts val="480"/>
              </a:spcBef>
              <a:spcAft>
                <a:spcPts val="0"/>
              </a:spcAft>
              <a:buSzPts val="1320"/>
              <a:buChar char="■"/>
            </a:pPr>
            <a:r>
              <a:rPr lang="en-US"/>
              <a:t>DoDI 8551.1 – Ports, Protocols and Services Management</a:t>
            </a:r>
            <a:endParaRPr/>
          </a:p>
          <a:p>
            <a:pPr marL="742950" lvl="1" indent="-285750" algn="l" rtl="0">
              <a:lnSpc>
                <a:spcPct val="100000"/>
              </a:lnSpc>
              <a:spcBef>
                <a:spcPts val="480"/>
              </a:spcBef>
              <a:spcAft>
                <a:spcPts val="0"/>
              </a:spcAft>
              <a:buSzPts val="1320"/>
              <a:buChar char="■"/>
            </a:pPr>
            <a:r>
              <a:rPr lang="en-US"/>
              <a:t>DISA Security Technical Implementation Guides (STIGs), Security Requirements Guides (SRGs)</a:t>
            </a:r>
            <a:endParaRPr/>
          </a:p>
          <a:p>
            <a:pPr marL="742950" lvl="1" indent="-285750" algn="l" rtl="0">
              <a:lnSpc>
                <a:spcPct val="100000"/>
              </a:lnSpc>
              <a:spcBef>
                <a:spcPts val="480"/>
              </a:spcBef>
              <a:spcAft>
                <a:spcPts val="0"/>
              </a:spcAft>
              <a:buSzPts val="1320"/>
              <a:buChar char="■"/>
            </a:pPr>
            <a:r>
              <a:rPr lang="en-US"/>
              <a:t>… and many, many, more</a:t>
            </a:r>
            <a:endParaRPr/>
          </a:p>
        </p:txBody>
      </p:sp>
      <p:sp>
        <p:nvSpPr>
          <p:cNvPr id="799" name="Google Shape;799;p43"/>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So that’s it… Just two DoD pubs?</a:t>
            </a:r>
            <a:endParaRPr/>
          </a:p>
        </p:txBody>
      </p:sp>
      <p:sp>
        <p:nvSpPr>
          <p:cNvPr id="800" name="Google Shape;800;p43"/>
          <p:cNvSpPr txBox="1"/>
          <p:nvPr/>
        </p:nvSpPr>
        <p:spPr>
          <a:xfrm>
            <a:off x="1254369" y="5769114"/>
            <a:ext cx="6934200" cy="707886"/>
          </a:xfrm>
          <a:prstGeom prst="rect">
            <a:avLst/>
          </a:prstGeom>
          <a:solidFill>
            <a:srgbClr val="F2F2F2"/>
          </a:solidFill>
          <a:ln>
            <a:noFill/>
          </a:ln>
          <a:effectLst>
            <a:outerShdw blurRad="44450" dist="27940" dir="5400000" algn="ctr">
              <a:srgbClr val="000000">
                <a:alpha val="31372"/>
              </a:srgbClr>
            </a:outerShdw>
          </a:effectLst>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a:solidFill>
                  <a:schemeClr val="dk1"/>
                </a:solidFill>
                <a:latin typeface="Tahoma"/>
                <a:ea typeface="Tahoma"/>
                <a:cs typeface="Tahoma"/>
                <a:sym typeface="Tahoma"/>
              </a:rPr>
              <a:t>Expect these documents to also be revised in the future, at a minimum to embrace new RMF terminology.</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806"/>
        <p:cNvGrpSpPr/>
        <p:nvPr/>
      </p:nvGrpSpPr>
      <p:grpSpPr>
        <a:xfrm>
          <a:off x="0" y="0"/>
          <a:ext cx="0" cy="0"/>
          <a:chOff x="0" y="0"/>
          <a:chExt cx="0" cy="0"/>
        </a:xfrm>
      </p:grpSpPr>
      <p:sp>
        <p:nvSpPr>
          <p:cNvPr id="807" name="Google Shape;807;p44"/>
          <p:cNvSpPr txBox="1">
            <a:spLocks noGrp="1"/>
          </p:cNvSpPr>
          <p:nvPr>
            <p:ph type="body" idx="1"/>
          </p:nvPr>
        </p:nvSpPr>
        <p:spPr>
          <a:xfrm>
            <a:off x="486570" y="1447800"/>
            <a:ext cx="8200231" cy="49530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200"/>
              <a:buChar char="■"/>
            </a:pPr>
            <a:r>
              <a:rPr lang="en-US"/>
              <a:t>RMF for DoD IT relies on publications from several government entities</a:t>
            </a:r>
            <a:endParaRPr/>
          </a:p>
          <a:p>
            <a:pPr marL="342900" lvl="0" indent="-342900" algn="l" rtl="0">
              <a:lnSpc>
                <a:spcPct val="100000"/>
              </a:lnSpc>
              <a:spcBef>
                <a:spcPts val="400"/>
              </a:spcBef>
              <a:spcAft>
                <a:spcPts val="0"/>
              </a:spcAft>
              <a:buSzPts val="1200"/>
              <a:buChar char="■"/>
            </a:pPr>
            <a:r>
              <a:rPr lang="en-US"/>
              <a:t>FISMA is the overarching legislation</a:t>
            </a:r>
            <a:endParaRPr/>
          </a:p>
          <a:p>
            <a:pPr marL="342900" lvl="0" indent="-342900" algn="l" rtl="0">
              <a:lnSpc>
                <a:spcPct val="100000"/>
              </a:lnSpc>
              <a:spcBef>
                <a:spcPts val="400"/>
              </a:spcBef>
              <a:spcAft>
                <a:spcPts val="0"/>
              </a:spcAft>
              <a:buSzPts val="1200"/>
              <a:buChar char="■"/>
            </a:pPr>
            <a:r>
              <a:rPr lang="en-US"/>
              <a:t>OMB Circular A-130 introduced the concept of system authorization</a:t>
            </a:r>
            <a:endParaRPr/>
          </a:p>
          <a:p>
            <a:pPr marL="342900" lvl="0" indent="-342900" algn="l" rtl="0">
              <a:lnSpc>
                <a:spcPct val="100000"/>
              </a:lnSpc>
              <a:spcBef>
                <a:spcPts val="400"/>
              </a:spcBef>
              <a:spcAft>
                <a:spcPts val="0"/>
              </a:spcAft>
              <a:buSzPts val="1200"/>
              <a:buChar char="■"/>
            </a:pPr>
            <a:r>
              <a:rPr lang="en-US"/>
              <a:t>NIST publishes a large library of RMF guidance documents (Special Publications) for adoption/adaptation by agencies, as well as a smaller number of FIPS Publications, which are mandatory</a:t>
            </a:r>
            <a:endParaRPr/>
          </a:p>
          <a:p>
            <a:pPr marL="342900" lvl="0" indent="-342900" algn="l" rtl="0">
              <a:lnSpc>
                <a:spcPct val="100000"/>
              </a:lnSpc>
              <a:spcBef>
                <a:spcPts val="400"/>
              </a:spcBef>
              <a:spcAft>
                <a:spcPts val="0"/>
              </a:spcAft>
              <a:buSzPts val="1200"/>
              <a:buChar char="■"/>
            </a:pPr>
            <a:r>
              <a:rPr lang="en-US"/>
              <a:t>CNSSI 1253 is applicable to all DoD systems (as well as National Security Systems in other agencies)</a:t>
            </a:r>
            <a:endParaRPr/>
          </a:p>
          <a:p>
            <a:pPr marL="342900" lvl="0" indent="-342900" algn="l" rtl="0">
              <a:lnSpc>
                <a:spcPct val="100000"/>
              </a:lnSpc>
              <a:spcBef>
                <a:spcPts val="400"/>
              </a:spcBef>
              <a:spcAft>
                <a:spcPts val="0"/>
              </a:spcAft>
              <a:buSzPts val="1200"/>
              <a:buChar char="■"/>
            </a:pPr>
            <a:r>
              <a:rPr lang="en-US"/>
              <a:t>The principal RMF-related DoD documents are DoDI 8500.01 (Cybersecurity) and DoDI 8510.01 (RMF for DoD IT); the DoD publications rely heavily on CNSS and NIST documents</a:t>
            </a:r>
            <a:endParaRPr/>
          </a:p>
          <a:p>
            <a:pPr marL="342900" lvl="0" indent="-342900" algn="l" rtl="0">
              <a:lnSpc>
                <a:spcPct val="100000"/>
              </a:lnSpc>
              <a:spcBef>
                <a:spcPts val="400"/>
              </a:spcBef>
              <a:spcAft>
                <a:spcPts val="0"/>
              </a:spcAft>
              <a:buSzPts val="1200"/>
              <a:buChar char="■"/>
            </a:pPr>
            <a:r>
              <a:rPr lang="en-US"/>
              <a:t>Other DoD Instructions, DISA STIGs, etc. remain in effect as before</a:t>
            </a:r>
            <a:endParaRPr/>
          </a:p>
          <a:p>
            <a:pPr marL="342900" lvl="0" indent="-266700" algn="l" rtl="0">
              <a:lnSpc>
                <a:spcPct val="100000"/>
              </a:lnSpc>
              <a:spcBef>
                <a:spcPts val="400"/>
              </a:spcBef>
              <a:spcAft>
                <a:spcPts val="0"/>
              </a:spcAft>
              <a:buSzPts val="1200"/>
              <a:buNone/>
            </a:pPr>
            <a:endParaRPr/>
          </a:p>
        </p:txBody>
      </p:sp>
      <p:sp>
        <p:nvSpPr>
          <p:cNvPr id="808" name="Google Shape;808;p44"/>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Summary</a:t>
            </a:r>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814"/>
        <p:cNvGrpSpPr/>
        <p:nvPr/>
      </p:nvGrpSpPr>
      <p:grpSpPr>
        <a:xfrm>
          <a:off x="0" y="0"/>
          <a:ext cx="0" cy="0"/>
          <a:chOff x="0" y="0"/>
          <a:chExt cx="0" cy="0"/>
        </a:xfrm>
      </p:grpSpPr>
      <p:sp>
        <p:nvSpPr>
          <p:cNvPr id="815" name="Google Shape;815;p45"/>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RMF “Publications Library”</a:t>
            </a:r>
            <a:endParaRPr/>
          </a:p>
        </p:txBody>
      </p:sp>
      <p:sp>
        <p:nvSpPr>
          <p:cNvPr id="816" name="Google Shape;816;p45"/>
          <p:cNvSpPr/>
          <p:nvPr/>
        </p:nvSpPr>
        <p:spPr>
          <a:xfrm>
            <a:off x="1339056" y="5181600"/>
            <a:ext cx="7162800" cy="193899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2"/>
              </a:buClr>
              <a:buSzPts val="2400"/>
              <a:buFont typeface="Tahoma"/>
              <a:buNone/>
            </a:pPr>
            <a:r>
              <a:rPr lang="en-US" sz="2400" b="0" i="0" u="sng" strike="noStrike" cap="none">
                <a:solidFill>
                  <a:schemeClr val="dk2"/>
                </a:solidFill>
                <a:latin typeface="Tahoma"/>
                <a:ea typeface="Tahoma"/>
                <a:cs typeface="Tahoma"/>
                <a:sym typeface="Tahoma"/>
                <a:hlinkClick r:id="rId3">
                  <a:extLst>
                    <a:ext uri="{A12FA001-AC4F-418D-AE19-62706E023703}">
                      <ahyp:hlinkClr xmlns:ahyp="http://schemas.microsoft.com/office/drawing/2018/hyperlinkcolor" val="tx"/>
                    </a:ext>
                  </a:extLst>
                </a:hlinkClick>
              </a:rPr>
              <a:t>https://rmf.org/rmf-documents</a:t>
            </a:r>
            <a:endParaRPr sz="2400" b="0" i="0" u="none" strike="noStrike" cap="none">
              <a:solidFill>
                <a:schemeClr val="dk2"/>
              </a:solidFill>
              <a:latin typeface="Tahoma"/>
              <a:ea typeface="Tahoma"/>
              <a:cs typeface="Tahoma"/>
              <a:sym typeface="Tahoma"/>
            </a:endParaRPr>
          </a:p>
          <a:p>
            <a:pPr marL="0" marR="0" lvl="0" indent="0" algn="ctr" rtl="0">
              <a:lnSpc>
                <a:spcPct val="100000"/>
              </a:lnSpc>
              <a:spcBef>
                <a:spcPts val="0"/>
              </a:spcBef>
              <a:spcAft>
                <a:spcPts val="0"/>
              </a:spcAft>
              <a:buClr>
                <a:schemeClr val="dk1"/>
              </a:buClr>
              <a:buSzPts val="2400"/>
              <a:buFont typeface="Tahoma"/>
              <a:buNone/>
            </a:pPr>
            <a:endParaRPr sz="2400" b="0" i="0" u="none" strike="noStrike" cap="none">
              <a:solidFill>
                <a:schemeClr val="dk2"/>
              </a:solidFill>
              <a:latin typeface="Tahoma"/>
              <a:ea typeface="Tahoma"/>
              <a:cs typeface="Tahoma"/>
              <a:sym typeface="Tahoma"/>
            </a:endParaRPr>
          </a:p>
          <a:p>
            <a:pPr marL="0" marR="0" lvl="0" indent="0" algn="ctr" rtl="0">
              <a:lnSpc>
                <a:spcPct val="100000"/>
              </a:lnSpc>
              <a:spcBef>
                <a:spcPts val="0"/>
              </a:spcBef>
              <a:spcAft>
                <a:spcPts val="0"/>
              </a:spcAft>
              <a:buClr>
                <a:schemeClr val="dk1"/>
              </a:buClr>
              <a:buSzPts val="2400"/>
              <a:buFont typeface="Tahoma"/>
              <a:buNone/>
            </a:pPr>
            <a:endParaRPr sz="2400" b="0" i="0" u="none" strike="noStrike" cap="none">
              <a:solidFill>
                <a:schemeClr val="dk2"/>
              </a:solidFill>
              <a:latin typeface="Tahoma"/>
              <a:ea typeface="Tahoma"/>
              <a:cs typeface="Tahoma"/>
              <a:sym typeface="Tahoma"/>
            </a:endParaRPr>
          </a:p>
          <a:p>
            <a:pPr marL="0" marR="0" lvl="0" indent="0" algn="ctr" rtl="0">
              <a:lnSpc>
                <a:spcPct val="100000"/>
              </a:lnSpc>
              <a:spcBef>
                <a:spcPts val="0"/>
              </a:spcBef>
              <a:spcAft>
                <a:spcPts val="0"/>
              </a:spcAft>
              <a:buClr>
                <a:schemeClr val="dk1"/>
              </a:buClr>
              <a:buSzPts val="2400"/>
              <a:buFont typeface="Tahoma"/>
              <a:buNone/>
            </a:pPr>
            <a:endParaRPr sz="2400" b="0" i="0" u="none" strike="noStrike" cap="none">
              <a:solidFill>
                <a:schemeClr val="dk2"/>
              </a:solidFill>
              <a:latin typeface="Tahoma"/>
              <a:ea typeface="Tahoma"/>
              <a:cs typeface="Tahoma"/>
              <a:sym typeface="Tahoma"/>
            </a:endParaRPr>
          </a:p>
          <a:p>
            <a:pPr marL="0" marR="0" lvl="0" indent="0" algn="ctr" rtl="0">
              <a:lnSpc>
                <a:spcPct val="100000"/>
              </a:lnSpc>
              <a:spcBef>
                <a:spcPts val="0"/>
              </a:spcBef>
              <a:spcAft>
                <a:spcPts val="0"/>
              </a:spcAft>
              <a:buClr>
                <a:schemeClr val="dk1"/>
              </a:buClr>
              <a:buSzPts val="2400"/>
              <a:buFont typeface="Tahoma"/>
              <a:buNone/>
            </a:pPr>
            <a:endParaRPr sz="2400" b="0" i="0" u="none" strike="noStrike" cap="none">
              <a:solidFill>
                <a:schemeClr val="dk1"/>
              </a:solidFill>
              <a:latin typeface="Tahoma"/>
              <a:ea typeface="Tahoma"/>
              <a:cs typeface="Tahoma"/>
              <a:sym typeface="Tahoma"/>
            </a:endParaRPr>
          </a:p>
        </p:txBody>
      </p:sp>
      <p:pic>
        <p:nvPicPr>
          <p:cNvPr id="817" name="Google Shape;817;p45"/>
          <p:cNvPicPr preferRelativeResize="0"/>
          <p:nvPr/>
        </p:nvPicPr>
        <p:blipFill rotWithShape="1">
          <a:blip r:embed="rId4">
            <a:alphaModFix/>
          </a:blip>
          <a:srcRect/>
          <a:stretch/>
        </p:blipFill>
        <p:spPr>
          <a:xfrm>
            <a:off x="533372" y="1724580"/>
            <a:ext cx="2743255" cy="3219783"/>
          </a:xfrm>
          <a:prstGeom prst="rect">
            <a:avLst/>
          </a:prstGeom>
          <a:noFill/>
          <a:ln>
            <a:noFill/>
          </a:ln>
        </p:spPr>
      </p:pic>
      <p:sp>
        <p:nvSpPr>
          <p:cNvPr id="818" name="Google Shape;818;p45"/>
          <p:cNvSpPr txBox="1"/>
          <p:nvPr/>
        </p:nvSpPr>
        <p:spPr>
          <a:xfrm>
            <a:off x="4038601" y="2133600"/>
            <a:ext cx="4778374" cy="156966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0" i="0" u="none" strike="noStrike" cap="none">
                <a:solidFill>
                  <a:schemeClr val="dk2"/>
                </a:solidFill>
                <a:latin typeface="Tahoma"/>
                <a:ea typeface="Tahoma"/>
                <a:cs typeface="Tahoma"/>
                <a:sym typeface="Tahoma"/>
              </a:rPr>
              <a:t>Copies of the RMF publications we discuss in this class are available on the BAI RMF Resource Center website.</a:t>
            </a:r>
            <a:endParaRPr sz="1400" b="0" i="0" u="none" strike="noStrike" cap="none">
              <a:solidFill>
                <a:srgbClr val="000000"/>
              </a:solidFill>
              <a:latin typeface="Arial"/>
              <a:ea typeface="Arial"/>
              <a:cs typeface="Arial"/>
              <a:sym typeface="Arial"/>
            </a:endParaRPr>
          </a:p>
        </p:txBody>
      </p:sp>
      <p:sp>
        <p:nvSpPr>
          <p:cNvPr id="819" name="Google Shape;819;p45"/>
          <p:cNvSpPr txBox="1"/>
          <p:nvPr/>
        </p:nvSpPr>
        <p:spPr>
          <a:xfrm>
            <a:off x="1905000" y="5816025"/>
            <a:ext cx="5791200" cy="646331"/>
          </a:xfrm>
          <a:prstGeom prst="rect">
            <a:avLst/>
          </a:prstGeom>
          <a:solidFill>
            <a:srgbClr val="F2F2F2"/>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002060"/>
                </a:solidFill>
                <a:latin typeface="Tahoma"/>
                <a:ea typeface="Tahoma"/>
                <a:cs typeface="Tahoma"/>
                <a:sym typeface="Tahoma"/>
              </a:rPr>
              <a:t>Consider downloading these publications to your Kindle or computer tablet for some “light reading on the go”.</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825"/>
        <p:cNvGrpSpPr/>
        <p:nvPr/>
      </p:nvGrpSpPr>
      <p:grpSpPr>
        <a:xfrm>
          <a:off x="0" y="0"/>
          <a:ext cx="0" cy="0"/>
          <a:chOff x="0" y="0"/>
          <a:chExt cx="0" cy="0"/>
        </a:xfrm>
      </p:grpSpPr>
      <p:sp>
        <p:nvSpPr>
          <p:cNvPr id="826" name="Google Shape;826;p235"/>
          <p:cNvSpPr txBox="1">
            <a:spLocks noGrp="1"/>
          </p:cNvSpPr>
          <p:nvPr>
            <p:ph type="title"/>
          </p:nvPr>
        </p:nvSpPr>
        <p:spPr>
          <a:xfrm>
            <a:off x="4267200" y="0"/>
            <a:ext cx="4549775" cy="922338"/>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400"/>
              <a:buNone/>
            </a:pPr>
            <a:r>
              <a:rPr lang="en-US"/>
              <a:t>Introduction to RMF</a:t>
            </a:r>
            <a:endParaRPr/>
          </a:p>
        </p:txBody>
      </p:sp>
      <p:grpSp>
        <p:nvGrpSpPr>
          <p:cNvPr id="827" name="Google Shape;827;p235"/>
          <p:cNvGrpSpPr/>
          <p:nvPr/>
        </p:nvGrpSpPr>
        <p:grpSpPr>
          <a:xfrm>
            <a:off x="154595" y="3743895"/>
            <a:ext cx="8987209" cy="781496"/>
            <a:chOff x="2195" y="2027808"/>
            <a:chExt cx="8987209" cy="781496"/>
          </a:xfrm>
        </p:grpSpPr>
        <p:sp>
          <p:nvSpPr>
            <p:cNvPr id="828" name="Google Shape;828;p235"/>
            <p:cNvSpPr/>
            <p:nvPr/>
          </p:nvSpPr>
          <p:spPr>
            <a:xfrm>
              <a:off x="2195" y="2027808"/>
              <a:ext cx="1953741" cy="781496"/>
            </a:xfrm>
            <a:prstGeom prst="chevron">
              <a:avLst>
                <a:gd name="adj" fmla="val 50000"/>
              </a:avLst>
            </a:prstGeom>
            <a:gradFill>
              <a:gsLst>
                <a:gs pos="0">
                  <a:srgbClr val="D03F3B"/>
                </a:gs>
                <a:gs pos="100000">
                  <a:srgbClr val="FF9995"/>
                </a:gs>
              </a:gsLst>
              <a:lin ang="16200000" scaled="0"/>
            </a:gradFill>
            <a:ln>
              <a:noFill/>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 name="Google Shape;829;p235"/>
            <p:cNvSpPr txBox="1"/>
            <p:nvPr/>
          </p:nvSpPr>
          <p:spPr>
            <a:xfrm>
              <a:off x="392943" y="2027808"/>
              <a:ext cx="1172245" cy="781496"/>
            </a:xfrm>
            <a:prstGeom prst="rect">
              <a:avLst/>
            </a:prstGeom>
            <a:noFill/>
            <a:ln>
              <a:noFill/>
            </a:ln>
          </p:spPr>
          <p:txBody>
            <a:bodyPr spcFirstLastPara="1" wrap="square" lIns="44000" tIns="14650" rIns="14650" bIns="14650" anchor="ctr" anchorCtr="0">
              <a:noAutofit/>
            </a:bodyPr>
            <a:lstStyle/>
            <a:p>
              <a:pPr marL="0" marR="0" lvl="0" indent="0" algn="ctr" rtl="0">
                <a:lnSpc>
                  <a:spcPct val="90000"/>
                </a:lnSpc>
                <a:spcBef>
                  <a:spcPts val="0"/>
                </a:spcBef>
                <a:spcAft>
                  <a:spcPts val="0"/>
                </a:spcAft>
                <a:buClr>
                  <a:srgbClr val="000000"/>
                </a:buClr>
                <a:buSzPts val="1100"/>
                <a:buFont typeface="Arial"/>
                <a:buNone/>
              </a:pPr>
              <a:r>
                <a:rPr lang="en-US" sz="1100" b="0" i="0" u="none" strike="noStrike" cap="none">
                  <a:solidFill>
                    <a:schemeClr val="lt1"/>
                  </a:solidFill>
                  <a:latin typeface="Arial"/>
                  <a:ea typeface="Arial"/>
                  <a:cs typeface="Arial"/>
                  <a:sym typeface="Arial"/>
                </a:rPr>
                <a:t>What is RMF?</a:t>
              </a:r>
              <a:endParaRPr/>
            </a:p>
          </p:txBody>
        </p:sp>
        <p:sp>
          <p:nvSpPr>
            <p:cNvPr id="830" name="Google Shape;830;p235"/>
            <p:cNvSpPr/>
            <p:nvPr/>
          </p:nvSpPr>
          <p:spPr>
            <a:xfrm>
              <a:off x="1760562" y="2027808"/>
              <a:ext cx="1953741" cy="781496"/>
            </a:xfrm>
            <a:prstGeom prst="chevron">
              <a:avLst>
                <a:gd name="adj" fmla="val 50000"/>
              </a:avLst>
            </a:prstGeom>
            <a:gradFill>
              <a:gsLst>
                <a:gs pos="0">
                  <a:srgbClr val="D03F3B"/>
                </a:gs>
                <a:gs pos="100000">
                  <a:srgbClr val="FF9995"/>
                </a:gs>
              </a:gsLst>
              <a:lin ang="16200000" scaled="0"/>
            </a:gradFill>
            <a:ln>
              <a:noFill/>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 name="Google Shape;831;p235"/>
            <p:cNvSpPr txBox="1"/>
            <p:nvPr/>
          </p:nvSpPr>
          <p:spPr>
            <a:xfrm>
              <a:off x="2151310" y="2027808"/>
              <a:ext cx="1172245" cy="781496"/>
            </a:xfrm>
            <a:prstGeom prst="rect">
              <a:avLst/>
            </a:prstGeom>
            <a:noFill/>
            <a:ln>
              <a:noFill/>
            </a:ln>
          </p:spPr>
          <p:txBody>
            <a:bodyPr spcFirstLastPara="1" wrap="square" lIns="44000" tIns="14650" rIns="14650" bIns="14650" anchor="ctr" anchorCtr="0">
              <a:noAutofit/>
            </a:bodyPr>
            <a:lstStyle/>
            <a:p>
              <a:pPr marL="0" marR="0" lvl="0" indent="0" algn="ctr" rtl="0">
                <a:lnSpc>
                  <a:spcPct val="90000"/>
                </a:lnSpc>
                <a:spcBef>
                  <a:spcPts val="0"/>
                </a:spcBef>
                <a:spcAft>
                  <a:spcPts val="0"/>
                </a:spcAft>
                <a:buClr>
                  <a:srgbClr val="000000"/>
                </a:buClr>
                <a:buSzPts val="1100"/>
                <a:buFont typeface="Arial"/>
                <a:buNone/>
              </a:pPr>
              <a:r>
                <a:rPr lang="en-US" sz="1100" b="0" i="0" u="none" strike="noStrike" cap="none">
                  <a:solidFill>
                    <a:schemeClr val="lt1"/>
                  </a:solidFill>
                  <a:latin typeface="Arial"/>
                  <a:ea typeface="Arial"/>
                  <a:cs typeface="Arial"/>
                  <a:sym typeface="Arial"/>
                </a:rPr>
                <a:t>Where did it come from and why is it better?</a:t>
              </a:r>
              <a:endParaRPr/>
            </a:p>
          </p:txBody>
        </p:sp>
        <p:sp>
          <p:nvSpPr>
            <p:cNvPr id="832" name="Google Shape;832;p235"/>
            <p:cNvSpPr/>
            <p:nvPr/>
          </p:nvSpPr>
          <p:spPr>
            <a:xfrm>
              <a:off x="3518929" y="2027808"/>
              <a:ext cx="1953741" cy="781496"/>
            </a:xfrm>
            <a:prstGeom prst="chevron">
              <a:avLst>
                <a:gd name="adj" fmla="val 50000"/>
              </a:avLst>
            </a:prstGeom>
            <a:gradFill>
              <a:gsLst>
                <a:gs pos="0">
                  <a:srgbClr val="D03F3B"/>
                </a:gs>
                <a:gs pos="100000">
                  <a:srgbClr val="FF9995"/>
                </a:gs>
              </a:gsLst>
              <a:lin ang="16200000" scaled="0"/>
            </a:gradFill>
            <a:ln>
              <a:noFill/>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 name="Google Shape;833;p235"/>
            <p:cNvSpPr txBox="1"/>
            <p:nvPr/>
          </p:nvSpPr>
          <p:spPr>
            <a:xfrm>
              <a:off x="3909677" y="2027808"/>
              <a:ext cx="1172245" cy="781496"/>
            </a:xfrm>
            <a:prstGeom prst="rect">
              <a:avLst/>
            </a:prstGeom>
            <a:noFill/>
            <a:ln>
              <a:noFill/>
            </a:ln>
          </p:spPr>
          <p:txBody>
            <a:bodyPr spcFirstLastPara="1" wrap="square" lIns="44000" tIns="14650" rIns="14650" bIns="14650" anchor="ctr" anchorCtr="0">
              <a:noAutofit/>
            </a:bodyPr>
            <a:lstStyle/>
            <a:p>
              <a:pPr marL="0" marR="0" lvl="0" indent="0" algn="ctr" rtl="0">
                <a:lnSpc>
                  <a:spcPct val="90000"/>
                </a:lnSpc>
                <a:spcBef>
                  <a:spcPts val="0"/>
                </a:spcBef>
                <a:spcAft>
                  <a:spcPts val="0"/>
                </a:spcAft>
                <a:buClr>
                  <a:srgbClr val="000000"/>
                </a:buClr>
                <a:buSzPts val="1100"/>
                <a:buFont typeface="Arial"/>
                <a:buNone/>
              </a:pPr>
              <a:r>
                <a:rPr lang="en-US" sz="1100" b="0" i="0" u="none" strike="noStrike" cap="none">
                  <a:solidFill>
                    <a:schemeClr val="lt1"/>
                  </a:solidFill>
                  <a:latin typeface="Arial"/>
                  <a:ea typeface="Arial"/>
                  <a:cs typeface="Arial"/>
                  <a:sym typeface="Arial"/>
                </a:rPr>
                <a:t>How RMF relates to the System Development Life Cycle</a:t>
              </a:r>
              <a:endParaRPr/>
            </a:p>
          </p:txBody>
        </p:sp>
        <p:sp>
          <p:nvSpPr>
            <p:cNvPr id="834" name="Google Shape;834;p235"/>
            <p:cNvSpPr/>
            <p:nvPr/>
          </p:nvSpPr>
          <p:spPr>
            <a:xfrm>
              <a:off x="5277296" y="2027808"/>
              <a:ext cx="1953741" cy="781496"/>
            </a:xfrm>
            <a:prstGeom prst="chevron">
              <a:avLst>
                <a:gd name="adj" fmla="val 50000"/>
              </a:avLst>
            </a:prstGeom>
            <a:gradFill>
              <a:gsLst>
                <a:gs pos="0">
                  <a:srgbClr val="D03F3B"/>
                </a:gs>
                <a:gs pos="100000">
                  <a:srgbClr val="FF9995"/>
                </a:gs>
              </a:gsLst>
              <a:lin ang="16200000" scaled="0"/>
            </a:gradFill>
            <a:ln>
              <a:noFill/>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 name="Google Shape;835;p235"/>
            <p:cNvSpPr txBox="1"/>
            <p:nvPr/>
          </p:nvSpPr>
          <p:spPr>
            <a:xfrm>
              <a:off x="5668044" y="2027808"/>
              <a:ext cx="1172245" cy="781496"/>
            </a:xfrm>
            <a:prstGeom prst="rect">
              <a:avLst/>
            </a:prstGeom>
            <a:noFill/>
            <a:ln>
              <a:noFill/>
            </a:ln>
          </p:spPr>
          <p:txBody>
            <a:bodyPr spcFirstLastPara="1" wrap="square" lIns="44000" tIns="14650" rIns="14650" bIns="14650" anchor="ctr" anchorCtr="0">
              <a:noAutofit/>
            </a:bodyPr>
            <a:lstStyle/>
            <a:p>
              <a:pPr marL="0" marR="0" lvl="0" indent="0" algn="ctr" rtl="0">
                <a:lnSpc>
                  <a:spcPct val="90000"/>
                </a:lnSpc>
                <a:spcBef>
                  <a:spcPts val="0"/>
                </a:spcBef>
                <a:spcAft>
                  <a:spcPts val="0"/>
                </a:spcAft>
                <a:buClr>
                  <a:srgbClr val="000000"/>
                </a:buClr>
                <a:buSzPts val="1100"/>
                <a:buFont typeface="Arial"/>
                <a:buNone/>
              </a:pPr>
              <a:r>
                <a:rPr lang="en-US" sz="1100" b="0" i="0" u="none" strike="noStrike" cap="none">
                  <a:solidFill>
                    <a:schemeClr val="lt1"/>
                  </a:solidFill>
                  <a:latin typeface="Arial"/>
                  <a:ea typeface="Arial"/>
                  <a:cs typeface="Arial"/>
                  <a:sym typeface="Arial"/>
                </a:rPr>
                <a:t>How RMF relates to the federal and DoD acquisition process</a:t>
              </a:r>
              <a:endParaRPr/>
            </a:p>
          </p:txBody>
        </p:sp>
        <p:sp>
          <p:nvSpPr>
            <p:cNvPr id="836" name="Google Shape;836;p235"/>
            <p:cNvSpPr/>
            <p:nvPr/>
          </p:nvSpPr>
          <p:spPr>
            <a:xfrm>
              <a:off x="7035663" y="2027808"/>
              <a:ext cx="1953741" cy="781496"/>
            </a:xfrm>
            <a:prstGeom prst="chevron">
              <a:avLst>
                <a:gd name="adj" fmla="val 50000"/>
              </a:avLst>
            </a:prstGeom>
            <a:gradFill>
              <a:gsLst>
                <a:gs pos="0">
                  <a:srgbClr val="D03F3B"/>
                </a:gs>
                <a:gs pos="100000">
                  <a:srgbClr val="FF9995"/>
                </a:gs>
              </a:gsLst>
              <a:lin ang="16200000" scaled="0"/>
            </a:gradFill>
            <a:ln>
              <a:noFill/>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837;p235"/>
            <p:cNvSpPr txBox="1"/>
            <p:nvPr/>
          </p:nvSpPr>
          <p:spPr>
            <a:xfrm>
              <a:off x="7426411" y="2027808"/>
              <a:ext cx="1172245" cy="781496"/>
            </a:xfrm>
            <a:prstGeom prst="rect">
              <a:avLst/>
            </a:prstGeom>
            <a:noFill/>
            <a:ln>
              <a:noFill/>
            </a:ln>
          </p:spPr>
          <p:txBody>
            <a:bodyPr spcFirstLastPara="1" wrap="square" lIns="44000" tIns="14650" rIns="14650" bIns="14650" anchor="ctr" anchorCtr="0">
              <a:noAutofit/>
            </a:bodyPr>
            <a:lstStyle/>
            <a:p>
              <a:pPr marL="0" marR="0" lvl="0" indent="0" algn="ctr" rtl="0">
                <a:lnSpc>
                  <a:spcPct val="90000"/>
                </a:lnSpc>
                <a:spcBef>
                  <a:spcPts val="0"/>
                </a:spcBef>
                <a:spcAft>
                  <a:spcPts val="0"/>
                </a:spcAft>
                <a:buClr>
                  <a:srgbClr val="000000"/>
                </a:buClr>
                <a:buSzPts val="1100"/>
                <a:buFont typeface="Arial"/>
                <a:buNone/>
              </a:pPr>
              <a:r>
                <a:rPr lang="en-US" sz="1100" b="0" i="0" u="none" strike="noStrike" cap="none">
                  <a:solidFill>
                    <a:schemeClr val="lt1"/>
                  </a:solidFill>
                  <a:latin typeface="Arial"/>
                  <a:ea typeface="Arial"/>
                  <a:cs typeface="Arial"/>
                  <a:sym typeface="Arial"/>
                </a:rPr>
                <a:t>RMF “building blocks”</a:t>
              </a:r>
              <a:endParaRPr/>
            </a:p>
          </p:txBody>
        </p:sp>
      </p:grpSp>
      <p:grpSp>
        <p:nvGrpSpPr>
          <p:cNvPr id="2" name="Group 1">
            <a:extLst>
              <a:ext uri="{FF2B5EF4-FFF2-40B4-BE49-F238E27FC236}">
                <a16:creationId xmlns:a16="http://schemas.microsoft.com/office/drawing/2014/main" id="{DABA84E3-2370-53D2-F7B0-1313C42215E3}"/>
              </a:ext>
            </a:extLst>
          </p:cNvPr>
          <p:cNvGrpSpPr/>
          <p:nvPr/>
        </p:nvGrpSpPr>
        <p:grpSpPr>
          <a:xfrm>
            <a:off x="700252" y="1310336"/>
            <a:ext cx="1651065" cy="990639"/>
            <a:chOff x="691520" y="588"/>
            <a:chExt cx="1651065" cy="990639"/>
          </a:xfrm>
        </p:grpSpPr>
        <p:sp>
          <p:nvSpPr>
            <p:cNvPr id="3" name="Rectangle 2">
              <a:extLst>
                <a:ext uri="{FF2B5EF4-FFF2-40B4-BE49-F238E27FC236}">
                  <a16:creationId xmlns:a16="http://schemas.microsoft.com/office/drawing/2014/main" id="{982BE3E1-6480-2771-FFD9-D98A5C7C6BA4}"/>
                </a:ext>
              </a:extLst>
            </p:cNvPr>
            <p:cNvSpPr/>
            <p:nvPr/>
          </p:nvSpPr>
          <p:spPr>
            <a:xfrm>
              <a:off x="691520" y="588"/>
              <a:ext cx="1651065" cy="990639"/>
            </a:xfrm>
            <a:prstGeom prst="rect">
              <a:avLst/>
            </a:prstGeom>
            <a:ln w="76200">
              <a:noFill/>
            </a:ln>
          </p:spPr>
          <p:style>
            <a:lnRef idx="0">
              <a:scrgbClr r="0" g="0" b="0"/>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4" name="TextBox 3">
              <a:extLst>
                <a:ext uri="{FF2B5EF4-FFF2-40B4-BE49-F238E27FC236}">
                  <a16:creationId xmlns:a16="http://schemas.microsoft.com/office/drawing/2014/main" id="{D24A2218-510C-9CB6-5629-7E2FD4422C00}"/>
                </a:ext>
              </a:extLst>
            </p:cNvPr>
            <p:cNvSpPr txBox="1"/>
            <p:nvPr/>
          </p:nvSpPr>
          <p:spPr>
            <a:xfrm>
              <a:off x="691520" y="588"/>
              <a:ext cx="1651065" cy="990639"/>
            </a:xfrm>
            <a:prstGeom prst="rect">
              <a:avLst/>
            </a:prstGeom>
            <a:noFill/>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Getting Started</a:t>
              </a:r>
            </a:p>
          </p:txBody>
        </p:sp>
      </p:grpSp>
      <p:grpSp>
        <p:nvGrpSpPr>
          <p:cNvPr id="5" name="Group 4">
            <a:extLst>
              <a:ext uri="{FF2B5EF4-FFF2-40B4-BE49-F238E27FC236}">
                <a16:creationId xmlns:a16="http://schemas.microsoft.com/office/drawing/2014/main" id="{54DADF98-62F6-BB13-98D3-F25BE2C1DF46}"/>
              </a:ext>
            </a:extLst>
          </p:cNvPr>
          <p:cNvGrpSpPr/>
          <p:nvPr/>
        </p:nvGrpSpPr>
        <p:grpSpPr>
          <a:xfrm>
            <a:off x="2731062" y="1310336"/>
            <a:ext cx="1651065" cy="990639"/>
            <a:chOff x="2722330" y="588"/>
            <a:chExt cx="1651065" cy="990639"/>
          </a:xfrm>
        </p:grpSpPr>
        <p:sp>
          <p:nvSpPr>
            <p:cNvPr id="6" name="Rectangle 5">
              <a:extLst>
                <a:ext uri="{FF2B5EF4-FFF2-40B4-BE49-F238E27FC236}">
                  <a16:creationId xmlns:a16="http://schemas.microsoft.com/office/drawing/2014/main" id="{0E80A7BB-C20A-F18D-1FE0-A4244FE82A6E}"/>
                </a:ext>
              </a:extLst>
            </p:cNvPr>
            <p:cNvSpPr/>
            <p:nvPr/>
          </p:nvSpPr>
          <p:spPr>
            <a:xfrm>
              <a:off x="2722330" y="588"/>
              <a:ext cx="1651065" cy="990639"/>
            </a:xfrm>
            <a:prstGeom prst="rect">
              <a:avLst/>
            </a:prstGeom>
            <a:ln w="38100">
              <a:noFill/>
            </a:ln>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7" name="TextBox 6">
              <a:extLst>
                <a:ext uri="{FF2B5EF4-FFF2-40B4-BE49-F238E27FC236}">
                  <a16:creationId xmlns:a16="http://schemas.microsoft.com/office/drawing/2014/main" id="{8508D6A7-66E4-F210-8C0B-E16C2B55F024}"/>
                </a:ext>
              </a:extLst>
            </p:cNvPr>
            <p:cNvSpPr txBox="1"/>
            <p:nvPr/>
          </p:nvSpPr>
          <p:spPr>
            <a:xfrm>
              <a:off x="2722330" y="588"/>
              <a:ext cx="1651065" cy="990639"/>
            </a:xfrm>
            <a:prstGeom prst="rect">
              <a:avLst/>
            </a:prstGeom>
            <a:ln w="76200">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Policy Background</a:t>
              </a:r>
            </a:p>
          </p:txBody>
        </p:sp>
      </p:grpSp>
      <p:grpSp>
        <p:nvGrpSpPr>
          <p:cNvPr id="8" name="Group 7">
            <a:extLst>
              <a:ext uri="{FF2B5EF4-FFF2-40B4-BE49-F238E27FC236}">
                <a16:creationId xmlns:a16="http://schemas.microsoft.com/office/drawing/2014/main" id="{8B701031-D05C-D5EC-A65C-02DD8C4BDE50}"/>
              </a:ext>
            </a:extLst>
          </p:cNvPr>
          <p:cNvGrpSpPr/>
          <p:nvPr/>
        </p:nvGrpSpPr>
        <p:grpSpPr>
          <a:xfrm>
            <a:off x="4761873" y="1310336"/>
            <a:ext cx="1651065" cy="990639"/>
            <a:chOff x="4753141" y="588"/>
            <a:chExt cx="1651065" cy="990639"/>
          </a:xfrm>
        </p:grpSpPr>
        <p:sp>
          <p:nvSpPr>
            <p:cNvPr id="9" name="Rectangle 8">
              <a:extLst>
                <a:ext uri="{FF2B5EF4-FFF2-40B4-BE49-F238E27FC236}">
                  <a16:creationId xmlns:a16="http://schemas.microsoft.com/office/drawing/2014/main" id="{B9F66A85-E4DB-CD17-B20D-969AABF45D8A}"/>
                </a:ext>
              </a:extLst>
            </p:cNvPr>
            <p:cNvSpPr/>
            <p:nvPr/>
          </p:nvSpPr>
          <p:spPr>
            <a:xfrm>
              <a:off x="4753141" y="588"/>
              <a:ext cx="1651065" cy="990639"/>
            </a:xfrm>
            <a:prstGeom prst="rect">
              <a:avLst/>
            </a:prstGeom>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0" name="TextBox 9">
              <a:extLst>
                <a:ext uri="{FF2B5EF4-FFF2-40B4-BE49-F238E27FC236}">
                  <a16:creationId xmlns:a16="http://schemas.microsoft.com/office/drawing/2014/main" id="{AFAE8B9F-7CD0-002A-D1FB-CD7F2C398FC1}"/>
                </a:ext>
              </a:extLst>
            </p:cNvPr>
            <p:cNvSpPr txBox="1"/>
            <p:nvPr/>
          </p:nvSpPr>
          <p:spPr>
            <a:xfrm>
              <a:off x="4753141" y="588"/>
              <a:ext cx="1651065" cy="990639"/>
            </a:xfrm>
            <a:prstGeom prst="rect">
              <a:avLst/>
            </a:prstGeom>
            <a:ln w="76200">
              <a:solidFill>
                <a:srgbClr val="FF0000"/>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Introduction to RMF</a:t>
              </a:r>
            </a:p>
          </p:txBody>
        </p:sp>
      </p:grpSp>
      <p:grpSp>
        <p:nvGrpSpPr>
          <p:cNvPr id="11" name="Group 10">
            <a:extLst>
              <a:ext uri="{FF2B5EF4-FFF2-40B4-BE49-F238E27FC236}">
                <a16:creationId xmlns:a16="http://schemas.microsoft.com/office/drawing/2014/main" id="{DBF44151-7C5C-0F53-E42F-81BAFC871AE1}"/>
              </a:ext>
            </a:extLst>
          </p:cNvPr>
          <p:cNvGrpSpPr/>
          <p:nvPr/>
        </p:nvGrpSpPr>
        <p:grpSpPr>
          <a:xfrm>
            <a:off x="6792683" y="1310336"/>
            <a:ext cx="1651065" cy="990639"/>
            <a:chOff x="6783951" y="588"/>
            <a:chExt cx="1651065" cy="990639"/>
          </a:xfrm>
        </p:grpSpPr>
        <p:sp>
          <p:nvSpPr>
            <p:cNvPr id="12" name="Rectangle 11">
              <a:extLst>
                <a:ext uri="{FF2B5EF4-FFF2-40B4-BE49-F238E27FC236}">
                  <a16:creationId xmlns:a16="http://schemas.microsoft.com/office/drawing/2014/main" id="{BD3E2485-8E12-B87E-881B-9E906040683A}"/>
                </a:ext>
              </a:extLst>
            </p:cNvPr>
            <p:cNvSpPr/>
            <p:nvPr/>
          </p:nvSpPr>
          <p:spPr>
            <a:xfrm>
              <a:off x="6783951" y="588"/>
              <a:ext cx="1651065" cy="990639"/>
            </a:xfrm>
            <a:prstGeom prst="rect">
              <a:avLst/>
            </a:prstGeom>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3" name="TextBox 12">
              <a:extLst>
                <a:ext uri="{FF2B5EF4-FFF2-40B4-BE49-F238E27FC236}">
                  <a16:creationId xmlns:a16="http://schemas.microsoft.com/office/drawing/2014/main" id="{A63E0E31-38AB-3974-A41D-394472B15031}"/>
                </a:ext>
              </a:extLst>
            </p:cNvPr>
            <p:cNvSpPr txBox="1"/>
            <p:nvPr/>
          </p:nvSpPr>
          <p:spPr>
            <a:xfrm>
              <a:off x="6783951" y="588"/>
              <a:ext cx="1651065" cy="99063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Roles &amp; Responsibilities</a:t>
              </a:r>
            </a:p>
          </p:txBody>
        </p:sp>
      </p:grpSp>
      <p:grpSp>
        <p:nvGrpSpPr>
          <p:cNvPr id="14" name="Group 13">
            <a:extLst>
              <a:ext uri="{FF2B5EF4-FFF2-40B4-BE49-F238E27FC236}">
                <a16:creationId xmlns:a16="http://schemas.microsoft.com/office/drawing/2014/main" id="{830E73AA-456C-BFA8-D6E2-0F2E9A42A7EE}"/>
              </a:ext>
            </a:extLst>
          </p:cNvPr>
          <p:cNvGrpSpPr/>
          <p:nvPr/>
        </p:nvGrpSpPr>
        <p:grpSpPr>
          <a:xfrm>
            <a:off x="700252" y="2680720"/>
            <a:ext cx="1651065" cy="990639"/>
            <a:chOff x="691520" y="1370972"/>
            <a:chExt cx="1651065" cy="990639"/>
          </a:xfrm>
        </p:grpSpPr>
        <p:sp>
          <p:nvSpPr>
            <p:cNvPr id="15" name="Rectangle 14">
              <a:extLst>
                <a:ext uri="{FF2B5EF4-FFF2-40B4-BE49-F238E27FC236}">
                  <a16:creationId xmlns:a16="http://schemas.microsoft.com/office/drawing/2014/main" id="{A439B79D-63CC-3593-6596-9211A611ACCB}"/>
                </a:ext>
              </a:extLst>
            </p:cNvPr>
            <p:cNvSpPr/>
            <p:nvPr/>
          </p:nvSpPr>
          <p:spPr>
            <a:xfrm>
              <a:off x="691520" y="1370972"/>
              <a:ext cx="1651065" cy="990639"/>
            </a:xfrm>
            <a:prstGeom prst="rect">
              <a:avLst/>
            </a:prstGeom>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6" name="TextBox 15">
              <a:extLst>
                <a:ext uri="{FF2B5EF4-FFF2-40B4-BE49-F238E27FC236}">
                  <a16:creationId xmlns:a16="http://schemas.microsoft.com/office/drawing/2014/main" id="{4A6F27A6-273C-9459-A402-DF6D951D4895}"/>
                </a:ext>
              </a:extLst>
            </p:cNvPr>
            <p:cNvSpPr txBox="1"/>
            <p:nvPr/>
          </p:nvSpPr>
          <p:spPr>
            <a:xfrm>
              <a:off x="691520" y="1370972"/>
              <a:ext cx="1651065" cy="99063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Life Cycle</a:t>
              </a:r>
            </a:p>
          </p:txBody>
        </p:sp>
      </p:grpSp>
      <p:grpSp>
        <p:nvGrpSpPr>
          <p:cNvPr id="17" name="Group 16">
            <a:extLst>
              <a:ext uri="{FF2B5EF4-FFF2-40B4-BE49-F238E27FC236}">
                <a16:creationId xmlns:a16="http://schemas.microsoft.com/office/drawing/2014/main" id="{AB4BF84D-2FF6-8919-5A3B-B5E7EC92851A}"/>
              </a:ext>
            </a:extLst>
          </p:cNvPr>
          <p:cNvGrpSpPr/>
          <p:nvPr/>
        </p:nvGrpSpPr>
        <p:grpSpPr>
          <a:xfrm>
            <a:off x="2731062" y="2680720"/>
            <a:ext cx="1651065" cy="990639"/>
            <a:chOff x="2722330" y="1370972"/>
            <a:chExt cx="1651065" cy="990639"/>
          </a:xfrm>
        </p:grpSpPr>
        <p:sp>
          <p:nvSpPr>
            <p:cNvPr id="18" name="Rectangle 17">
              <a:extLst>
                <a:ext uri="{FF2B5EF4-FFF2-40B4-BE49-F238E27FC236}">
                  <a16:creationId xmlns:a16="http://schemas.microsoft.com/office/drawing/2014/main" id="{DBBFB1C7-88B9-20D9-9D2B-15EB73390024}"/>
                </a:ext>
              </a:extLst>
            </p:cNvPr>
            <p:cNvSpPr/>
            <p:nvPr/>
          </p:nvSpPr>
          <p:spPr>
            <a:xfrm>
              <a:off x="2722330" y="1370972"/>
              <a:ext cx="1651065" cy="990639"/>
            </a:xfrm>
            <a:prstGeom prst="rect">
              <a:avLst/>
            </a:prstGeom>
            <a:ln w="76200">
              <a:noFill/>
            </a:ln>
          </p:spPr>
          <p:style>
            <a:lnRef idx="0">
              <a:scrgbClr r="0" g="0" b="0"/>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9" name="TextBox 18">
              <a:extLst>
                <a:ext uri="{FF2B5EF4-FFF2-40B4-BE49-F238E27FC236}">
                  <a16:creationId xmlns:a16="http://schemas.microsoft.com/office/drawing/2014/main" id="{1530C81B-6A8D-9E3E-0E72-EE544A17FF12}"/>
                </a:ext>
              </a:extLst>
            </p:cNvPr>
            <p:cNvSpPr txBox="1"/>
            <p:nvPr/>
          </p:nvSpPr>
          <p:spPr>
            <a:xfrm>
              <a:off x="2722330" y="1370972"/>
              <a:ext cx="1651065" cy="99063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Documentation</a:t>
              </a:r>
            </a:p>
          </p:txBody>
        </p:sp>
      </p:grpSp>
      <p:grpSp>
        <p:nvGrpSpPr>
          <p:cNvPr id="20" name="Group 19">
            <a:extLst>
              <a:ext uri="{FF2B5EF4-FFF2-40B4-BE49-F238E27FC236}">
                <a16:creationId xmlns:a16="http://schemas.microsoft.com/office/drawing/2014/main" id="{7CA28BE3-D56A-F4E8-C536-9FD40D3E34A4}"/>
              </a:ext>
            </a:extLst>
          </p:cNvPr>
          <p:cNvGrpSpPr/>
          <p:nvPr/>
        </p:nvGrpSpPr>
        <p:grpSpPr>
          <a:xfrm>
            <a:off x="4761873" y="2680720"/>
            <a:ext cx="1651065" cy="990639"/>
            <a:chOff x="4753141" y="1370972"/>
            <a:chExt cx="1651065" cy="990639"/>
          </a:xfrm>
        </p:grpSpPr>
        <p:sp>
          <p:nvSpPr>
            <p:cNvPr id="21" name="Rectangle 20">
              <a:extLst>
                <a:ext uri="{FF2B5EF4-FFF2-40B4-BE49-F238E27FC236}">
                  <a16:creationId xmlns:a16="http://schemas.microsoft.com/office/drawing/2014/main" id="{EAACD763-9D3C-1B29-1089-87E74FE356B7}"/>
                </a:ext>
              </a:extLst>
            </p:cNvPr>
            <p:cNvSpPr/>
            <p:nvPr/>
          </p:nvSpPr>
          <p:spPr>
            <a:xfrm>
              <a:off x="4753141" y="1370972"/>
              <a:ext cx="1651065" cy="990639"/>
            </a:xfrm>
            <a:prstGeom prst="rect">
              <a:avLst/>
            </a:prstGeom>
            <a:ln w="76200">
              <a:noFill/>
            </a:ln>
          </p:spPr>
          <p:style>
            <a:lnRef idx="0">
              <a:scrgbClr r="0" g="0" b="0"/>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22" name="TextBox 21">
              <a:extLst>
                <a:ext uri="{FF2B5EF4-FFF2-40B4-BE49-F238E27FC236}">
                  <a16:creationId xmlns:a16="http://schemas.microsoft.com/office/drawing/2014/main" id="{4B20B581-AC7B-1BD7-FC1D-822F44A17FF2}"/>
                </a:ext>
              </a:extLst>
            </p:cNvPr>
            <p:cNvSpPr txBox="1"/>
            <p:nvPr/>
          </p:nvSpPr>
          <p:spPr>
            <a:xfrm>
              <a:off x="4753141" y="1370972"/>
              <a:ext cx="1651065" cy="99063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Security Controls and Assessment Procedures</a:t>
              </a:r>
            </a:p>
          </p:txBody>
        </p:sp>
      </p:grpSp>
      <p:grpSp>
        <p:nvGrpSpPr>
          <p:cNvPr id="23" name="Group 22">
            <a:extLst>
              <a:ext uri="{FF2B5EF4-FFF2-40B4-BE49-F238E27FC236}">
                <a16:creationId xmlns:a16="http://schemas.microsoft.com/office/drawing/2014/main" id="{B286E43C-1EAF-CD03-9CB1-2D409BBCDE2C}"/>
              </a:ext>
            </a:extLst>
          </p:cNvPr>
          <p:cNvGrpSpPr/>
          <p:nvPr/>
        </p:nvGrpSpPr>
        <p:grpSpPr>
          <a:xfrm>
            <a:off x="6792683" y="2680720"/>
            <a:ext cx="1651065" cy="990639"/>
            <a:chOff x="6783951" y="1370972"/>
            <a:chExt cx="1651065" cy="990639"/>
          </a:xfrm>
        </p:grpSpPr>
        <p:sp>
          <p:nvSpPr>
            <p:cNvPr id="24" name="Rectangle 23">
              <a:extLst>
                <a:ext uri="{FF2B5EF4-FFF2-40B4-BE49-F238E27FC236}">
                  <a16:creationId xmlns:a16="http://schemas.microsoft.com/office/drawing/2014/main" id="{3CFA4A61-B727-90AB-FB7C-5BC489D6297B}"/>
                </a:ext>
              </a:extLst>
            </p:cNvPr>
            <p:cNvSpPr/>
            <p:nvPr/>
          </p:nvSpPr>
          <p:spPr>
            <a:xfrm>
              <a:off x="6783951" y="1370972"/>
              <a:ext cx="1651065" cy="990639"/>
            </a:xfrm>
            <a:prstGeom prst="rect">
              <a:avLst/>
            </a:prstGeom>
            <a:ln w="76200">
              <a:noFill/>
            </a:ln>
          </p:spPr>
          <p:style>
            <a:lnRef idx="0">
              <a:scrgbClr r="0" g="0" b="0"/>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25" name="TextBox 24">
              <a:extLst>
                <a:ext uri="{FF2B5EF4-FFF2-40B4-BE49-F238E27FC236}">
                  <a16:creationId xmlns:a16="http://schemas.microsoft.com/office/drawing/2014/main" id="{7BA674FF-579F-F18B-B574-F8952178D21D}"/>
                </a:ext>
              </a:extLst>
            </p:cNvPr>
            <p:cNvSpPr txBox="1"/>
            <p:nvPr/>
          </p:nvSpPr>
          <p:spPr>
            <a:xfrm>
              <a:off x="6783951" y="1370972"/>
              <a:ext cx="1651065" cy="99063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RMF Resources</a:t>
              </a:r>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874"/>
        <p:cNvGrpSpPr/>
        <p:nvPr/>
      </p:nvGrpSpPr>
      <p:grpSpPr>
        <a:xfrm>
          <a:off x="0" y="0"/>
          <a:ext cx="0" cy="0"/>
          <a:chOff x="0" y="0"/>
          <a:chExt cx="0" cy="0"/>
        </a:xfrm>
      </p:grpSpPr>
      <p:sp>
        <p:nvSpPr>
          <p:cNvPr id="875" name="Google Shape;875;p47"/>
          <p:cNvSpPr txBox="1">
            <a:spLocks noGrp="1"/>
          </p:cNvSpPr>
          <p:nvPr>
            <p:ph type="body" idx="1"/>
          </p:nvPr>
        </p:nvSpPr>
        <p:spPr>
          <a:xfrm>
            <a:off x="617538" y="1384300"/>
            <a:ext cx="8199437" cy="476091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RMF is the “common information security framework for the federal government and its contractors”</a:t>
            </a:r>
            <a:endParaRPr/>
          </a:p>
          <a:p>
            <a:pPr marL="342900" lvl="0" indent="-342900" algn="l" rtl="0">
              <a:lnSpc>
                <a:spcPct val="100000"/>
              </a:lnSpc>
              <a:spcBef>
                <a:spcPts val="480"/>
              </a:spcBef>
              <a:spcAft>
                <a:spcPts val="0"/>
              </a:spcAft>
              <a:buSzPts val="1440"/>
              <a:buChar char="■"/>
            </a:pPr>
            <a:r>
              <a:rPr lang="en-US"/>
              <a:t>RMF goals</a:t>
            </a:r>
            <a:endParaRPr/>
          </a:p>
          <a:p>
            <a:pPr marL="742950" lvl="1" indent="-285750" algn="l" rtl="0">
              <a:lnSpc>
                <a:spcPct val="100000"/>
              </a:lnSpc>
              <a:spcBef>
                <a:spcPts val="480"/>
              </a:spcBef>
              <a:spcAft>
                <a:spcPts val="0"/>
              </a:spcAft>
              <a:buSzPts val="1320"/>
              <a:buChar char="■"/>
            </a:pPr>
            <a:r>
              <a:rPr lang="en-US"/>
              <a:t>Improve information security</a:t>
            </a:r>
            <a:endParaRPr/>
          </a:p>
          <a:p>
            <a:pPr marL="742950" lvl="1" indent="-285750" algn="l" rtl="0">
              <a:lnSpc>
                <a:spcPct val="100000"/>
              </a:lnSpc>
              <a:spcBef>
                <a:spcPts val="480"/>
              </a:spcBef>
              <a:spcAft>
                <a:spcPts val="0"/>
              </a:spcAft>
              <a:buSzPts val="1320"/>
              <a:buChar char="■"/>
            </a:pPr>
            <a:r>
              <a:rPr lang="en-US"/>
              <a:t>Strengthen risk management processes</a:t>
            </a:r>
            <a:endParaRPr/>
          </a:p>
          <a:p>
            <a:pPr marL="742950" lvl="1" indent="-285750" algn="l" rtl="0">
              <a:lnSpc>
                <a:spcPct val="100000"/>
              </a:lnSpc>
              <a:spcBef>
                <a:spcPts val="480"/>
              </a:spcBef>
              <a:spcAft>
                <a:spcPts val="0"/>
              </a:spcAft>
              <a:buSzPts val="1320"/>
              <a:buChar char="■"/>
            </a:pPr>
            <a:r>
              <a:rPr lang="en-US"/>
              <a:t>Encourage reciprocity among federal agencies</a:t>
            </a:r>
            <a:endParaRPr/>
          </a:p>
        </p:txBody>
      </p:sp>
      <p:sp>
        <p:nvSpPr>
          <p:cNvPr id="876" name="Google Shape;876;p47"/>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What is the Risk Management Framework (RMF)?</a:t>
            </a:r>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882"/>
        <p:cNvGrpSpPr/>
        <p:nvPr/>
      </p:nvGrpSpPr>
      <p:grpSpPr>
        <a:xfrm>
          <a:off x="0" y="0"/>
          <a:ext cx="0" cy="0"/>
          <a:chOff x="0" y="0"/>
          <a:chExt cx="0" cy="0"/>
        </a:xfrm>
      </p:grpSpPr>
      <p:grpSp>
        <p:nvGrpSpPr>
          <p:cNvPr id="883" name="Google Shape;883;p48"/>
          <p:cNvGrpSpPr/>
          <p:nvPr/>
        </p:nvGrpSpPr>
        <p:grpSpPr>
          <a:xfrm>
            <a:off x="153930" y="2183480"/>
            <a:ext cx="4834051" cy="3880104"/>
            <a:chOff x="1530" y="830930"/>
            <a:chExt cx="4834051" cy="3880104"/>
          </a:xfrm>
        </p:grpSpPr>
        <p:sp>
          <p:nvSpPr>
            <p:cNvPr id="884" name="Google Shape;884;p48"/>
            <p:cNvSpPr/>
            <p:nvPr/>
          </p:nvSpPr>
          <p:spPr>
            <a:xfrm>
              <a:off x="1692989" y="2384534"/>
              <a:ext cx="1451133" cy="1451133"/>
            </a:xfrm>
            <a:prstGeom prst="roundRect">
              <a:avLst>
                <a:gd name="adj" fmla="val 16667"/>
              </a:avLst>
            </a:prstGeom>
            <a:solidFill>
              <a:schemeClr val="accent1"/>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85" name="Google Shape;885;p48"/>
            <p:cNvSpPr txBox="1"/>
            <p:nvPr/>
          </p:nvSpPr>
          <p:spPr>
            <a:xfrm>
              <a:off x="1763827" y="2455372"/>
              <a:ext cx="1309457" cy="1309457"/>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chemeClr val="lt1"/>
                </a:buClr>
                <a:buSzPts val="3600"/>
                <a:buFont typeface="Tahoma"/>
                <a:buNone/>
              </a:pPr>
              <a:r>
                <a:rPr lang="en-US" sz="3600" b="0" i="0" u="none" strike="noStrike" cap="none">
                  <a:solidFill>
                    <a:schemeClr val="lt1"/>
                  </a:solidFill>
                  <a:latin typeface="Tahoma"/>
                  <a:ea typeface="Tahoma"/>
                  <a:cs typeface="Tahoma"/>
                  <a:sym typeface="Tahoma"/>
                </a:rPr>
                <a:t>NIST</a:t>
              </a:r>
              <a:endParaRPr sz="1400" b="0" i="0" u="none" strike="noStrike" cap="none">
                <a:solidFill>
                  <a:srgbClr val="000000"/>
                </a:solidFill>
                <a:latin typeface="Arial"/>
                <a:ea typeface="Arial"/>
                <a:cs typeface="Arial"/>
                <a:sym typeface="Arial"/>
              </a:endParaRPr>
            </a:p>
          </p:txBody>
        </p:sp>
        <p:sp>
          <p:nvSpPr>
            <p:cNvPr id="886" name="Google Shape;886;p48"/>
            <p:cNvSpPr/>
            <p:nvPr/>
          </p:nvSpPr>
          <p:spPr>
            <a:xfrm rot="-5435856">
              <a:off x="2117268" y="2093862"/>
              <a:ext cx="581376" cy="0"/>
            </a:xfrm>
            <a:custGeom>
              <a:avLst/>
              <a:gdLst/>
              <a:ahLst/>
              <a:cxnLst/>
              <a:rect l="l" t="t" r="r" b="b"/>
              <a:pathLst>
                <a:path w="120000" h="120000" extrusionOk="0">
                  <a:moveTo>
                    <a:pt x="0" y="0"/>
                  </a:moveTo>
                  <a:lnTo>
                    <a:pt x="120000" y="0"/>
                  </a:lnTo>
                </a:path>
              </a:pathLst>
            </a:custGeom>
            <a:noFill/>
            <a:ln w="17125" cap="flat" cmpd="sng">
              <a:solidFill>
                <a:srgbClr val="3B6495"/>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887" name="Google Shape;887;p48"/>
            <p:cNvSpPr/>
            <p:nvPr/>
          </p:nvSpPr>
          <p:spPr>
            <a:xfrm>
              <a:off x="1913724" y="830930"/>
              <a:ext cx="972259" cy="972259"/>
            </a:xfrm>
            <a:prstGeom prst="roundRect">
              <a:avLst>
                <a:gd name="adj" fmla="val 16667"/>
              </a:avLst>
            </a:prstGeom>
            <a:solidFill>
              <a:schemeClr val="accent1"/>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88" name="Google Shape;888;p48"/>
            <p:cNvSpPr txBox="1"/>
            <p:nvPr/>
          </p:nvSpPr>
          <p:spPr>
            <a:xfrm>
              <a:off x="1961186" y="878392"/>
              <a:ext cx="877335" cy="877335"/>
            </a:xfrm>
            <a:prstGeom prst="rect">
              <a:avLst/>
            </a:prstGeom>
            <a:noFill/>
            <a:ln>
              <a:noFill/>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Clr>
                  <a:schemeClr val="lt1"/>
                </a:buClr>
                <a:buSzPts val="3000"/>
                <a:buFont typeface="Tahoma"/>
                <a:buNone/>
              </a:pPr>
              <a:r>
                <a:rPr lang="en-US" sz="3000" b="0" i="0" u="none" strike="noStrike" cap="none">
                  <a:solidFill>
                    <a:schemeClr val="lt1"/>
                  </a:solidFill>
                  <a:latin typeface="Tahoma"/>
                  <a:ea typeface="Tahoma"/>
                  <a:cs typeface="Tahoma"/>
                  <a:sym typeface="Tahoma"/>
                </a:rPr>
                <a:t>DoD</a:t>
              </a:r>
              <a:endParaRPr sz="1400" b="0" i="0" u="none" strike="noStrike" cap="none">
                <a:solidFill>
                  <a:srgbClr val="000000"/>
                </a:solidFill>
                <a:latin typeface="Arial"/>
                <a:ea typeface="Arial"/>
                <a:cs typeface="Arial"/>
                <a:sym typeface="Arial"/>
              </a:endParaRPr>
            </a:p>
          </p:txBody>
        </p:sp>
        <p:sp>
          <p:nvSpPr>
            <p:cNvPr id="889" name="Google Shape;889;p48"/>
            <p:cNvSpPr/>
            <p:nvPr/>
          </p:nvSpPr>
          <p:spPr>
            <a:xfrm rot="1800000">
              <a:off x="3088493" y="3736622"/>
              <a:ext cx="830459" cy="0"/>
            </a:xfrm>
            <a:custGeom>
              <a:avLst/>
              <a:gdLst/>
              <a:ahLst/>
              <a:cxnLst/>
              <a:rect l="l" t="t" r="r" b="b"/>
              <a:pathLst>
                <a:path w="120000" h="120000" extrusionOk="0">
                  <a:moveTo>
                    <a:pt x="0" y="0"/>
                  </a:moveTo>
                  <a:lnTo>
                    <a:pt x="120000" y="0"/>
                  </a:lnTo>
                </a:path>
              </a:pathLst>
            </a:custGeom>
            <a:noFill/>
            <a:ln w="17125" cap="flat" cmpd="sng">
              <a:solidFill>
                <a:srgbClr val="3B6495"/>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890" name="Google Shape;890;p48"/>
            <p:cNvSpPr/>
            <p:nvPr/>
          </p:nvSpPr>
          <p:spPr>
            <a:xfrm>
              <a:off x="3863322" y="3738775"/>
              <a:ext cx="972259" cy="972259"/>
            </a:xfrm>
            <a:prstGeom prst="roundRect">
              <a:avLst>
                <a:gd name="adj" fmla="val 16667"/>
              </a:avLst>
            </a:prstGeom>
            <a:solidFill>
              <a:schemeClr val="accent1"/>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91" name="Google Shape;891;p48"/>
            <p:cNvSpPr txBox="1"/>
            <p:nvPr/>
          </p:nvSpPr>
          <p:spPr>
            <a:xfrm>
              <a:off x="3910784" y="3786237"/>
              <a:ext cx="877335" cy="877335"/>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lt1"/>
                </a:buClr>
                <a:buSzPts val="2400"/>
                <a:buFont typeface="Tahoma"/>
                <a:buNone/>
              </a:pPr>
              <a:r>
                <a:rPr lang="en-US" sz="2400" b="0" i="0" u="none" strike="noStrike" cap="none">
                  <a:solidFill>
                    <a:schemeClr val="lt1"/>
                  </a:solidFill>
                  <a:latin typeface="Tahoma"/>
                  <a:ea typeface="Tahoma"/>
                  <a:cs typeface="Tahoma"/>
                  <a:sym typeface="Tahoma"/>
                </a:rPr>
                <a:t>CNSS</a:t>
              </a:r>
              <a:endParaRPr sz="1400" b="0" i="0" u="none" strike="noStrike" cap="none">
                <a:solidFill>
                  <a:srgbClr val="000000"/>
                </a:solidFill>
                <a:latin typeface="Arial"/>
                <a:ea typeface="Arial"/>
                <a:cs typeface="Arial"/>
                <a:sym typeface="Arial"/>
              </a:endParaRPr>
            </a:p>
          </p:txBody>
        </p:sp>
        <p:sp>
          <p:nvSpPr>
            <p:cNvPr id="892" name="Google Shape;892;p48"/>
            <p:cNvSpPr/>
            <p:nvPr/>
          </p:nvSpPr>
          <p:spPr>
            <a:xfrm rot="9000000">
              <a:off x="918159" y="3736622"/>
              <a:ext cx="830459" cy="0"/>
            </a:xfrm>
            <a:custGeom>
              <a:avLst/>
              <a:gdLst/>
              <a:ahLst/>
              <a:cxnLst/>
              <a:rect l="l" t="t" r="r" b="b"/>
              <a:pathLst>
                <a:path w="120000" h="120000" extrusionOk="0">
                  <a:moveTo>
                    <a:pt x="0" y="0"/>
                  </a:moveTo>
                  <a:lnTo>
                    <a:pt x="120000" y="0"/>
                  </a:lnTo>
                </a:path>
              </a:pathLst>
            </a:custGeom>
            <a:noFill/>
            <a:ln w="17125" cap="flat" cmpd="sng">
              <a:solidFill>
                <a:srgbClr val="3B6495"/>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893" name="Google Shape;893;p48"/>
            <p:cNvSpPr/>
            <p:nvPr/>
          </p:nvSpPr>
          <p:spPr>
            <a:xfrm>
              <a:off x="1530" y="3738775"/>
              <a:ext cx="972259" cy="972259"/>
            </a:xfrm>
            <a:prstGeom prst="roundRect">
              <a:avLst>
                <a:gd name="adj" fmla="val 16667"/>
              </a:avLst>
            </a:prstGeom>
            <a:solidFill>
              <a:schemeClr val="accent1"/>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94" name="Google Shape;894;p48"/>
            <p:cNvSpPr txBox="1"/>
            <p:nvPr/>
          </p:nvSpPr>
          <p:spPr>
            <a:xfrm>
              <a:off x="48992" y="3786237"/>
              <a:ext cx="877335" cy="877335"/>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lt1"/>
                </a:buClr>
                <a:buSzPts val="2400"/>
                <a:buFont typeface="Tahoma"/>
                <a:buNone/>
              </a:pPr>
              <a:r>
                <a:rPr lang="en-US" sz="2400" b="0" i="0" u="none" strike="noStrike" cap="none">
                  <a:solidFill>
                    <a:schemeClr val="lt1"/>
                  </a:solidFill>
                  <a:latin typeface="Tahoma"/>
                  <a:ea typeface="Tahoma"/>
                  <a:cs typeface="Tahoma"/>
                  <a:sym typeface="Tahoma"/>
                </a:rPr>
                <a:t>ODNI</a:t>
              </a:r>
              <a:endParaRPr sz="1400" b="0" i="0" u="none" strike="noStrike" cap="none">
                <a:solidFill>
                  <a:srgbClr val="000000"/>
                </a:solidFill>
                <a:latin typeface="Arial"/>
                <a:ea typeface="Arial"/>
                <a:cs typeface="Arial"/>
                <a:sym typeface="Arial"/>
              </a:endParaRPr>
            </a:p>
          </p:txBody>
        </p:sp>
      </p:grpSp>
      <p:pic>
        <p:nvPicPr>
          <p:cNvPr id="895" name="Google Shape;895;p48"/>
          <p:cNvPicPr preferRelativeResize="0">
            <a:picLocks noGrp="1"/>
          </p:cNvPicPr>
          <p:nvPr>
            <p:ph type="body" idx="2"/>
          </p:nvPr>
        </p:nvPicPr>
        <p:blipFill rotWithShape="1">
          <a:blip r:embed="rId3">
            <a:alphaModFix/>
          </a:blip>
          <a:srcRect/>
          <a:stretch/>
        </p:blipFill>
        <p:spPr>
          <a:xfrm>
            <a:off x="3599064" y="2182839"/>
            <a:ext cx="5475439" cy="2079161"/>
          </a:xfrm>
          <a:prstGeom prst="rect">
            <a:avLst/>
          </a:prstGeom>
          <a:noFill/>
          <a:ln>
            <a:noFill/>
          </a:ln>
          <a:effectLst>
            <a:outerShdw blurRad="292100" dist="139700" dir="2700000" algn="tl" rotWithShape="0">
              <a:srgbClr val="333333">
                <a:alpha val="64313"/>
              </a:srgbClr>
            </a:outerShdw>
          </a:effectLst>
        </p:spPr>
      </p:pic>
      <p:sp>
        <p:nvSpPr>
          <p:cNvPr id="896" name="Google Shape;896;p4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Who Is the Developer of RMF?</a:t>
            </a:r>
            <a:endParaRPr/>
          </a:p>
        </p:txBody>
      </p:sp>
      <p:sp>
        <p:nvSpPr>
          <p:cNvPr id="897" name="Google Shape;897;p48"/>
          <p:cNvSpPr/>
          <p:nvPr/>
        </p:nvSpPr>
        <p:spPr>
          <a:xfrm rot="-638512">
            <a:off x="4079664" y="4070696"/>
            <a:ext cx="1863666" cy="771491"/>
          </a:xfrm>
          <a:prstGeom prst="rightArrow">
            <a:avLst>
              <a:gd name="adj1" fmla="val 50000"/>
              <a:gd name="adj2" fmla="val 50000"/>
            </a:avLst>
          </a:prstGeom>
          <a:solidFill>
            <a:schemeClr val="accen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Tahoma"/>
              <a:buNone/>
            </a:pPr>
            <a:endParaRPr sz="2400" b="0" i="0" u="none" strike="noStrike" cap="none">
              <a:solidFill>
                <a:schemeClr val="dk1"/>
              </a:solidFill>
              <a:latin typeface="Tahoma"/>
              <a:ea typeface="Tahoma"/>
              <a:cs typeface="Tahoma"/>
              <a:sym typeface="Tahoma"/>
            </a:endParaRPr>
          </a:p>
        </p:txBody>
      </p:sp>
      <p:sp>
        <p:nvSpPr>
          <p:cNvPr id="898" name="Google Shape;898;p48"/>
          <p:cNvSpPr txBox="1"/>
          <p:nvPr/>
        </p:nvSpPr>
        <p:spPr>
          <a:xfrm>
            <a:off x="1028699" y="1130105"/>
            <a:ext cx="7945123"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0" i="0" u="none" strike="noStrike" cap="none">
                <a:solidFill>
                  <a:srgbClr val="17365D"/>
                </a:solidFill>
                <a:latin typeface="Tahoma"/>
                <a:ea typeface="Tahoma"/>
                <a:cs typeface="Tahoma"/>
                <a:sym typeface="Tahoma"/>
              </a:rPr>
              <a:t>Joint Task Force Transformation Initiative Working Group</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904"/>
        <p:cNvGrpSpPr/>
        <p:nvPr/>
      </p:nvGrpSpPr>
      <p:grpSpPr>
        <a:xfrm>
          <a:off x="0" y="0"/>
          <a:ext cx="0" cy="0"/>
          <a:chOff x="0" y="0"/>
          <a:chExt cx="0" cy="0"/>
        </a:xfrm>
      </p:grpSpPr>
      <p:sp>
        <p:nvSpPr>
          <p:cNvPr id="905" name="Google Shape;905;p49"/>
          <p:cNvSpPr txBox="1">
            <a:spLocks noGrp="1"/>
          </p:cNvSpPr>
          <p:nvPr>
            <p:ph type="body" idx="1"/>
          </p:nvPr>
        </p:nvSpPr>
        <p:spPr>
          <a:xfrm>
            <a:off x="486570" y="1447800"/>
            <a:ext cx="8200231" cy="49530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200"/>
              <a:buChar char="■"/>
            </a:pPr>
            <a:r>
              <a:rPr lang="en-US"/>
              <a:t>Emphasis on continuous monitoring to enable near real-time risk management and ongoing system authorization</a:t>
            </a:r>
            <a:endParaRPr/>
          </a:p>
          <a:p>
            <a:pPr marL="342900" lvl="0" indent="-342900" algn="l" rtl="0">
              <a:lnSpc>
                <a:spcPct val="100000"/>
              </a:lnSpc>
              <a:spcBef>
                <a:spcPts val="400"/>
              </a:spcBef>
              <a:spcAft>
                <a:spcPts val="0"/>
              </a:spcAft>
              <a:buSzPts val="1200"/>
              <a:buChar char="■"/>
            </a:pPr>
            <a:r>
              <a:rPr lang="en-US"/>
              <a:t>Encouraging the use of automation to provide timely information to leadership so they can make risk-based decisions</a:t>
            </a:r>
            <a:endParaRPr/>
          </a:p>
          <a:p>
            <a:pPr marL="342900" lvl="0" indent="-342900" algn="l" rtl="0">
              <a:lnSpc>
                <a:spcPct val="100000"/>
              </a:lnSpc>
              <a:spcBef>
                <a:spcPts val="400"/>
              </a:spcBef>
              <a:spcAft>
                <a:spcPts val="0"/>
              </a:spcAft>
              <a:buSzPts val="1200"/>
              <a:buChar char="■"/>
            </a:pPr>
            <a:r>
              <a:rPr lang="en-US"/>
              <a:t>Integration of information security into enterprise architecture and the system development life cycle</a:t>
            </a:r>
            <a:endParaRPr/>
          </a:p>
          <a:p>
            <a:pPr marL="342900" lvl="0" indent="-342900" algn="l" rtl="0">
              <a:lnSpc>
                <a:spcPct val="100000"/>
              </a:lnSpc>
              <a:spcBef>
                <a:spcPts val="400"/>
              </a:spcBef>
              <a:spcAft>
                <a:spcPts val="0"/>
              </a:spcAft>
              <a:buSzPts val="1200"/>
              <a:buChar char="■"/>
            </a:pPr>
            <a:r>
              <a:rPr lang="en-US"/>
              <a:t>Emphasis on selection, implementation, assessment and monitoring of security controls, and authorization of information systems</a:t>
            </a:r>
            <a:endParaRPr/>
          </a:p>
          <a:p>
            <a:pPr marL="342900" lvl="0" indent="-342900" algn="l" rtl="0">
              <a:lnSpc>
                <a:spcPct val="100000"/>
              </a:lnSpc>
              <a:spcBef>
                <a:spcPts val="400"/>
              </a:spcBef>
              <a:spcAft>
                <a:spcPts val="0"/>
              </a:spcAft>
              <a:buSzPts val="1200"/>
              <a:buChar char="■"/>
            </a:pPr>
            <a:r>
              <a:rPr lang="en-US"/>
              <a:t>Linking risk management at the information system level to risk management at the organizational level through the risk executive (function)</a:t>
            </a:r>
            <a:endParaRPr/>
          </a:p>
          <a:p>
            <a:pPr marL="342900" lvl="0" indent="-342900" algn="l" rtl="0">
              <a:lnSpc>
                <a:spcPct val="100000"/>
              </a:lnSpc>
              <a:spcBef>
                <a:spcPts val="400"/>
              </a:spcBef>
              <a:spcAft>
                <a:spcPts val="0"/>
              </a:spcAft>
              <a:buSzPts val="1200"/>
              <a:buChar char="■"/>
            </a:pPr>
            <a:r>
              <a:rPr lang="en-US"/>
              <a:t>Establishing accountability for security controls that can be inherited</a:t>
            </a:r>
            <a:endParaRPr/>
          </a:p>
        </p:txBody>
      </p:sp>
      <p:sp>
        <p:nvSpPr>
          <p:cNvPr id="906" name="Google Shape;906;p49"/>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What Makes RMF “Better”?</a:t>
            </a:r>
            <a:endParaRPr/>
          </a:p>
        </p:txBody>
      </p:sp>
      <p:sp>
        <p:nvSpPr>
          <p:cNvPr id="907" name="Google Shape;907;p49"/>
          <p:cNvSpPr txBox="1"/>
          <p:nvPr/>
        </p:nvSpPr>
        <p:spPr>
          <a:xfrm>
            <a:off x="914400" y="5704946"/>
            <a:ext cx="6629400" cy="707886"/>
          </a:xfrm>
          <a:prstGeom prst="rect">
            <a:avLst/>
          </a:prstGeom>
          <a:solidFill>
            <a:srgbClr val="F2F2F2"/>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a:solidFill>
                  <a:schemeClr val="dk2"/>
                </a:solidFill>
                <a:latin typeface="Tahoma"/>
                <a:ea typeface="Tahoma"/>
                <a:cs typeface="Tahoma"/>
                <a:sym typeface="Tahoma"/>
              </a:rPr>
              <a:t>RMF represents a shift from traditional Certification and Accreditation (C&amp;A) to a “more dynamic approach”</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p5"/>
          <p:cNvSpPr txBox="1">
            <a:spLocks noGrp="1"/>
          </p:cNvSpPr>
          <p:nvPr>
            <p:ph type="body" idx="1"/>
          </p:nvPr>
        </p:nvSpPr>
        <p:spPr>
          <a:xfrm>
            <a:off x="617538" y="1384300"/>
            <a:ext cx="8199437" cy="476091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This course has been developed for an audience who</a:t>
            </a:r>
            <a:endParaRPr/>
          </a:p>
          <a:p>
            <a:pPr marL="742950" lvl="1" indent="-285750" algn="l" rtl="0">
              <a:lnSpc>
                <a:spcPct val="100000"/>
              </a:lnSpc>
              <a:spcBef>
                <a:spcPts val="480"/>
              </a:spcBef>
              <a:spcAft>
                <a:spcPts val="0"/>
              </a:spcAft>
              <a:buSzPts val="1320"/>
              <a:buChar char="■"/>
            </a:pPr>
            <a:r>
              <a:rPr lang="en-US"/>
              <a:t>Work in or manage the area of information security</a:t>
            </a:r>
            <a:endParaRPr/>
          </a:p>
          <a:p>
            <a:pPr marL="742950" lvl="1" indent="-285750" algn="l" rtl="0">
              <a:lnSpc>
                <a:spcPct val="100000"/>
              </a:lnSpc>
              <a:spcBef>
                <a:spcPts val="480"/>
              </a:spcBef>
              <a:spcAft>
                <a:spcPts val="0"/>
              </a:spcAft>
              <a:buSzPts val="1320"/>
              <a:buChar char="■"/>
            </a:pPr>
            <a:r>
              <a:rPr lang="en-US"/>
              <a:t>Work or manage in a DoD IT environment (hardware, software, network, etc.) </a:t>
            </a:r>
            <a:endParaRPr/>
          </a:p>
          <a:p>
            <a:pPr marL="742950" lvl="1" indent="-285750" algn="l" rtl="0">
              <a:lnSpc>
                <a:spcPct val="100000"/>
              </a:lnSpc>
              <a:spcBef>
                <a:spcPts val="480"/>
              </a:spcBef>
              <a:spcAft>
                <a:spcPts val="0"/>
              </a:spcAft>
              <a:buSzPts val="1320"/>
              <a:buChar char="■"/>
            </a:pPr>
            <a:r>
              <a:rPr lang="en-US"/>
              <a:t>Design, develop or maintain systems that require an approval to operate in the federal government</a:t>
            </a:r>
            <a:endParaRPr/>
          </a:p>
          <a:p>
            <a:pPr marL="342900" lvl="0" indent="-251459" algn="l" rtl="0">
              <a:lnSpc>
                <a:spcPct val="100000"/>
              </a:lnSpc>
              <a:spcBef>
                <a:spcPts val="480"/>
              </a:spcBef>
              <a:spcAft>
                <a:spcPts val="0"/>
              </a:spcAft>
              <a:buSzPts val="1440"/>
              <a:buNone/>
            </a:pPr>
            <a:endParaRPr/>
          </a:p>
        </p:txBody>
      </p:sp>
      <p:sp>
        <p:nvSpPr>
          <p:cNvPr id="321" name="Google Shape;321;p5"/>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Target Audience</a:t>
            </a:r>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913"/>
        <p:cNvGrpSpPr/>
        <p:nvPr/>
      </p:nvGrpSpPr>
      <p:grpSpPr>
        <a:xfrm>
          <a:off x="0" y="0"/>
          <a:ext cx="0" cy="0"/>
          <a:chOff x="0" y="0"/>
          <a:chExt cx="0" cy="0"/>
        </a:xfrm>
      </p:grpSpPr>
      <p:sp>
        <p:nvSpPr>
          <p:cNvPr id="914" name="Google Shape;914;p50"/>
          <p:cNvSpPr txBox="1">
            <a:spLocks noGrp="1"/>
          </p:cNvSpPr>
          <p:nvPr>
            <p:ph type="body" idx="1"/>
          </p:nvPr>
        </p:nvSpPr>
        <p:spPr>
          <a:xfrm>
            <a:off x="617538" y="1384300"/>
            <a:ext cx="8199437" cy="476091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The system development life cycle is the overall process of developing, implementing, and retiring information systems through a multistep process</a:t>
            </a:r>
            <a:endParaRPr/>
          </a:p>
          <a:p>
            <a:pPr marL="342900" lvl="0" indent="-342900" algn="l" rtl="0">
              <a:lnSpc>
                <a:spcPct val="100000"/>
              </a:lnSpc>
              <a:spcBef>
                <a:spcPts val="480"/>
              </a:spcBef>
              <a:spcAft>
                <a:spcPts val="0"/>
              </a:spcAft>
              <a:buSzPts val="1440"/>
              <a:buChar char="■"/>
            </a:pPr>
            <a:r>
              <a:rPr lang="en-US"/>
              <a:t>5 Phases of the SDLC:</a:t>
            </a:r>
            <a:endParaRPr/>
          </a:p>
          <a:p>
            <a:pPr marL="742950" lvl="1" indent="-285750" algn="l" rtl="0">
              <a:lnSpc>
                <a:spcPct val="100000"/>
              </a:lnSpc>
              <a:spcBef>
                <a:spcPts val="480"/>
              </a:spcBef>
              <a:spcAft>
                <a:spcPts val="0"/>
              </a:spcAft>
              <a:buSzPts val="1320"/>
              <a:buChar char="■"/>
            </a:pPr>
            <a:r>
              <a:rPr lang="en-US"/>
              <a:t>Initiation</a:t>
            </a:r>
            <a:endParaRPr/>
          </a:p>
          <a:p>
            <a:pPr marL="742950" lvl="1" indent="-285750" algn="l" rtl="0">
              <a:lnSpc>
                <a:spcPct val="100000"/>
              </a:lnSpc>
              <a:spcBef>
                <a:spcPts val="480"/>
              </a:spcBef>
              <a:spcAft>
                <a:spcPts val="0"/>
              </a:spcAft>
              <a:buSzPts val="1320"/>
              <a:buChar char="■"/>
            </a:pPr>
            <a:r>
              <a:rPr lang="en-US"/>
              <a:t>Development/Acquisition</a:t>
            </a:r>
            <a:endParaRPr/>
          </a:p>
          <a:p>
            <a:pPr marL="742950" lvl="1" indent="-285750" algn="l" rtl="0">
              <a:lnSpc>
                <a:spcPct val="100000"/>
              </a:lnSpc>
              <a:spcBef>
                <a:spcPts val="480"/>
              </a:spcBef>
              <a:spcAft>
                <a:spcPts val="0"/>
              </a:spcAft>
              <a:buSzPts val="1320"/>
              <a:buChar char="■"/>
            </a:pPr>
            <a:r>
              <a:rPr lang="en-US"/>
              <a:t>Implementation</a:t>
            </a:r>
            <a:endParaRPr/>
          </a:p>
          <a:p>
            <a:pPr marL="742950" lvl="1" indent="-285750" algn="l" rtl="0">
              <a:lnSpc>
                <a:spcPct val="100000"/>
              </a:lnSpc>
              <a:spcBef>
                <a:spcPts val="480"/>
              </a:spcBef>
              <a:spcAft>
                <a:spcPts val="0"/>
              </a:spcAft>
              <a:buSzPts val="1320"/>
              <a:buChar char="■"/>
            </a:pPr>
            <a:r>
              <a:rPr lang="en-US"/>
              <a:t>Operations/Maintenance</a:t>
            </a:r>
            <a:endParaRPr/>
          </a:p>
          <a:p>
            <a:pPr marL="742950" lvl="1" indent="-285750" algn="l" rtl="0">
              <a:lnSpc>
                <a:spcPct val="100000"/>
              </a:lnSpc>
              <a:spcBef>
                <a:spcPts val="480"/>
              </a:spcBef>
              <a:spcAft>
                <a:spcPts val="0"/>
              </a:spcAft>
              <a:buSzPts val="1320"/>
              <a:buChar char="■"/>
            </a:pPr>
            <a:r>
              <a:rPr lang="en-US"/>
              <a:t>Disposal</a:t>
            </a:r>
            <a:endParaRPr/>
          </a:p>
        </p:txBody>
      </p:sp>
      <p:sp>
        <p:nvSpPr>
          <p:cNvPr id="915" name="Google Shape;915;p50"/>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System Development Life Cycle</a:t>
            </a:r>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921"/>
        <p:cNvGrpSpPr/>
        <p:nvPr/>
      </p:nvGrpSpPr>
      <p:grpSpPr>
        <a:xfrm>
          <a:off x="0" y="0"/>
          <a:ext cx="0" cy="0"/>
          <a:chOff x="0" y="0"/>
          <a:chExt cx="0" cy="0"/>
        </a:xfrm>
      </p:grpSpPr>
      <p:sp>
        <p:nvSpPr>
          <p:cNvPr id="922" name="Google Shape;922;p51"/>
          <p:cNvSpPr txBox="1">
            <a:spLocks noGrp="1"/>
          </p:cNvSpPr>
          <p:nvPr>
            <p:ph type="body" idx="1"/>
          </p:nvPr>
        </p:nvSpPr>
        <p:spPr>
          <a:xfrm>
            <a:off x="691249" y="1219200"/>
            <a:ext cx="8199437" cy="4926014"/>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200"/>
              <a:buChar char="■"/>
            </a:pPr>
            <a:r>
              <a:rPr lang="en-US" sz="2000"/>
              <a:t>RMF is intended to integrate with all phases of SDLC, for example, by introducing security requirements in the Initiation phase</a:t>
            </a:r>
            <a:endParaRPr/>
          </a:p>
          <a:p>
            <a:pPr marL="342900" lvl="0" indent="-342900" algn="l" rtl="0">
              <a:lnSpc>
                <a:spcPct val="100000"/>
              </a:lnSpc>
              <a:spcBef>
                <a:spcPts val="400"/>
              </a:spcBef>
              <a:spcAft>
                <a:spcPts val="0"/>
              </a:spcAft>
              <a:buSzPts val="1200"/>
              <a:buChar char="■"/>
            </a:pPr>
            <a:r>
              <a:rPr lang="en-US" sz="2000"/>
              <a:t>Each of the RMF Life Cycle steps and tasks can be correlated to the appropriate SDLC phase(s)</a:t>
            </a:r>
            <a:endParaRPr/>
          </a:p>
          <a:p>
            <a:pPr marL="342900" lvl="0" indent="-251459" algn="l" rtl="0">
              <a:lnSpc>
                <a:spcPct val="100000"/>
              </a:lnSpc>
              <a:spcBef>
                <a:spcPts val="480"/>
              </a:spcBef>
              <a:spcAft>
                <a:spcPts val="0"/>
              </a:spcAft>
              <a:buSzPts val="1440"/>
              <a:buNone/>
            </a:pPr>
            <a:endParaRPr/>
          </a:p>
        </p:txBody>
      </p:sp>
      <p:sp>
        <p:nvSpPr>
          <p:cNvPr id="923" name="Google Shape;923;p51"/>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RMF and System Development Life Cycle (SDLC)</a:t>
            </a:r>
            <a:endParaRPr/>
          </a:p>
        </p:txBody>
      </p:sp>
      <p:sp>
        <p:nvSpPr>
          <p:cNvPr id="924" name="Google Shape;924;p51"/>
          <p:cNvSpPr txBox="1"/>
          <p:nvPr/>
        </p:nvSpPr>
        <p:spPr>
          <a:xfrm>
            <a:off x="1023938" y="6596390"/>
            <a:ext cx="2209800" cy="2616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
              <a:buFont typeface="Arial"/>
              <a:buNone/>
            </a:pPr>
            <a:r>
              <a:rPr lang="en-US" sz="1100" b="0" i="0" u="none" strike="noStrike" cap="none">
                <a:solidFill>
                  <a:schemeClr val="dk1"/>
                </a:solidFill>
                <a:latin typeface="Tahoma"/>
                <a:ea typeface="Tahoma"/>
                <a:cs typeface="Tahoma"/>
                <a:sym typeface="Tahoma"/>
              </a:rPr>
              <a:t>Source: NIST SP 800-37 R2</a:t>
            </a:r>
            <a:endParaRPr sz="1400" b="0" i="0" u="none" strike="noStrike" cap="none">
              <a:solidFill>
                <a:srgbClr val="000000"/>
              </a:solidFill>
              <a:latin typeface="Arial"/>
              <a:ea typeface="Arial"/>
              <a:cs typeface="Arial"/>
              <a:sym typeface="Arial"/>
            </a:endParaRPr>
          </a:p>
        </p:txBody>
      </p:sp>
      <p:pic>
        <p:nvPicPr>
          <p:cNvPr id="925" name="Google Shape;925;p51"/>
          <p:cNvPicPr preferRelativeResize="0"/>
          <p:nvPr/>
        </p:nvPicPr>
        <p:blipFill rotWithShape="1">
          <a:blip r:embed="rId3">
            <a:alphaModFix/>
          </a:blip>
          <a:srcRect/>
          <a:stretch/>
        </p:blipFill>
        <p:spPr>
          <a:xfrm>
            <a:off x="1364455" y="2823547"/>
            <a:ext cx="6705600" cy="1988677"/>
          </a:xfrm>
          <a:prstGeom prst="rect">
            <a:avLst/>
          </a:prstGeom>
          <a:noFill/>
          <a:ln w="9525" cap="flat" cmpd="sng">
            <a:solidFill>
              <a:schemeClr val="dk1"/>
            </a:solidFill>
            <a:prstDash val="solid"/>
            <a:round/>
            <a:headEnd type="none" w="sm" len="sm"/>
            <a:tailEnd type="none" w="sm" len="sm"/>
          </a:ln>
        </p:spPr>
      </p:pic>
      <p:sp>
        <p:nvSpPr>
          <p:cNvPr id="926" name="Google Shape;926;p51"/>
          <p:cNvSpPr txBox="1"/>
          <p:nvPr/>
        </p:nvSpPr>
        <p:spPr>
          <a:xfrm>
            <a:off x="796365" y="4960655"/>
            <a:ext cx="7841781" cy="1631216"/>
          </a:xfrm>
          <a:prstGeom prst="rect">
            <a:avLst/>
          </a:prstGeom>
          <a:noFill/>
          <a:ln w="12700" cap="flat" cmpd="sng">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1" i="0" u="none" strike="noStrike" cap="none">
                <a:solidFill>
                  <a:schemeClr val="dk1"/>
                </a:solidFill>
                <a:latin typeface="Tahoma"/>
                <a:ea typeface="Tahoma"/>
                <a:cs typeface="Tahoma"/>
                <a:sym typeface="Tahoma"/>
              </a:rPr>
              <a:t>Control Implementation</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chemeClr val="dk1"/>
              </a:solidFill>
              <a:latin typeface="Tahoma"/>
              <a:ea typeface="Tahoma"/>
              <a:cs typeface="Tahoma"/>
              <a:sym typeface="Tahoma"/>
            </a:endParaRPr>
          </a:p>
          <a:p>
            <a:pPr marL="0" marR="0" lvl="0" indent="0" algn="l" rtl="0">
              <a:lnSpc>
                <a:spcPct val="100000"/>
              </a:lnSpc>
              <a:spcBef>
                <a:spcPts val="0"/>
              </a:spcBef>
              <a:spcAft>
                <a:spcPts val="0"/>
              </a:spcAft>
              <a:buClr>
                <a:srgbClr val="000000"/>
              </a:buClr>
              <a:buSzPts val="1000"/>
              <a:buFont typeface="Arial"/>
              <a:buNone/>
            </a:pPr>
            <a:r>
              <a:rPr lang="en-US" sz="1000" b="1" i="0" u="none" strike="noStrike" cap="none">
                <a:solidFill>
                  <a:schemeClr val="dk1"/>
                </a:solidFill>
                <a:latin typeface="Tahoma"/>
                <a:ea typeface="Tahoma"/>
                <a:cs typeface="Tahoma"/>
                <a:sym typeface="Tahoma"/>
              </a:rPr>
              <a:t>Task I-1: </a:t>
            </a:r>
            <a:r>
              <a:rPr lang="en-US" sz="1000" b="0" i="0" u="none" strike="noStrike" cap="none">
                <a:solidFill>
                  <a:schemeClr val="dk1"/>
                </a:solidFill>
                <a:latin typeface="Tahoma"/>
                <a:ea typeface="Tahoma"/>
                <a:cs typeface="Tahoma"/>
                <a:sym typeface="Tahoma"/>
              </a:rPr>
              <a:t>Implement the controls in the security and privacy plans.</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chemeClr val="dk1"/>
              </a:solidFill>
              <a:latin typeface="Tahoma"/>
              <a:ea typeface="Tahoma"/>
              <a:cs typeface="Tahoma"/>
              <a:sym typeface="Tahoma"/>
            </a:endParaRPr>
          </a:p>
          <a:p>
            <a:pPr marL="0" marR="0" lvl="0" indent="0" algn="l" rtl="0">
              <a:lnSpc>
                <a:spcPct val="100000"/>
              </a:lnSpc>
              <a:spcBef>
                <a:spcPts val="0"/>
              </a:spcBef>
              <a:spcAft>
                <a:spcPts val="0"/>
              </a:spcAft>
              <a:buClr>
                <a:srgbClr val="000000"/>
              </a:buClr>
              <a:buSzPts val="1000"/>
              <a:buFont typeface="Arial"/>
              <a:buNone/>
            </a:pPr>
            <a:r>
              <a:rPr lang="en-US" sz="1000" b="1" i="0" u="none" strike="noStrike" cap="none">
                <a:solidFill>
                  <a:schemeClr val="dk1"/>
                </a:solidFill>
                <a:latin typeface="Tahoma"/>
                <a:ea typeface="Tahoma"/>
                <a:cs typeface="Tahoma"/>
                <a:sym typeface="Tahoma"/>
              </a:rPr>
              <a:t>Primary Responsibility:  </a:t>
            </a:r>
            <a:r>
              <a:rPr lang="en-US" sz="1000" b="0" i="0" u="none" strike="noStrike" cap="none">
                <a:solidFill>
                  <a:schemeClr val="dk1"/>
                </a:solidFill>
                <a:latin typeface="Tahoma"/>
                <a:ea typeface="Tahoma"/>
                <a:cs typeface="Tahoma"/>
                <a:sym typeface="Tahoma"/>
              </a:rPr>
              <a:t>System Owner; Common Control Provider.</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chemeClr val="dk1"/>
              </a:solidFill>
              <a:latin typeface="Tahoma"/>
              <a:ea typeface="Tahoma"/>
              <a:cs typeface="Tahoma"/>
              <a:sym typeface="Tahoma"/>
            </a:endParaRPr>
          </a:p>
          <a:p>
            <a:pPr marL="0" marR="0" lvl="0" indent="0" algn="l" rtl="0">
              <a:lnSpc>
                <a:spcPct val="100000"/>
              </a:lnSpc>
              <a:spcBef>
                <a:spcPts val="0"/>
              </a:spcBef>
              <a:spcAft>
                <a:spcPts val="0"/>
              </a:spcAft>
              <a:buClr>
                <a:srgbClr val="000000"/>
              </a:buClr>
              <a:buSzPts val="1000"/>
              <a:buFont typeface="Arial"/>
              <a:buNone/>
            </a:pPr>
            <a:r>
              <a:rPr lang="en-US" sz="1000" b="1" i="0" u="none" strike="noStrike" cap="none">
                <a:solidFill>
                  <a:schemeClr val="dk1"/>
                </a:solidFill>
                <a:latin typeface="Tahoma"/>
                <a:ea typeface="Tahoma"/>
                <a:cs typeface="Tahoma"/>
                <a:sym typeface="Tahoma"/>
              </a:rPr>
              <a:t>Supporting Roles: </a:t>
            </a:r>
            <a:r>
              <a:rPr lang="en-US" sz="1000" b="0" i="0" u="none" strike="noStrike" cap="none">
                <a:solidFill>
                  <a:schemeClr val="dk1"/>
                </a:solidFill>
                <a:latin typeface="Tahoma"/>
                <a:ea typeface="Tahoma"/>
                <a:cs typeface="Tahoma"/>
                <a:sym typeface="Tahoma"/>
              </a:rPr>
              <a:t>Information Owner or Steward; Security Architect; Privacy Architect; Systems Security Engineer; Privacy Engineer;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Tahoma"/>
                <a:ea typeface="Tahoma"/>
                <a:cs typeface="Tahoma"/>
                <a:sym typeface="Tahoma"/>
              </a:rPr>
              <a:t>System Security Officer; System Privacy Officer; Enterprise Architect; System Administrator. </a:t>
            </a:r>
            <a:endParaRPr sz="1000" b="1" i="0" u="none" strike="noStrike" cap="none">
              <a:solidFill>
                <a:schemeClr val="dk1"/>
              </a:solidFill>
              <a:latin typeface="Tahoma"/>
              <a:ea typeface="Tahoma"/>
              <a:cs typeface="Tahoma"/>
              <a:sym typeface="Tahoma"/>
            </a:endParaRPr>
          </a:p>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chemeClr val="dk1"/>
              </a:solidFill>
              <a:latin typeface="Tahoma"/>
              <a:ea typeface="Tahoma"/>
              <a:cs typeface="Tahoma"/>
              <a:sym typeface="Tahoma"/>
            </a:endParaRPr>
          </a:p>
          <a:p>
            <a:pPr marL="0" marR="0" lvl="0" indent="0" algn="l" rtl="0">
              <a:lnSpc>
                <a:spcPct val="100000"/>
              </a:lnSpc>
              <a:spcBef>
                <a:spcPts val="0"/>
              </a:spcBef>
              <a:spcAft>
                <a:spcPts val="0"/>
              </a:spcAft>
              <a:buClr>
                <a:srgbClr val="000000"/>
              </a:buClr>
              <a:buSzPts val="1000"/>
              <a:buFont typeface="Arial"/>
              <a:buNone/>
            </a:pPr>
            <a:r>
              <a:rPr lang="en-US" sz="1000" b="1" i="0" u="none" strike="noStrike" cap="none">
                <a:solidFill>
                  <a:schemeClr val="dk1"/>
                </a:solidFill>
                <a:latin typeface="Tahoma"/>
                <a:ea typeface="Tahoma"/>
                <a:cs typeface="Tahoma"/>
                <a:sym typeface="Tahoma"/>
              </a:rPr>
              <a:t>System Development Life Cycle Phase:  New -</a:t>
            </a:r>
            <a:r>
              <a:rPr lang="en-US" sz="1000" b="0" i="0" u="none" strike="noStrike" cap="none">
                <a:solidFill>
                  <a:schemeClr val="dk1"/>
                </a:solidFill>
                <a:latin typeface="Tahoma"/>
                <a:ea typeface="Tahoma"/>
                <a:cs typeface="Tahoma"/>
                <a:sym typeface="Tahoma"/>
              </a:rPr>
              <a:t> Development/Acquisition; Implementation; </a:t>
            </a:r>
            <a:r>
              <a:rPr lang="en-US" sz="1000" b="1" i="0" u="none" strike="noStrike" cap="none">
                <a:solidFill>
                  <a:schemeClr val="dk1"/>
                </a:solidFill>
                <a:latin typeface="Tahoma"/>
                <a:ea typeface="Tahoma"/>
                <a:cs typeface="Tahoma"/>
                <a:sym typeface="Tahoma"/>
              </a:rPr>
              <a:t>Existing –</a:t>
            </a:r>
            <a:r>
              <a:rPr lang="en-US" sz="1000" b="0" i="0" u="none" strike="noStrike" cap="none">
                <a:solidFill>
                  <a:schemeClr val="dk1"/>
                </a:solidFill>
                <a:latin typeface="Tahoma"/>
                <a:ea typeface="Tahoma"/>
                <a:cs typeface="Tahoma"/>
                <a:sym typeface="Tahoma"/>
              </a:rPr>
              <a:t> Operations/Maintenance</a:t>
            </a:r>
            <a:endParaRPr sz="1400" b="0" i="0" u="none" strike="noStrike" cap="none">
              <a:solidFill>
                <a:srgbClr val="000000"/>
              </a:solidFill>
              <a:latin typeface="Arial"/>
              <a:ea typeface="Arial"/>
              <a:cs typeface="Arial"/>
              <a:sym typeface="Arial"/>
            </a:endParaRPr>
          </a:p>
        </p:txBody>
      </p:sp>
      <p:sp>
        <p:nvSpPr>
          <p:cNvPr id="927" name="Google Shape;927;p51"/>
          <p:cNvSpPr txBox="1"/>
          <p:nvPr/>
        </p:nvSpPr>
        <p:spPr>
          <a:xfrm>
            <a:off x="176315" y="3568460"/>
            <a:ext cx="1143069" cy="600164"/>
          </a:xfrm>
          <a:prstGeom prst="rect">
            <a:avLst/>
          </a:prstGeom>
          <a:noFill/>
          <a:ln w="15875" cap="flat" cmpd="sng">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00"/>
              <a:buFont typeface="Arial"/>
              <a:buNone/>
            </a:pPr>
            <a:r>
              <a:rPr lang="en-US" sz="1100" b="1" i="0" u="none" strike="noStrike" cap="none">
                <a:solidFill>
                  <a:schemeClr val="dk1"/>
                </a:solidFill>
                <a:latin typeface="Tahoma"/>
                <a:ea typeface="Tahoma"/>
                <a:cs typeface="Tahoma"/>
                <a:sym typeface="Tahoma"/>
              </a:rPr>
              <a:t>Prepare Organization and System</a:t>
            </a:r>
            <a:endParaRPr sz="1400" b="0" i="0" u="none" strike="noStrike" cap="none">
              <a:solidFill>
                <a:srgbClr val="000000"/>
              </a:solidFill>
              <a:latin typeface="Arial"/>
              <a:ea typeface="Arial"/>
              <a:cs typeface="Arial"/>
              <a:sym typeface="Arial"/>
            </a:endParaRPr>
          </a:p>
        </p:txBody>
      </p:sp>
      <p:sp>
        <p:nvSpPr>
          <p:cNvPr id="928" name="Google Shape;928;p51"/>
          <p:cNvSpPr/>
          <p:nvPr/>
        </p:nvSpPr>
        <p:spPr>
          <a:xfrm rot="5400000">
            <a:off x="763755" y="4246177"/>
            <a:ext cx="358433" cy="293216"/>
          </a:xfrm>
          <a:prstGeom prst="bentUpArrow">
            <a:avLst>
              <a:gd name="adj1" fmla="val 25000"/>
              <a:gd name="adj2" fmla="val 25000"/>
              <a:gd name="adj3" fmla="val 25000"/>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Tahoma"/>
              <a:buNone/>
            </a:pPr>
            <a:endParaRPr sz="2400" b="0" i="0" u="none" strike="noStrike" cap="none">
              <a:solidFill>
                <a:schemeClr val="dk1"/>
              </a:solidFill>
              <a:latin typeface="Tahoma"/>
              <a:ea typeface="Tahoma"/>
              <a:cs typeface="Tahoma"/>
              <a:sym typeface="Tahoma"/>
            </a:endParaRPr>
          </a:p>
        </p:txBody>
      </p:sp>
      <p:sp>
        <p:nvSpPr>
          <p:cNvPr id="929" name="Google Shape;929;p51"/>
          <p:cNvSpPr/>
          <p:nvPr/>
        </p:nvSpPr>
        <p:spPr>
          <a:xfrm rot="5400000" flipH="1">
            <a:off x="837793" y="3160187"/>
            <a:ext cx="279226" cy="348926"/>
          </a:xfrm>
          <a:prstGeom prst="bentUpArrow">
            <a:avLst>
              <a:gd name="adj1" fmla="val 27392"/>
              <a:gd name="adj2" fmla="val 25000"/>
              <a:gd name="adj3" fmla="val 25000"/>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Tahoma"/>
              <a:buNone/>
            </a:pPr>
            <a:endParaRPr sz="2400" b="0" i="0" u="none" strike="noStrike" cap="none">
              <a:solidFill>
                <a:schemeClr val="dk1"/>
              </a:solidFill>
              <a:latin typeface="Tahoma"/>
              <a:ea typeface="Tahoma"/>
              <a:cs typeface="Tahoma"/>
              <a:sym typeface="Tahoma"/>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935"/>
        <p:cNvGrpSpPr/>
        <p:nvPr/>
      </p:nvGrpSpPr>
      <p:grpSpPr>
        <a:xfrm>
          <a:off x="0" y="0"/>
          <a:ext cx="0" cy="0"/>
          <a:chOff x="0" y="0"/>
          <a:chExt cx="0" cy="0"/>
        </a:xfrm>
      </p:grpSpPr>
      <p:sp>
        <p:nvSpPr>
          <p:cNvPr id="936" name="Google Shape;936;p52"/>
          <p:cNvSpPr txBox="1">
            <a:spLocks noGrp="1"/>
          </p:cNvSpPr>
          <p:nvPr>
            <p:ph type="body" idx="1"/>
          </p:nvPr>
        </p:nvSpPr>
        <p:spPr>
          <a:xfrm>
            <a:off x="457201" y="1143000"/>
            <a:ext cx="8200231" cy="52578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"The agency head or a designee shall prescribe procedures for ensuring that agency planners on information technology acquisitions comply with the information technology security requirements in the Federal Information Security Management Act (44 U.S.C. 3544), OMB's implementing policies including Appendix I of OMB Circular A-130, and guidance and standards from the Department of Commerce's National Institute of Standards and Technology." </a:t>
            </a:r>
            <a:endParaRPr/>
          </a:p>
        </p:txBody>
      </p:sp>
      <p:sp>
        <p:nvSpPr>
          <p:cNvPr id="937" name="Google Shape;937;p52"/>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RMF and Federal Acquisitions - Federal Acquisition Regulation (FAR)</a:t>
            </a:r>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943"/>
        <p:cNvGrpSpPr/>
        <p:nvPr/>
      </p:nvGrpSpPr>
      <p:grpSpPr>
        <a:xfrm>
          <a:off x="0" y="0"/>
          <a:ext cx="0" cy="0"/>
          <a:chOff x="0" y="0"/>
          <a:chExt cx="0" cy="0"/>
        </a:xfrm>
      </p:grpSpPr>
      <p:sp>
        <p:nvSpPr>
          <p:cNvPr id="944" name="Google Shape;944;p53"/>
          <p:cNvSpPr txBox="1">
            <a:spLocks noGrp="1"/>
          </p:cNvSpPr>
          <p:nvPr>
            <p:ph type="body" idx="1"/>
          </p:nvPr>
        </p:nvSpPr>
        <p:spPr>
          <a:xfrm>
            <a:off x="617538" y="1384300"/>
            <a:ext cx="8199437" cy="476091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Roles and Responsibilities</a:t>
            </a:r>
            <a:endParaRPr/>
          </a:p>
          <a:p>
            <a:pPr marL="342900" lvl="0" indent="-342900" algn="l" rtl="0">
              <a:lnSpc>
                <a:spcPct val="100000"/>
              </a:lnSpc>
              <a:spcBef>
                <a:spcPts val="480"/>
              </a:spcBef>
              <a:spcAft>
                <a:spcPts val="0"/>
              </a:spcAft>
              <a:buSzPts val="1440"/>
              <a:buChar char="■"/>
            </a:pPr>
            <a:r>
              <a:rPr lang="en-US"/>
              <a:t>Life Cycle Steps</a:t>
            </a:r>
            <a:endParaRPr/>
          </a:p>
          <a:p>
            <a:pPr marL="342900" lvl="0" indent="-342900" algn="l" rtl="0">
              <a:lnSpc>
                <a:spcPct val="100000"/>
              </a:lnSpc>
              <a:spcBef>
                <a:spcPts val="480"/>
              </a:spcBef>
              <a:spcAft>
                <a:spcPts val="0"/>
              </a:spcAft>
              <a:buSzPts val="1440"/>
              <a:buChar char="■"/>
            </a:pPr>
            <a:r>
              <a:rPr lang="en-US"/>
              <a:t>Documentation</a:t>
            </a:r>
            <a:endParaRPr/>
          </a:p>
          <a:p>
            <a:pPr marL="342900" lvl="0" indent="-342900" algn="l" rtl="0">
              <a:lnSpc>
                <a:spcPct val="100000"/>
              </a:lnSpc>
              <a:spcBef>
                <a:spcPts val="480"/>
              </a:spcBef>
              <a:spcAft>
                <a:spcPts val="0"/>
              </a:spcAft>
              <a:buSzPts val="1440"/>
              <a:buChar char="■"/>
            </a:pPr>
            <a:r>
              <a:rPr lang="en-US"/>
              <a:t>Security Controls and Assessment Procedures</a:t>
            </a:r>
            <a:endParaRPr/>
          </a:p>
        </p:txBody>
      </p:sp>
      <p:sp>
        <p:nvSpPr>
          <p:cNvPr id="945" name="Google Shape;945;p53"/>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RMF “Building Blocks”</a:t>
            </a:r>
            <a:endParaRPr/>
          </a:p>
        </p:txBody>
      </p:sp>
      <p:sp>
        <p:nvSpPr>
          <p:cNvPr id="946" name="Google Shape;946;p53"/>
          <p:cNvSpPr txBox="1"/>
          <p:nvPr/>
        </p:nvSpPr>
        <p:spPr>
          <a:xfrm>
            <a:off x="1219200" y="4038600"/>
            <a:ext cx="5562600" cy="830997"/>
          </a:xfrm>
          <a:prstGeom prst="rect">
            <a:avLst/>
          </a:prstGeom>
          <a:solidFill>
            <a:srgbClr val="F2F2F2"/>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0" i="0" u="none" strike="noStrike" cap="none">
                <a:solidFill>
                  <a:schemeClr val="dk1"/>
                </a:solidFill>
                <a:latin typeface="Tahoma"/>
                <a:ea typeface="Tahoma"/>
                <a:cs typeface="Tahoma"/>
                <a:sym typeface="Tahoma"/>
              </a:rPr>
              <a:t>Each of these “building blocks” will be covered in a separate unit of this class</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952"/>
        <p:cNvGrpSpPr/>
        <p:nvPr/>
      </p:nvGrpSpPr>
      <p:grpSpPr>
        <a:xfrm>
          <a:off x="0" y="0"/>
          <a:ext cx="0" cy="0"/>
          <a:chOff x="0" y="0"/>
          <a:chExt cx="0" cy="0"/>
        </a:xfrm>
      </p:grpSpPr>
      <p:sp>
        <p:nvSpPr>
          <p:cNvPr id="953" name="Google Shape;953;p54"/>
          <p:cNvSpPr txBox="1">
            <a:spLocks noGrp="1"/>
          </p:cNvSpPr>
          <p:nvPr>
            <p:ph type="body" idx="1"/>
          </p:nvPr>
        </p:nvSpPr>
        <p:spPr>
          <a:xfrm>
            <a:off x="457201" y="1143000"/>
            <a:ext cx="8200231" cy="52578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RMF is the “unified framework” for federal information security</a:t>
            </a:r>
            <a:endParaRPr/>
          </a:p>
          <a:p>
            <a:pPr marL="342900" lvl="0" indent="-342900" algn="l" rtl="0">
              <a:lnSpc>
                <a:spcPct val="100000"/>
              </a:lnSpc>
              <a:spcBef>
                <a:spcPts val="480"/>
              </a:spcBef>
              <a:spcAft>
                <a:spcPts val="0"/>
              </a:spcAft>
              <a:buSzPts val="1440"/>
              <a:buChar char="■"/>
            </a:pPr>
            <a:r>
              <a:rPr lang="en-US"/>
              <a:t>RMF was developed by the Joint Task Force Transformation Initiative (which includes NIST, DoD, the intelligence community, and CNSS)</a:t>
            </a:r>
            <a:endParaRPr/>
          </a:p>
          <a:p>
            <a:pPr marL="342900" lvl="0" indent="-342900" algn="l" rtl="0">
              <a:lnSpc>
                <a:spcPct val="100000"/>
              </a:lnSpc>
              <a:spcBef>
                <a:spcPts val="480"/>
              </a:spcBef>
              <a:spcAft>
                <a:spcPts val="0"/>
              </a:spcAft>
              <a:buSzPts val="1440"/>
              <a:buChar char="■"/>
            </a:pPr>
            <a:r>
              <a:rPr lang="en-US"/>
              <a:t>RMF was designed to integrate with the System Development Life Cycle</a:t>
            </a:r>
            <a:endParaRPr/>
          </a:p>
          <a:p>
            <a:pPr marL="342900" lvl="0" indent="-342900" algn="l" rtl="0">
              <a:lnSpc>
                <a:spcPct val="100000"/>
              </a:lnSpc>
              <a:spcBef>
                <a:spcPts val="480"/>
              </a:spcBef>
              <a:spcAft>
                <a:spcPts val="0"/>
              </a:spcAft>
              <a:buSzPts val="1440"/>
              <a:buChar char="■"/>
            </a:pPr>
            <a:r>
              <a:rPr lang="en-US"/>
              <a:t>The Federal Acquisition Regulation (FAR) requires RMF be integrated into the acquisition process</a:t>
            </a:r>
            <a:endParaRPr/>
          </a:p>
          <a:p>
            <a:pPr marL="342900" lvl="0" indent="-342900" algn="l" rtl="0">
              <a:lnSpc>
                <a:spcPct val="100000"/>
              </a:lnSpc>
              <a:spcBef>
                <a:spcPts val="480"/>
              </a:spcBef>
              <a:spcAft>
                <a:spcPts val="0"/>
              </a:spcAft>
              <a:buSzPts val="1440"/>
              <a:buChar char="■"/>
            </a:pPr>
            <a:r>
              <a:rPr lang="en-US"/>
              <a:t>The “building blocks” of RMF are</a:t>
            </a:r>
            <a:endParaRPr/>
          </a:p>
          <a:p>
            <a:pPr marL="742950" lvl="1" indent="-285750" algn="l" rtl="0">
              <a:lnSpc>
                <a:spcPct val="100000"/>
              </a:lnSpc>
              <a:spcBef>
                <a:spcPts val="400"/>
              </a:spcBef>
              <a:spcAft>
                <a:spcPts val="0"/>
              </a:spcAft>
              <a:buSzPts val="1100"/>
              <a:buChar char="■"/>
            </a:pPr>
            <a:r>
              <a:rPr lang="en-US"/>
              <a:t>Roles and responsibilities</a:t>
            </a:r>
            <a:endParaRPr/>
          </a:p>
          <a:p>
            <a:pPr marL="742950" lvl="1" indent="-285750" algn="l" rtl="0">
              <a:lnSpc>
                <a:spcPct val="100000"/>
              </a:lnSpc>
              <a:spcBef>
                <a:spcPts val="400"/>
              </a:spcBef>
              <a:spcAft>
                <a:spcPts val="0"/>
              </a:spcAft>
              <a:buSzPts val="1100"/>
              <a:buChar char="■"/>
            </a:pPr>
            <a:r>
              <a:rPr lang="en-US"/>
              <a:t>Life cycle</a:t>
            </a:r>
            <a:endParaRPr/>
          </a:p>
          <a:p>
            <a:pPr marL="742950" lvl="1" indent="-285750" algn="l" rtl="0">
              <a:lnSpc>
                <a:spcPct val="100000"/>
              </a:lnSpc>
              <a:spcBef>
                <a:spcPts val="400"/>
              </a:spcBef>
              <a:spcAft>
                <a:spcPts val="0"/>
              </a:spcAft>
              <a:buSzPts val="1100"/>
              <a:buChar char="■"/>
            </a:pPr>
            <a:r>
              <a:rPr lang="en-US"/>
              <a:t>Documentation</a:t>
            </a:r>
            <a:endParaRPr/>
          </a:p>
          <a:p>
            <a:pPr marL="742950" lvl="1" indent="-285750" algn="l" rtl="0">
              <a:lnSpc>
                <a:spcPct val="100000"/>
              </a:lnSpc>
              <a:spcBef>
                <a:spcPts val="400"/>
              </a:spcBef>
              <a:spcAft>
                <a:spcPts val="0"/>
              </a:spcAft>
              <a:buSzPts val="1100"/>
              <a:buChar char="■"/>
            </a:pPr>
            <a:r>
              <a:rPr lang="en-US"/>
              <a:t>Security controls and assessment procedures</a:t>
            </a:r>
            <a:endParaRPr/>
          </a:p>
        </p:txBody>
      </p:sp>
      <p:sp>
        <p:nvSpPr>
          <p:cNvPr id="954" name="Google Shape;954;p54"/>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Summary</a:t>
            </a:r>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960"/>
        <p:cNvGrpSpPr/>
        <p:nvPr/>
      </p:nvGrpSpPr>
      <p:grpSpPr>
        <a:xfrm>
          <a:off x="0" y="0"/>
          <a:ext cx="0" cy="0"/>
          <a:chOff x="0" y="0"/>
          <a:chExt cx="0" cy="0"/>
        </a:xfrm>
      </p:grpSpPr>
      <p:sp>
        <p:nvSpPr>
          <p:cNvPr id="961" name="Google Shape;961;p236"/>
          <p:cNvSpPr txBox="1">
            <a:spLocks noGrp="1"/>
          </p:cNvSpPr>
          <p:nvPr>
            <p:ph type="title"/>
          </p:nvPr>
        </p:nvSpPr>
        <p:spPr>
          <a:xfrm>
            <a:off x="4267200" y="0"/>
            <a:ext cx="4549775" cy="922338"/>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400"/>
              <a:buNone/>
            </a:pPr>
            <a:r>
              <a:rPr lang="en-US"/>
              <a:t>Roles and Responsibilities</a:t>
            </a:r>
            <a:endParaRPr/>
          </a:p>
        </p:txBody>
      </p:sp>
      <p:grpSp>
        <p:nvGrpSpPr>
          <p:cNvPr id="962" name="Google Shape;962;p236"/>
          <p:cNvGrpSpPr/>
          <p:nvPr/>
        </p:nvGrpSpPr>
        <p:grpSpPr>
          <a:xfrm>
            <a:off x="154595" y="3972495"/>
            <a:ext cx="8987209" cy="781496"/>
            <a:chOff x="2195" y="2027808"/>
            <a:chExt cx="8987209" cy="781496"/>
          </a:xfrm>
        </p:grpSpPr>
        <p:sp>
          <p:nvSpPr>
            <p:cNvPr id="963" name="Google Shape;963;p236"/>
            <p:cNvSpPr/>
            <p:nvPr/>
          </p:nvSpPr>
          <p:spPr>
            <a:xfrm>
              <a:off x="2195" y="2027808"/>
              <a:ext cx="1953741" cy="781496"/>
            </a:xfrm>
            <a:prstGeom prst="chevron">
              <a:avLst>
                <a:gd name="adj" fmla="val 50000"/>
              </a:avLst>
            </a:prstGeom>
            <a:gradFill>
              <a:gsLst>
                <a:gs pos="0">
                  <a:srgbClr val="D03F3B"/>
                </a:gs>
                <a:gs pos="100000">
                  <a:srgbClr val="FF9995"/>
                </a:gs>
              </a:gsLst>
              <a:lin ang="16200000" scaled="0"/>
            </a:gradFill>
            <a:ln>
              <a:noFill/>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4" name="Google Shape;964;p236"/>
            <p:cNvSpPr txBox="1"/>
            <p:nvPr/>
          </p:nvSpPr>
          <p:spPr>
            <a:xfrm>
              <a:off x="392943" y="2027808"/>
              <a:ext cx="1172245" cy="781496"/>
            </a:xfrm>
            <a:prstGeom prst="rect">
              <a:avLst/>
            </a:prstGeom>
            <a:noFill/>
            <a:ln>
              <a:noFill/>
            </a:ln>
          </p:spPr>
          <p:txBody>
            <a:bodyPr spcFirstLastPara="1" wrap="square" lIns="44000" tIns="14650" rIns="14650" bIns="14650" anchor="ctr" anchorCtr="0">
              <a:noAutofit/>
            </a:bodyPr>
            <a:lstStyle/>
            <a:p>
              <a:pPr marL="0" marR="0" lvl="0" indent="0" algn="ctr" rtl="0">
                <a:lnSpc>
                  <a:spcPct val="90000"/>
                </a:lnSpc>
                <a:spcBef>
                  <a:spcPts val="0"/>
                </a:spcBef>
                <a:spcAft>
                  <a:spcPts val="0"/>
                </a:spcAft>
                <a:buClr>
                  <a:srgbClr val="000000"/>
                </a:buClr>
                <a:buSzPts val="1100"/>
                <a:buFont typeface="Arial"/>
                <a:buNone/>
              </a:pPr>
              <a:r>
                <a:rPr lang="en-US" sz="1100" b="0" i="0" u="none" strike="noStrike" cap="none">
                  <a:solidFill>
                    <a:schemeClr val="lt1"/>
                  </a:solidFill>
                  <a:latin typeface="Arial"/>
                  <a:ea typeface="Arial"/>
                  <a:cs typeface="Arial"/>
                  <a:sym typeface="Arial"/>
                </a:rPr>
                <a:t>NIST three-tier model of risk management </a:t>
              </a:r>
              <a:endParaRPr/>
            </a:p>
          </p:txBody>
        </p:sp>
        <p:sp>
          <p:nvSpPr>
            <p:cNvPr id="965" name="Google Shape;965;p236"/>
            <p:cNvSpPr/>
            <p:nvPr/>
          </p:nvSpPr>
          <p:spPr>
            <a:xfrm>
              <a:off x="1760562" y="2027808"/>
              <a:ext cx="1953741" cy="781496"/>
            </a:xfrm>
            <a:prstGeom prst="chevron">
              <a:avLst>
                <a:gd name="adj" fmla="val 50000"/>
              </a:avLst>
            </a:prstGeom>
            <a:gradFill>
              <a:gsLst>
                <a:gs pos="0">
                  <a:srgbClr val="D03F3B"/>
                </a:gs>
                <a:gs pos="100000">
                  <a:srgbClr val="FF9995"/>
                </a:gs>
              </a:gsLst>
              <a:lin ang="16200000" scaled="0"/>
            </a:gradFill>
            <a:ln>
              <a:noFill/>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6" name="Google Shape;966;p236"/>
            <p:cNvSpPr txBox="1"/>
            <p:nvPr/>
          </p:nvSpPr>
          <p:spPr>
            <a:xfrm>
              <a:off x="2151310" y="2027808"/>
              <a:ext cx="1172245" cy="781496"/>
            </a:xfrm>
            <a:prstGeom prst="rect">
              <a:avLst/>
            </a:prstGeom>
            <a:noFill/>
            <a:ln>
              <a:noFill/>
            </a:ln>
          </p:spPr>
          <p:txBody>
            <a:bodyPr spcFirstLastPara="1" wrap="square" lIns="44000" tIns="14650" rIns="14650" bIns="14650" anchor="ctr" anchorCtr="0">
              <a:noAutofit/>
            </a:bodyPr>
            <a:lstStyle/>
            <a:p>
              <a:pPr marL="0" marR="0" lvl="0" indent="0" algn="ctr" rtl="0">
                <a:lnSpc>
                  <a:spcPct val="90000"/>
                </a:lnSpc>
                <a:spcBef>
                  <a:spcPts val="0"/>
                </a:spcBef>
                <a:spcAft>
                  <a:spcPts val="0"/>
                </a:spcAft>
                <a:buClr>
                  <a:srgbClr val="000000"/>
                </a:buClr>
                <a:buSzPts val="1100"/>
                <a:buFont typeface="Arial"/>
                <a:buNone/>
              </a:pPr>
              <a:r>
                <a:rPr lang="en-US" sz="1100" b="0" i="0" u="none" strike="noStrike" cap="none">
                  <a:solidFill>
                    <a:schemeClr val="lt1"/>
                  </a:solidFill>
                  <a:latin typeface="Arial"/>
                  <a:ea typeface="Arial"/>
                  <a:cs typeface="Arial"/>
                  <a:sym typeface="Arial"/>
                </a:rPr>
                <a:t>Tier 1 (organization) roles</a:t>
              </a:r>
              <a:endParaRPr/>
            </a:p>
          </p:txBody>
        </p:sp>
        <p:sp>
          <p:nvSpPr>
            <p:cNvPr id="967" name="Google Shape;967;p236"/>
            <p:cNvSpPr/>
            <p:nvPr/>
          </p:nvSpPr>
          <p:spPr>
            <a:xfrm>
              <a:off x="3518929" y="2027808"/>
              <a:ext cx="1953741" cy="781496"/>
            </a:xfrm>
            <a:prstGeom prst="chevron">
              <a:avLst>
                <a:gd name="adj" fmla="val 50000"/>
              </a:avLst>
            </a:prstGeom>
            <a:gradFill>
              <a:gsLst>
                <a:gs pos="0">
                  <a:srgbClr val="D03F3B"/>
                </a:gs>
                <a:gs pos="100000">
                  <a:srgbClr val="FF9995"/>
                </a:gs>
              </a:gsLst>
              <a:lin ang="16200000" scaled="0"/>
            </a:gradFill>
            <a:ln>
              <a:noFill/>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8" name="Google Shape;968;p236"/>
            <p:cNvSpPr txBox="1"/>
            <p:nvPr/>
          </p:nvSpPr>
          <p:spPr>
            <a:xfrm>
              <a:off x="3909677" y="2027808"/>
              <a:ext cx="1172245" cy="781496"/>
            </a:xfrm>
            <a:prstGeom prst="rect">
              <a:avLst/>
            </a:prstGeom>
            <a:noFill/>
            <a:ln>
              <a:noFill/>
            </a:ln>
          </p:spPr>
          <p:txBody>
            <a:bodyPr spcFirstLastPara="1" wrap="square" lIns="44000" tIns="14650" rIns="14650" bIns="14650" anchor="ctr" anchorCtr="0">
              <a:noAutofit/>
            </a:bodyPr>
            <a:lstStyle/>
            <a:p>
              <a:pPr marL="0" marR="0" lvl="0" indent="0" algn="ctr" rtl="0">
                <a:lnSpc>
                  <a:spcPct val="90000"/>
                </a:lnSpc>
                <a:spcBef>
                  <a:spcPts val="0"/>
                </a:spcBef>
                <a:spcAft>
                  <a:spcPts val="0"/>
                </a:spcAft>
                <a:buClr>
                  <a:srgbClr val="000000"/>
                </a:buClr>
                <a:buSzPts val="1100"/>
                <a:buFont typeface="Arial"/>
                <a:buNone/>
              </a:pPr>
              <a:r>
                <a:rPr lang="en-US" sz="1100" b="0" i="0" u="none" strike="noStrike" cap="none">
                  <a:solidFill>
                    <a:schemeClr val="lt1"/>
                  </a:solidFill>
                  <a:latin typeface="Arial"/>
                  <a:ea typeface="Arial"/>
                  <a:cs typeface="Arial"/>
                  <a:sym typeface="Arial"/>
                </a:rPr>
                <a:t>Tier 2 (mission/business process) roles</a:t>
              </a:r>
              <a:endParaRPr/>
            </a:p>
          </p:txBody>
        </p:sp>
        <p:sp>
          <p:nvSpPr>
            <p:cNvPr id="969" name="Google Shape;969;p236"/>
            <p:cNvSpPr/>
            <p:nvPr/>
          </p:nvSpPr>
          <p:spPr>
            <a:xfrm>
              <a:off x="5277296" y="2027808"/>
              <a:ext cx="1953741" cy="781496"/>
            </a:xfrm>
            <a:prstGeom prst="chevron">
              <a:avLst>
                <a:gd name="adj" fmla="val 50000"/>
              </a:avLst>
            </a:prstGeom>
            <a:gradFill>
              <a:gsLst>
                <a:gs pos="0">
                  <a:srgbClr val="D03F3B"/>
                </a:gs>
                <a:gs pos="100000">
                  <a:srgbClr val="FF9995"/>
                </a:gs>
              </a:gsLst>
              <a:lin ang="16200000" scaled="0"/>
            </a:gradFill>
            <a:ln>
              <a:noFill/>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0" name="Google Shape;970;p236"/>
            <p:cNvSpPr txBox="1"/>
            <p:nvPr/>
          </p:nvSpPr>
          <p:spPr>
            <a:xfrm>
              <a:off x="5668044" y="2027808"/>
              <a:ext cx="1172245" cy="781496"/>
            </a:xfrm>
            <a:prstGeom prst="rect">
              <a:avLst/>
            </a:prstGeom>
            <a:noFill/>
            <a:ln>
              <a:noFill/>
            </a:ln>
          </p:spPr>
          <p:txBody>
            <a:bodyPr spcFirstLastPara="1" wrap="square" lIns="44000" tIns="14650" rIns="14650" bIns="14650" anchor="ctr" anchorCtr="0">
              <a:noAutofit/>
            </a:bodyPr>
            <a:lstStyle/>
            <a:p>
              <a:pPr marL="0" marR="0" lvl="0" indent="0" algn="ctr" rtl="0">
                <a:lnSpc>
                  <a:spcPct val="90000"/>
                </a:lnSpc>
                <a:spcBef>
                  <a:spcPts val="0"/>
                </a:spcBef>
                <a:spcAft>
                  <a:spcPts val="0"/>
                </a:spcAft>
                <a:buClr>
                  <a:srgbClr val="000000"/>
                </a:buClr>
                <a:buSzPts val="1100"/>
                <a:buFont typeface="Arial"/>
                <a:buNone/>
              </a:pPr>
              <a:r>
                <a:rPr lang="en-US" sz="1100" b="0" i="0" u="none" strike="noStrike" cap="none">
                  <a:solidFill>
                    <a:schemeClr val="lt1"/>
                  </a:solidFill>
                  <a:latin typeface="Arial"/>
                  <a:ea typeface="Arial"/>
                  <a:cs typeface="Arial"/>
                  <a:sym typeface="Arial"/>
                </a:rPr>
                <a:t>Tier 3 (information system) roles</a:t>
              </a:r>
              <a:endParaRPr/>
            </a:p>
          </p:txBody>
        </p:sp>
        <p:sp>
          <p:nvSpPr>
            <p:cNvPr id="971" name="Google Shape;971;p236"/>
            <p:cNvSpPr/>
            <p:nvPr/>
          </p:nvSpPr>
          <p:spPr>
            <a:xfrm>
              <a:off x="7035663" y="2027808"/>
              <a:ext cx="1953741" cy="781496"/>
            </a:xfrm>
            <a:prstGeom prst="chevron">
              <a:avLst>
                <a:gd name="adj" fmla="val 50000"/>
              </a:avLst>
            </a:prstGeom>
            <a:gradFill>
              <a:gsLst>
                <a:gs pos="0">
                  <a:srgbClr val="D03F3B"/>
                </a:gs>
                <a:gs pos="100000">
                  <a:srgbClr val="FF9995"/>
                </a:gs>
              </a:gsLst>
              <a:lin ang="16200000" scaled="0"/>
            </a:gradFill>
            <a:ln>
              <a:noFill/>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2" name="Google Shape;972;p236"/>
            <p:cNvSpPr txBox="1"/>
            <p:nvPr/>
          </p:nvSpPr>
          <p:spPr>
            <a:xfrm>
              <a:off x="7426411" y="2027808"/>
              <a:ext cx="1172245" cy="781496"/>
            </a:xfrm>
            <a:prstGeom prst="rect">
              <a:avLst/>
            </a:prstGeom>
            <a:noFill/>
            <a:ln>
              <a:noFill/>
            </a:ln>
          </p:spPr>
          <p:txBody>
            <a:bodyPr spcFirstLastPara="1" wrap="square" lIns="44000" tIns="14650" rIns="14650" bIns="14650" anchor="ctr" anchorCtr="0">
              <a:noAutofit/>
            </a:bodyPr>
            <a:lstStyle/>
            <a:p>
              <a:pPr marL="0" marR="0" lvl="0" indent="0" algn="ctr" rtl="0">
                <a:lnSpc>
                  <a:spcPct val="90000"/>
                </a:lnSpc>
                <a:spcBef>
                  <a:spcPts val="0"/>
                </a:spcBef>
                <a:spcAft>
                  <a:spcPts val="0"/>
                </a:spcAft>
                <a:buClr>
                  <a:srgbClr val="000000"/>
                </a:buClr>
                <a:buSzPts val="1100"/>
                <a:buFont typeface="Arial"/>
                <a:buNone/>
              </a:pPr>
              <a:r>
                <a:rPr lang="en-US" sz="1100" b="0" i="0" u="none" strike="noStrike" cap="none">
                  <a:solidFill>
                    <a:schemeClr val="lt1"/>
                  </a:solidFill>
                  <a:latin typeface="Arial"/>
                  <a:ea typeface="Arial"/>
                  <a:cs typeface="Arial"/>
                  <a:sym typeface="Arial"/>
                </a:rPr>
                <a:t>DoD three-tier model</a:t>
              </a:r>
              <a:endParaRPr/>
            </a:p>
          </p:txBody>
        </p:sp>
      </p:grpSp>
      <p:grpSp>
        <p:nvGrpSpPr>
          <p:cNvPr id="2" name="Group 1">
            <a:extLst>
              <a:ext uri="{FF2B5EF4-FFF2-40B4-BE49-F238E27FC236}">
                <a16:creationId xmlns:a16="http://schemas.microsoft.com/office/drawing/2014/main" id="{BF7219C9-0000-1DA6-247A-CC9BCB77E365}"/>
              </a:ext>
            </a:extLst>
          </p:cNvPr>
          <p:cNvGrpSpPr/>
          <p:nvPr/>
        </p:nvGrpSpPr>
        <p:grpSpPr>
          <a:xfrm>
            <a:off x="700252" y="1310336"/>
            <a:ext cx="1651065" cy="990639"/>
            <a:chOff x="691520" y="588"/>
            <a:chExt cx="1651065" cy="990639"/>
          </a:xfrm>
        </p:grpSpPr>
        <p:sp>
          <p:nvSpPr>
            <p:cNvPr id="3" name="Rectangle 2">
              <a:extLst>
                <a:ext uri="{FF2B5EF4-FFF2-40B4-BE49-F238E27FC236}">
                  <a16:creationId xmlns:a16="http://schemas.microsoft.com/office/drawing/2014/main" id="{B7BF2F1E-4479-7B59-7D6D-2C980D619351}"/>
                </a:ext>
              </a:extLst>
            </p:cNvPr>
            <p:cNvSpPr/>
            <p:nvPr/>
          </p:nvSpPr>
          <p:spPr>
            <a:xfrm>
              <a:off x="691520" y="588"/>
              <a:ext cx="1651065" cy="990639"/>
            </a:xfrm>
            <a:prstGeom prst="rect">
              <a:avLst/>
            </a:prstGeom>
            <a:ln w="76200">
              <a:noFill/>
            </a:ln>
          </p:spPr>
          <p:style>
            <a:lnRef idx="0">
              <a:scrgbClr r="0" g="0" b="0"/>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4" name="TextBox 3">
              <a:extLst>
                <a:ext uri="{FF2B5EF4-FFF2-40B4-BE49-F238E27FC236}">
                  <a16:creationId xmlns:a16="http://schemas.microsoft.com/office/drawing/2014/main" id="{2242147E-23D8-6365-D8C3-BFD77F6BA53A}"/>
                </a:ext>
              </a:extLst>
            </p:cNvPr>
            <p:cNvSpPr txBox="1"/>
            <p:nvPr/>
          </p:nvSpPr>
          <p:spPr>
            <a:xfrm>
              <a:off x="691520" y="588"/>
              <a:ext cx="1651065" cy="990639"/>
            </a:xfrm>
            <a:prstGeom prst="rect">
              <a:avLst/>
            </a:prstGeom>
            <a:noFill/>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Getting Started</a:t>
              </a:r>
            </a:p>
          </p:txBody>
        </p:sp>
      </p:grpSp>
      <p:grpSp>
        <p:nvGrpSpPr>
          <p:cNvPr id="5" name="Group 4">
            <a:extLst>
              <a:ext uri="{FF2B5EF4-FFF2-40B4-BE49-F238E27FC236}">
                <a16:creationId xmlns:a16="http://schemas.microsoft.com/office/drawing/2014/main" id="{79529AA7-69B1-D533-DB17-62060D1E58CB}"/>
              </a:ext>
            </a:extLst>
          </p:cNvPr>
          <p:cNvGrpSpPr/>
          <p:nvPr/>
        </p:nvGrpSpPr>
        <p:grpSpPr>
          <a:xfrm>
            <a:off x="2731062" y="1310336"/>
            <a:ext cx="1651065" cy="990639"/>
            <a:chOff x="2722330" y="588"/>
            <a:chExt cx="1651065" cy="990639"/>
          </a:xfrm>
        </p:grpSpPr>
        <p:sp>
          <p:nvSpPr>
            <p:cNvPr id="6" name="Rectangle 5">
              <a:extLst>
                <a:ext uri="{FF2B5EF4-FFF2-40B4-BE49-F238E27FC236}">
                  <a16:creationId xmlns:a16="http://schemas.microsoft.com/office/drawing/2014/main" id="{341412EF-B237-F660-00EA-8566D0A34CEF}"/>
                </a:ext>
              </a:extLst>
            </p:cNvPr>
            <p:cNvSpPr/>
            <p:nvPr/>
          </p:nvSpPr>
          <p:spPr>
            <a:xfrm>
              <a:off x="2722330" y="588"/>
              <a:ext cx="1651065" cy="990639"/>
            </a:xfrm>
            <a:prstGeom prst="rect">
              <a:avLst/>
            </a:prstGeom>
            <a:ln w="38100">
              <a:noFill/>
            </a:ln>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7" name="TextBox 6">
              <a:extLst>
                <a:ext uri="{FF2B5EF4-FFF2-40B4-BE49-F238E27FC236}">
                  <a16:creationId xmlns:a16="http://schemas.microsoft.com/office/drawing/2014/main" id="{04E11D2D-1A20-5CAA-008D-0385F4152D16}"/>
                </a:ext>
              </a:extLst>
            </p:cNvPr>
            <p:cNvSpPr txBox="1"/>
            <p:nvPr/>
          </p:nvSpPr>
          <p:spPr>
            <a:xfrm>
              <a:off x="2722330" y="588"/>
              <a:ext cx="1651065" cy="990639"/>
            </a:xfrm>
            <a:prstGeom prst="rect">
              <a:avLst/>
            </a:prstGeom>
            <a:ln w="76200">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Policy Background</a:t>
              </a:r>
            </a:p>
          </p:txBody>
        </p:sp>
      </p:grpSp>
      <p:grpSp>
        <p:nvGrpSpPr>
          <p:cNvPr id="8" name="Group 7">
            <a:extLst>
              <a:ext uri="{FF2B5EF4-FFF2-40B4-BE49-F238E27FC236}">
                <a16:creationId xmlns:a16="http://schemas.microsoft.com/office/drawing/2014/main" id="{0EDD838E-255A-7416-1DBF-69BD63087F5B}"/>
              </a:ext>
            </a:extLst>
          </p:cNvPr>
          <p:cNvGrpSpPr/>
          <p:nvPr/>
        </p:nvGrpSpPr>
        <p:grpSpPr>
          <a:xfrm>
            <a:off x="4761873" y="1310336"/>
            <a:ext cx="1651065" cy="990639"/>
            <a:chOff x="4753141" y="588"/>
            <a:chExt cx="1651065" cy="990639"/>
          </a:xfrm>
        </p:grpSpPr>
        <p:sp>
          <p:nvSpPr>
            <p:cNvPr id="9" name="Rectangle 8">
              <a:extLst>
                <a:ext uri="{FF2B5EF4-FFF2-40B4-BE49-F238E27FC236}">
                  <a16:creationId xmlns:a16="http://schemas.microsoft.com/office/drawing/2014/main" id="{D62913F1-97ED-9158-0334-A67C24543DA6}"/>
                </a:ext>
              </a:extLst>
            </p:cNvPr>
            <p:cNvSpPr/>
            <p:nvPr/>
          </p:nvSpPr>
          <p:spPr>
            <a:xfrm>
              <a:off x="4753141" y="588"/>
              <a:ext cx="1651065" cy="990639"/>
            </a:xfrm>
            <a:prstGeom prst="rect">
              <a:avLst/>
            </a:prstGeom>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0" name="TextBox 9">
              <a:extLst>
                <a:ext uri="{FF2B5EF4-FFF2-40B4-BE49-F238E27FC236}">
                  <a16:creationId xmlns:a16="http://schemas.microsoft.com/office/drawing/2014/main" id="{7D8E16EC-05D4-95DE-2126-D967FDD37F59}"/>
                </a:ext>
              </a:extLst>
            </p:cNvPr>
            <p:cNvSpPr txBox="1"/>
            <p:nvPr/>
          </p:nvSpPr>
          <p:spPr>
            <a:xfrm>
              <a:off x="4753141" y="588"/>
              <a:ext cx="1651065" cy="990639"/>
            </a:xfrm>
            <a:prstGeom prst="rect">
              <a:avLst/>
            </a:prstGeom>
            <a:ln w="76200">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Introduction to RMF</a:t>
              </a:r>
            </a:p>
          </p:txBody>
        </p:sp>
      </p:grpSp>
      <p:grpSp>
        <p:nvGrpSpPr>
          <p:cNvPr id="11" name="Group 10">
            <a:extLst>
              <a:ext uri="{FF2B5EF4-FFF2-40B4-BE49-F238E27FC236}">
                <a16:creationId xmlns:a16="http://schemas.microsoft.com/office/drawing/2014/main" id="{76FCBFEF-D14F-7FCA-A30E-7B5CD8075635}"/>
              </a:ext>
            </a:extLst>
          </p:cNvPr>
          <p:cNvGrpSpPr/>
          <p:nvPr/>
        </p:nvGrpSpPr>
        <p:grpSpPr>
          <a:xfrm>
            <a:off x="6792683" y="1310336"/>
            <a:ext cx="1651065" cy="990639"/>
            <a:chOff x="6783951" y="588"/>
            <a:chExt cx="1651065" cy="990639"/>
          </a:xfrm>
        </p:grpSpPr>
        <p:sp>
          <p:nvSpPr>
            <p:cNvPr id="12" name="Rectangle 11">
              <a:extLst>
                <a:ext uri="{FF2B5EF4-FFF2-40B4-BE49-F238E27FC236}">
                  <a16:creationId xmlns:a16="http://schemas.microsoft.com/office/drawing/2014/main" id="{FB5C55B7-0C7A-8F3E-3534-229E54311F9A}"/>
                </a:ext>
              </a:extLst>
            </p:cNvPr>
            <p:cNvSpPr/>
            <p:nvPr/>
          </p:nvSpPr>
          <p:spPr>
            <a:xfrm>
              <a:off x="6783951" y="588"/>
              <a:ext cx="1651065" cy="990639"/>
            </a:xfrm>
            <a:prstGeom prst="rect">
              <a:avLst/>
            </a:prstGeom>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3" name="TextBox 12">
              <a:extLst>
                <a:ext uri="{FF2B5EF4-FFF2-40B4-BE49-F238E27FC236}">
                  <a16:creationId xmlns:a16="http://schemas.microsoft.com/office/drawing/2014/main" id="{5592E5DF-0C7D-89E2-D544-F07662BD71F7}"/>
                </a:ext>
              </a:extLst>
            </p:cNvPr>
            <p:cNvSpPr txBox="1"/>
            <p:nvPr/>
          </p:nvSpPr>
          <p:spPr>
            <a:xfrm>
              <a:off x="6783951" y="588"/>
              <a:ext cx="1651065" cy="990639"/>
            </a:xfrm>
            <a:prstGeom prst="rect">
              <a:avLst/>
            </a:prstGeom>
            <a:ln w="76200">
              <a:solidFill>
                <a:srgbClr val="FF0000"/>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Roles &amp; Responsibilities</a:t>
              </a:r>
            </a:p>
          </p:txBody>
        </p:sp>
      </p:grpSp>
      <p:grpSp>
        <p:nvGrpSpPr>
          <p:cNvPr id="14" name="Group 13">
            <a:extLst>
              <a:ext uri="{FF2B5EF4-FFF2-40B4-BE49-F238E27FC236}">
                <a16:creationId xmlns:a16="http://schemas.microsoft.com/office/drawing/2014/main" id="{B825E979-C068-E81B-5943-1B0CBBF5861D}"/>
              </a:ext>
            </a:extLst>
          </p:cNvPr>
          <p:cNvGrpSpPr/>
          <p:nvPr/>
        </p:nvGrpSpPr>
        <p:grpSpPr>
          <a:xfrm>
            <a:off x="700252" y="2680720"/>
            <a:ext cx="1651065" cy="990639"/>
            <a:chOff x="691520" y="1370972"/>
            <a:chExt cx="1651065" cy="990639"/>
          </a:xfrm>
        </p:grpSpPr>
        <p:sp>
          <p:nvSpPr>
            <p:cNvPr id="15" name="Rectangle 14">
              <a:extLst>
                <a:ext uri="{FF2B5EF4-FFF2-40B4-BE49-F238E27FC236}">
                  <a16:creationId xmlns:a16="http://schemas.microsoft.com/office/drawing/2014/main" id="{D14E40FE-5520-0414-4C4F-6B471E2604E7}"/>
                </a:ext>
              </a:extLst>
            </p:cNvPr>
            <p:cNvSpPr/>
            <p:nvPr/>
          </p:nvSpPr>
          <p:spPr>
            <a:xfrm>
              <a:off x="691520" y="1370972"/>
              <a:ext cx="1651065" cy="990639"/>
            </a:xfrm>
            <a:prstGeom prst="rect">
              <a:avLst/>
            </a:prstGeom>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6" name="TextBox 15">
              <a:extLst>
                <a:ext uri="{FF2B5EF4-FFF2-40B4-BE49-F238E27FC236}">
                  <a16:creationId xmlns:a16="http://schemas.microsoft.com/office/drawing/2014/main" id="{78442AE7-7866-28CA-F5BF-E5A50601E623}"/>
                </a:ext>
              </a:extLst>
            </p:cNvPr>
            <p:cNvSpPr txBox="1"/>
            <p:nvPr/>
          </p:nvSpPr>
          <p:spPr>
            <a:xfrm>
              <a:off x="691520" y="1370972"/>
              <a:ext cx="1651065" cy="99063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Life Cycle</a:t>
              </a:r>
            </a:p>
          </p:txBody>
        </p:sp>
      </p:grpSp>
      <p:grpSp>
        <p:nvGrpSpPr>
          <p:cNvPr id="17" name="Group 16">
            <a:extLst>
              <a:ext uri="{FF2B5EF4-FFF2-40B4-BE49-F238E27FC236}">
                <a16:creationId xmlns:a16="http://schemas.microsoft.com/office/drawing/2014/main" id="{5772FEF2-A371-6F82-29DA-99210D87EA12}"/>
              </a:ext>
            </a:extLst>
          </p:cNvPr>
          <p:cNvGrpSpPr/>
          <p:nvPr/>
        </p:nvGrpSpPr>
        <p:grpSpPr>
          <a:xfrm>
            <a:off x="2731062" y="2680720"/>
            <a:ext cx="1651065" cy="990639"/>
            <a:chOff x="2722330" y="1370972"/>
            <a:chExt cx="1651065" cy="990639"/>
          </a:xfrm>
        </p:grpSpPr>
        <p:sp>
          <p:nvSpPr>
            <p:cNvPr id="18" name="Rectangle 17">
              <a:extLst>
                <a:ext uri="{FF2B5EF4-FFF2-40B4-BE49-F238E27FC236}">
                  <a16:creationId xmlns:a16="http://schemas.microsoft.com/office/drawing/2014/main" id="{27202774-D203-7028-5801-A8C0FBFD836C}"/>
                </a:ext>
              </a:extLst>
            </p:cNvPr>
            <p:cNvSpPr/>
            <p:nvPr/>
          </p:nvSpPr>
          <p:spPr>
            <a:xfrm>
              <a:off x="2722330" y="1370972"/>
              <a:ext cx="1651065" cy="990639"/>
            </a:xfrm>
            <a:prstGeom prst="rect">
              <a:avLst/>
            </a:prstGeom>
            <a:ln w="76200">
              <a:noFill/>
            </a:ln>
          </p:spPr>
          <p:style>
            <a:lnRef idx="0">
              <a:scrgbClr r="0" g="0" b="0"/>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9" name="TextBox 18">
              <a:extLst>
                <a:ext uri="{FF2B5EF4-FFF2-40B4-BE49-F238E27FC236}">
                  <a16:creationId xmlns:a16="http://schemas.microsoft.com/office/drawing/2014/main" id="{28E481C6-37A0-AEF9-DF58-1A360F3045DA}"/>
                </a:ext>
              </a:extLst>
            </p:cNvPr>
            <p:cNvSpPr txBox="1"/>
            <p:nvPr/>
          </p:nvSpPr>
          <p:spPr>
            <a:xfrm>
              <a:off x="2722330" y="1370972"/>
              <a:ext cx="1651065" cy="99063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Documentation</a:t>
              </a:r>
            </a:p>
          </p:txBody>
        </p:sp>
      </p:grpSp>
      <p:grpSp>
        <p:nvGrpSpPr>
          <p:cNvPr id="20" name="Group 19">
            <a:extLst>
              <a:ext uri="{FF2B5EF4-FFF2-40B4-BE49-F238E27FC236}">
                <a16:creationId xmlns:a16="http://schemas.microsoft.com/office/drawing/2014/main" id="{AF7A3984-1CCD-0E5A-C7FB-091B2AD3E496}"/>
              </a:ext>
            </a:extLst>
          </p:cNvPr>
          <p:cNvGrpSpPr/>
          <p:nvPr/>
        </p:nvGrpSpPr>
        <p:grpSpPr>
          <a:xfrm>
            <a:off x="4761873" y="2680720"/>
            <a:ext cx="1651065" cy="990639"/>
            <a:chOff x="4753141" y="1370972"/>
            <a:chExt cx="1651065" cy="990639"/>
          </a:xfrm>
        </p:grpSpPr>
        <p:sp>
          <p:nvSpPr>
            <p:cNvPr id="21" name="Rectangle 20">
              <a:extLst>
                <a:ext uri="{FF2B5EF4-FFF2-40B4-BE49-F238E27FC236}">
                  <a16:creationId xmlns:a16="http://schemas.microsoft.com/office/drawing/2014/main" id="{943F9991-668A-221F-5B72-561C230226C4}"/>
                </a:ext>
              </a:extLst>
            </p:cNvPr>
            <p:cNvSpPr/>
            <p:nvPr/>
          </p:nvSpPr>
          <p:spPr>
            <a:xfrm>
              <a:off x="4753141" y="1370972"/>
              <a:ext cx="1651065" cy="990639"/>
            </a:xfrm>
            <a:prstGeom prst="rect">
              <a:avLst/>
            </a:prstGeom>
            <a:ln w="76200">
              <a:noFill/>
            </a:ln>
          </p:spPr>
          <p:style>
            <a:lnRef idx="0">
              <a:scrgbClr r="0" g="0" b="0"/>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22" name="TextBox 21">
              <a:extLst>
                <a:ext uri="{FF2B5EF4-FFF2-40B4-BE49-F238E27FC236}">
                  <a16:creationId xmlns:a16="http://schemas.microsoft.com/office/drawing/2014/main" id="{15EADF60-7317-C685-58DC-89C8D1DAACDB}"/>
                </a:ext>
              </a:extLst>
            </p:cNvPr>
            <p:cNvSpPr txBox="1"/>
            <p:nvPr/>
          </p:nvSpPr>
          <p:spPr>
            <a:xfrm>
              <a:off x="4753141" y="1370972"/>
              <a:ext cx="1651065" cy="99063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Security Controls and Assessment Procedures</a:t>
              </a:r>
            </a:p>
          </p:txBody>
        </p:sp>
      </p:grpSp>
      <p:grpSp>
        <p:nvGrpSpPr>
          <p:cNvPr id="23" name="Group 22">
            <a:extLst>
              <a:ext uri="{FF2B5EF4-FFF2-40B4-BE49-F238E27FC236}">
                <a16:creationId xmlns:a16="http://schemas.microsoft.com/office/drawing/2014/main" id="{0EC2342D-E014-A430-8FE1-D2126C970831}"/>
              </a:ext>
            </a:extLst>
          </p:cNvPr>
          <p:cNvGrpSpPr/>
          <p:nvPr/>
        </p:nvGrpSpPr>
        <p:grpSpPr>
          <a:xfrm>
            <a:off x="6792683" y="2680720"/>
            <a:ext cx="1651065" cy="990639"/>
            <a:chOff x="6783951" y="1370972"/>
            <a:chExt cx="1651065" cy="990639"/>
          </a:xfrm>
        </p:grpSpPr>
        <p:sp>
          <p:nvSpPr>
            <p:cNvPr id="24" name="Rectangle 23">
              <a:extLst>
                <a:ext uri="{FF2B5EF4-FFF2-40B4-BE49-F238E27FC236}">
                  <a16:creationId xmlns:a16="http://schemas.microsoft.com/office/drawing/2014/main" id="{DF566D17-E702-1FD2-6A65-A7E315B32162}"/>
                </a:ext>
              </a:extLst>
            </p:cNvPr>
            <p:cNvSpPr/>
            <p:nvPr/>
          </p:nvSpPr>
          <p:spPr>
            <a:xfrm>
              <a:off x="6783951" y="1370972"/>
              <a:ext cx="1651065" cy="990639"/>
            </a:xfrm>
            <a:prstGeom prst="rect">
              <a:avLst/>
            </a:prstGeom>
            <a:ln w="76200">
              <a:noFill/>
            </a:ln>
          </p:spPr>
          <p:style>
            <a:lnRef idx="0">
              <a:scrgbClr r="0" g="0" b="0"/>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25" name="TextBox 24">
              <a:extLst>
                <a:ext uri="{FF2B5EF4-FFF2-40B4-BE49-F238E27FC236}">
                  <a16:creationId xmlns:a16="http://schemas.microsoft.com/office/drawing/2014/main" id="{0CA96700-3928-7C68-8259-35C6F993FDC1}"/>
                </a:ext>
              </a:extLst>
            </p:cNvPr>
            <p:cNvSpPr txBox="1"/>
            <p:nvPr/>
          </p:nvSpPr>
          <p:spPr>
            <a:xfrm>
              <a:off x="6783951" y="1370972"/>
              <a:ext cx="1651065" cy="99063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RMF Resources</a:t>
              </a:r>
            </a:p>
          </p:txBody>
        </p:sp>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1009"/>
        <p:cNvGrpSpPr/>
        <p:nvPr/>
      </p:nvGrpSpPr>
      <p:grpSpPr>
        <a:xfrm>
          <a:off x="0" y="0"/>
          <a:ext cx="0" cy="0"/>
          <a:chOff x="0" y="0"/>
          <a:chExt cx="0" cy="0"/>
        </a:xfrm>
      </p:grpSpPr>
      <p:sp>
        <p:nvSpPr>
          <p:cNvPr id="1010" name="Google Shape;1010;p56"/>
          <p:cNvSpPr txBox="1">
            <a:spLocks noGrp="1"/>
          </p:cNvSpPr>
          <p:nvPr>
            <p:ph type="title"/>
          </p:nvPr>
        </p:nvSpPr>
        <p:spPr>
          <a:xfrm>
            <a:off x="1159042" y="-7075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Three-tier Model of Risk Management (NIST)</a:t>
            </a:r>
            <a:endParaRPr/>
          </a:p>
        </p:txBody>
      </p:sp>
      <p:sp>
        <p:nvSpPr>
          <p:cNvPr id="1011" name="Google Shape;1011;p56"/>
          <p:cNvSpPr txBox="1"/>
          <p:nvPr/>
        </p:nvSpPr>
        <p:spPr>
          <a:xfrm>
            <a:off x="381000" y="6000611"/>
            <a:ext cx="8763000"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Tahoma"/>
                <a:ea typeface="Tahoma"/>
                <a:cs typeface="Tahoma"/>
                <a:sym typeface="Tahoma"/>
              </a:rPr>
              <a:t>Source: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Tahoma"/>
                <a:ea typeface="Tahoma"/>
                <a:cs typeface="Tahoma"/>
                <a:sym typeface="Tahoma"/>
              </a:rPr>
              <a:t>NIST SP 800-39, </a:t>
            </a:r>
            <a:r>
              <a:rPr lang="en-US" sz="1200" b="0" i="1" u="none" strike="noStrike" cap="none">
                <a:solidFill>
                  <a:schemeClr val="dk1"/>
                </a:solidFill>
                <a:latin typeface="Tahoma"/>
                <a:ea typeface="Tahoma"/>
                <a:cs typeface="Tahoma"/>
                <a:sym typeface="Tahoma"/>
              </a:rPr>
              <a:t>Managing Information Security Risk –  Organization, Mission and Information System View</a:t>
            </a:r>
            <a:endParaRPr sz="1200" b="0" i="0" u="none" strike="noStrike" cap="none">
              <a:solidFill>
                <a:schemeClr val="dk1"/>
              </a:solidFill>
              <a:latin typeface="Tahoma"/>
              <a:ea typeface="Tahoma"/>
              <a:cs typeface="Tahoma"/>
              <a:sym typeface="Tahoma"/>
            </a:endParaRPr>
          </a:p>
        </p:txBody>
      </p:sp>
      <p:pic>
        <p:nvPicPr>
          <p:cNvPr id="1012" name="Google Shape;1012;p56" descr="A diagram of a pyramid&#10;&#10;Description automatically generated"/>
          <p:cNvPicPr preferRelativeResize="0"/>
          <p:nvPr/>
        </p:nvPicPr>
        <p:blipFill rotWithShape="1">
          <a:blip r:embed="rId3">
            <a:alphaModFix/>
          </a:blip>
          <a:srcRect/>
          <a:stretch/>
        </p:blipFill>
        <p:spPr>
          <a:xfrm>
            <a:off x="304800" y="942971"/>
            <a:ext cx="8247619" cy="5085714"/>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1018"/>
        <p:cNvGrpSpPr/>
        <p:nvPr/>
      </p:nvGrpSpPr>
      <p:grpSpPr>
        <a:xfrm>
          <a:off x="0" y="0"/>
          <a:ext cx="0" cy="0"/>
          <a:chOff x="0" y="0"/>
          <a:chExt cx="0" cy="0"/>
        </a:xfrm>
      </p:grpSpPr>
      <p:sp>
        <p:nvSpPr>
          <p:cNvPr id="1019" name="Google Shape;1019;p57"/>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Top-level RMF Roles (NIST)</a:t>
            </a:r>
            <a:endParaRPr/>
          </a:p>
        </p:txBody>
      </p:sp>
      <p:sp>
        <p:nvSpPr>
          <p:cNvPr id="1020" name="Google Shape;1020;p57"/>
          <p:cNvSpPr/>
          <p:nvPr/>
        </p:nvSpPr>
        <p:spPr>
          <a:xfrm>
            <a:off x="152400" y="1600200"/>
            <a:ext cx="2819400" cy="958811"/>
          </a:xfrm>
          <a:prstGeom prst="flowChartAlternateProcess">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Tahoma"/>
              <a:buNone/>
            </a:pPr>
            <a:r>
              <a:rPr lang="en-US" sz="1800" b="0" i="0" u="none" strike="noStrike" cap="none">
                <a:solidFill>
                  <a:schemeClr val="lt1"/>
                </a:solidFill>
                <a:latin typeface="Tahoma"/>
                <a:ea typeface="Tahoma"/>
                <a:cs typeface="Tahoma"/>
                <a:sym typeface="Tahoma"/>
              </a:rPr>
              <a:t>Head of Agency*</a:t>
            </a:r>
            <a:br>
              <a:rPr lang="en-US" sz="1800" b="0" i="0" u="none" strike="noStrike" cap="none">
                <a:solidFill>
                  <a:schemeClr val="lt1"/>
                </a:solidFill>
                <a:latin typeface="Tahoma"/>
                <a:ea typeface="Tahoma"/>
                <a:cs typeface="Tahoma"/>
                <a:sym typeface="Tahoma"/>
              </a:rPr>
            </a:br>
            <a:endParaRPr sz="1800" b="0" i="0" u="none" strike="noStrike" cap="none">
              <a:solidFill>
                <a:schemeClr val="lt1"/>
              </a:solidFill>
              <a:latin typeface="Tahoma"/>
              <a:ea typeface="Tahoma"/>
              <a:cs typeface="Tahoma"/>
              <a:sym typeface="Tahoma"/>
            </a:endParaRPr>
          </a:p>
        </p:txBody>
      </p:sp>
      <p:sp>
        <p:nvSpPr>
          <p:cNvPr id="1021" name="Google Shape;1021;p57"/>
          <p:cNvSpPr/>
          <p:nvPr/>
        </p:nvSpPr>
        <p:spPr>
          <a:xfrm>
            <a:off x="152400" y="2898378"/>
            <a:ext cx="2819400" cy="683022"/>
          </a:xfrm>
          <a:prstGeom prst="flowChartAlternateProcess">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lt1"/>
              </a:buClr>
              <a:buSzPts val="1800"/>
              <a:buFont typeface="Tahoma"/>
              <a:buNone/>
            </a:pPr>
            <a:r>
              <a:rPr lang="en-US" sz="1800" b="0" i="0" u="none" strike="noStrike" cap="none">
                <a:solidFill>
                  <a:schemeClr val="lt1"/>
                </a:solidFill>
                <a:latin typeface="Tahoma"/>
                <a:ea typeface="Tahoma"/>
                <a:cs typeface="Tahoma"/>
                <a:sym typeface="Tahoma"/>
              </a:rPr>
              <a:t>CIO*</a:t>
            </a:r>
            <a:br>
              <a:rPr lang="en-US" sz="1800" b="0" i="0" u="none" strike="noStrike" cap="none">
                <a:solidFill>
                  <a:schemeClr val="lt1"/>
                </a:solidFill>
                <a:latin typeface="Tahoma"/>
                <a:ea typeface="Tahoma"/>
                <a:cs typeface="Tahoma"/>
                <a:sym typeface="Tahoma"/>
              </a:rPr>
            </a:br>
            <a:r>
              <a:rPr lang="en-US" sz="1800" b="0" i="0" u="none" strike="noStrike" cap="none">
                <a:solidFill>
                  <a:schemeClr val="lt1"/>
                </a:solidFill>
                <a:latin typeface="Tahoma"/>
                <a:ea typeface="Tahoma"/>
                <a:cs typeface="Tahoma"/>
                <a:sym typeface="Tahoma"/>
              </a:rPr>
              <a:t>Chief Information Officer</a:t>
            </a:r>
            <a:br>
              <a:rPr lang="en-US" sz="1800" b="0" i="0" u="none" strike="noStrike" cap="none">
                <a:solidFill>
                  <a:schemeClr val="lt1"/>
                </a:solidFill>
                <a:latin typeface="Tahoma"/>
                <a:ea typeface="Tahoma"/>
                <a:cs typeface="Tahoma"/>
                <a:sym typeface="Tahoma"/>
              </a:rPr>
            </a:br>
            <a:endParaRPr sz="1800" b="0" i="0" u="none" strike="noStrike" cap="none">
              <a:solidFill>
                <a:schemeClr val="lt1"/>
              </a:solidFill>
              <a:latin typeface="Tahoma"/>
              <a:ea typeface="Tahoma"/>
              <a:cs typeface="Tahoma"/>
              <a:sym typeface="Tahoma"/>
            </a:endParaRPr>
          </a:p>
        </p:txBody>
      </p:sp>
      <p:sp>
        <p:nvSpPr>
          <p:cNvPr id="1022" name="Google Shape;1022;p57"/>
          <p:cNvSpPr/>
          <p:nvPr/>
        </p:nvSpPr>
        <p:spPr>
          <a:xfrm>
            <a:off x="152400" y="4235411"/>
            <a:ext cx="2819400" cy="641389"/>
          </a:xfrm>
          <a:prstGeom prst="flowChartAlternateProcess">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lt1"/>
              </a:buClr>
              <a:buSzPts val="1800"/>
              <a:buFont typeface="Tahoma"/>
              <a:buNone/>
            </a:pPr>
            <a:r>
              <a:rPr lang="en-US" sz="1800" b="0" i="0" u="none" strike="noStrike" cap="none">
                <a:solidFill>
                  <a:schemeClr val="lt1"/>
                </a:solidFill>
                <a:latin typeface="Tahoma"/>
                <a:ea typeface="Tahoma"/>
                <a:cs typeface="Tahoma"/>
                <a:sym typeface="Tahoma"/>
              </a:rPr>
              <a:t>SISO* </a:t>
            </a:r>
            <a:br>
              <a:rPr lang="en-US" sz="1800" b="0" i="0" u="none" strike="noStrike" cap="none">
                <a:solidFill>
                  <a:schemeClr val="lt1"/>
                </a:solidFill>
                <a:latin typeface="Tahoma"/>
                <a:ea typeface="Tahoma"/>
                <a:cs typeface="Tahoma"/>
                <a:sym typeface="Tahoma"/>
              </a:rPr>
            </a:br>
            <a:r>
              <a:rPr lang="en-US" sz="1800" b="0" i="0" u="none" strike="noStrike" cap="none">
                <a:solidFill>
                  <a:schemeClr val="lt1"/>
                </a:solidFill>
                <a:latin typeface="Tahoma"/>
                <a:ea typeface="Tahoma"/>
                <a:cs typeface="Tahoma"/>
                <a:sym typeface="Tahoma"/>
              </a:rPr>
              <a:t>Senior Info Security Officer</a:t>
            </a:r>
            <a:endParaRPr sz="1800" b="0" i="0" u="none" strike="noStrike" cap="none">
              <a:solidFill>
                <a:schemeClr val="lt1"/>
              </a:solidFill>
              <a:latin typeface="Tahoma"/>
              <a:ea typeface="Tahoma"/>
              <a:cs typeface="Tahoma"/>
              <a:sym typeface="Tahoma"/>
            </a:endParaRPr>
          </a:p>
        </p:txBody>
      </p:sp>
      <p:cxnSp>
        <p:nvCxnSpPr>
          <p:cNvPr id="1023" name="Google Shape;1023;p57"/>
          <p:cNvCxnSpPr>
            <a:stCxn id="1020" idx="2"/>
            <a:endCxn id="1021" idx="0"/>
          </p:cNvCxnSpPr>
          <p:nvPr/>
        </p:nvCxnSpPr>
        <p:spPr>
          <a:xfrm>
            <a:off x="1562100" y="2559011"/>
            <a:ext cx="0" cy="339300"/>
          </a:xfrm>
          <a:prstGeom prst="straightConnector1">
            <a:avLst/>
          </a:prstGeom>
          <a:solidFill>
            <a:schemeClr val="accent1"/>
          </a:solidFill>
          <a:ln w="9525" cap="flat" cmpd="sng">
            <a:solidFill>
              <a:schemeClr val="dk1"/>
            </a:solidFill>
            <a:prstDash val="solid"/>
            <a:miter lim="800000"/>
            <a:headEnd type="none" w="sm" len="sm"/>
            <a:tailEnd type="none" w="sm" len="sm"/>
          </a:ln>
        </p:spPr>
      </p:cxnSp>
      <p:cxnSp>
        <p:nvCxnSpPr>
          <p:cNvPr id="1024" name="Google Shape;1024;p57"/>
          <p:cNvCxnSpPr>
            <a:stCxn id="1021" idx="2"/>
            <a:endCxn id="1022" idx="0"/>
          </p:cNvCxnSpPr>
          <p:nvPr/>
        </p:nvCxnSpPr>
        <p:spPr>
          <a:xfrm>
            <a:off x="1562100" y="3581400"/>
            <a:ext cx="0" cy="654000"/>
          </a:xfrm>
          <a:prstGeom prst="straightConnector1">
            <a:avLst/>
          </a:prstGeom>
          <a:solidFill>
            <a:schemeClr val="accent1"/>
          </a:solidFill>
          <a:ln w="9525" cap="flat" cmpd="sng">
            <a:solidFill>
              <a:schemeClr val="dk1"/>
            </a:solidFill>
            <a:prstDash val="solid"/>
            <a:miter lim="800000"/>
            <a:headEnd type="none" w="sm" len="sm"/>
            <a:tailEnd type="none" w="sm" len="sm"/>
          </a:ln>
        </p:spPr>
      </p:cxnSp>
      <p:sp>
        <p:nvSpPr>
          <p:cNvPr id="1025" name="Google Shape;1025;p57"/>
          <p:cNvSpPr/>
          <p:nvPr/>
        </p:nvSpPr>
        <p:spPr>
          <a:xfrm>
            <a:off x="152400" y="5365789"/>
            <a:ext cx="2819400" cy="958811"/>
          </a:xfrm>
          <a:prstGeom prst="flowChartAlternateProcess">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Tahoma"/>
              <a:buNone/>
            </a:pPr>
            <a:r>
              <a:rPr lang="en-US" sz="1800" b="0" i="0" u="none" strike="noStrike" cap="none">
                <a:solidFill>
                  <a:schemeClr val="lt1"/>
                </a:solidFill>
                <a:latin typeface="Tahoma"/>
                <a:ea typeface="Tahoma"/>
                <a:cs typeface="Tahoma"/>
                <a:sym typeface="Tahoma"/>
              </a:rPr>
              <a:t>Risk Executive</a:t>
            </a:r>
            <a:br>
              <a:rPr lang="en-US" sz="1800" b="0" i="0" u="none" strike="noStrike" cap="none">
                <a:solidFill>
                  <a:schemeClr val="lt1"/>
                </a:solidFill>
                <a:latin typeface="Tahoma"/>
                <a:ea typeface="Tahoma"/>
                <a:cs typeface="Tahoma"/>
                <a:sym typeface="Tahoma"/>
              </a:rPr>
            </a:br>
            <a:r>
              <a:rPr lang="en-US" sz="1800" b="0" i="0" u="none" strike="noStrike" cap="none">
                <a:solidFill>
                  <a:schemeClr val="lt1"/>
                </a:solidFill>
                <a:latin typeface="Tahoma"/>
                <a:ea typeface="Tahoma"/>
                <a:cs typeface="Tahoma"/>
                <a:sym typeface="Tahoma"/>
              </a:rPr>
              <a:t>(Function)*</a:t>
            </a:r>
            <a:endParaRPr sz="1400" b="0" i="0" u="none" strike="noStrike" cap="none">
              <a:solidFill>
                <a:srgbClr val="000000"/>
              </a:solidFill>
              <a:latin typeface="Arial"/>
              <a:ea typeface="Arial"/>
              <a:cs typeface="Arial"/>
              <a:sym typeface="Arial"/>
            </a:endParaRPr>
          </a:p>
        </p:txBody>
      </p:sp>
      <p:sp>
        <p:nvSpPr>
          <p:cNvPr id="1026" name="Google Shape;1026;p57"/>
          <p:cNvSpPr txBox="1"/>
          <p:nvPr/>
        </p:nvSpPr>
        <p:spPr>
          <a:xfrm>
            <a:off x="3047999" y="2667000"/>
            <a:ext cx="5791201" cy="954107"/>
          </a:xfrm>
          <a:prstGeom prst="rect">
            <a:avLst/>
          </a:prstGeom>
          <a:no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chemeClr val="dk1"/>
              </a:buClr>
              <a:buSzPts val="1400"/>
              <a:buFont typeface="Arial"/>
              <a:buChar char="•"/>
            </a:pPr>
            <a:r>
              <a:rPr lang="en-US" sz="1400" b="0" i="0" u="none" strike="noStrike" cap="none">
                <a:solidFill>
                  <a:schemeClr val="dk1"/>
                </a:solidFill>
                <a:latin typeface="Tahoma"/>
                <a:ea typeface="Tahoma"/>
                <a:cs typeface="Tahoma"/>
                <a:sym typeface="Tahoma"/>
              </a:rPr>
              <a:t>Develops and maintains information security policies and procedures to address all applicable requirements</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chemeClr val="dk1"/>
              </a:buClr>
              <a:buSzPts val="1400"/>
              <a:buFont typeface="Arial"/>
              <a:buChar char="•"/>
            </a:pPr>
            <a:r>
              <a:rPr lang="en-US" sz="1400" b="0" i="0" u="none" strike="noStrike" cap="none">
                <a:solidFill>
                  <a:schemeClr val="dk1"/>
                </a:solidFill>
                <a:latin typeface="Tahoma"/>
                <a:ea typeface="Tahoma"/>
                <a:cs typeface="Tahoma"/>
                <a:sym typeface="Tahoma"/>
              </a:rPr>
              <a:t>Reports annually to the agency head on the effectiveness of the information security program</a:t>
            </a:r>
            <a:endParaRPr sz="1400" b="0" i="0" u="none" strike="noStrike" cap="none">
              <a:solidFill>
                <a:srgbClr val="000000"/>
              </a:solidFill>
              <a:latin typeface="Arial"/>
              <a:ea typeface="Arial"/>
              <a:cs typeface="Arial"/>
              <a:sym typeface="Arial"/>
            </a:endParaRPr>
          </a:p>
        </p:txBody>
      </p:sp>
      <p:sp>
        <p:nvSpPr>
          <p:cNvPr id="1027" name="Google Shape;1027;p57"/>
          <p:cNvSpPr txBox="1"/>
          <p:nvPr/>
        </p:nvSpPr>
        <p:spPr>
          <a:xfrm>
            <a:off x="3047999" y="3796605"/>
            <a:ext cx="5791201" cy="1384995"/>
          </a:xfrm>
          <a:prstGeom prst="rect">
            <a:avLst/>
          </a:prstGeom>
          <a:no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chemeClr val="dk1"/>
              </a:buClr>
              <a:buSzPts val="1400"/>
              <a:buFont typeface="Arial"/>
              <a:buChar char="•"/>
            </a:pPr>
            <a:r>
              <a:rPr lang="en-US" sz="1400" b="0" i="0" u="none" strike="noStrike" cap="none">
                <a:solidFill>
                  <a:schemeClr val="dk1"/>
                </a:solidFill>
                <a:latin typeface="Tahoma"/>
                <a:ea typeface="Tahoma"/>
                <a:cs typeface="Tahoma"/>
                <a:sym typeface="Tahoma"/>
              </a:rPr>
              <a:t>Directs agency efforts to achieve more secure information and systems in accordance with FISMA</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chemeClr val="dk1"/>
              </a:buClr>
              <a:buSzPts val="1400"/>
              <a:buFont typeface="Arial"/>
              <a:buChar char="•"/>
            </a:pPr>
            <a:r>
              <a:rPr lang="en-US" sz="1400" b="0" i="0" u="none" strike="noStrike" cap="none">
                <a:solidFill>
                  <a:schemeClr val="dk1"/>
                </a:solidFill>
                <a:latin typeface="Tahoma"/>
                <a:ea typeface="Tahoma"/>
                <a:cs typeface="Tahoma"/>
                <a:sym typeface="Tahoma"/>
              </a:rPr>
              <a:t>Serves as primary liaison between CIO and other information security personnel within the agency</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chemeClr val="dk1"/>
              </a:buClr>
              <a:buSzPts val="1400"/>
              <a:buFont typeface="Arial"/>
              <a:buChar char="•"/>
            </a:pPr>
            <a:r>
              <a:rPr lang="en-US" sz="1400" b="0" i="0" u="none" strike="noStrike" cap="none">
                <a:solidFill>
                  <a:schemeClr val="dk1"/>
                </a:solidFill>
                <a:latin typeface="Tahoma"/>
                <a:ea typeface="Tahoma"/>
                <a:cs typeface="Tahoma"/>
                <a:sym typeface="Tahoma"/>
              </a:rPr>
              <a:t>May serve as authorizing official designated representative (AODR) or Security Control Assessor (SCA)</a:t>
            </a:r>
            <a:endParaRPr sz="1400" b="0" i="0" u="none" strike="noStrike" cap="none">
              <a:solidFill>
                <a:srgbClr val="000000"/>
              </a:solidFill>
              <a:latin typeface="Arial"/>
              <a:ea typeface="Arial"/>
              <a:cs typeface="Arial"/>
              <a:sym typeface="Arial"/>
            </a:endParaRPr>
          </a:p>
        </p:txBody>
      </p:sp>
      <p:sp>
        <p:nvSpPr>
          <p:cNvPr id="1028" name="Google Shape;1028;p57"/>
          <p:cNvSpPr txBox="1"/>
          <p:nvPr/>
        </p:nvSpPr>
        <p:spPr>
          <a:xfrm>
            <a:off x="3047999" y="1623536"/>
            <a:ext cx="5791201" cy="738664"/>
          </a:xfrm>
          <a:prstGeom prst="rect">
            <a:avLst/>
          </a:prstGeom>
          <a:no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chemeClr val="dk1"/>
              </a:buClr>
              <a:buSzPts val="1400"/>
              <a:buFont typeface="Arial"/>
              <a:buChar char="•"/>
            </a:pPr>
            <a:r>
              <a:rPr lang="en-US" sz="1400" b="0" i="0" u="none" strike="noStrike" cap="none">
                <a:solidFill>
                  <a:schemeClr val="dk1"/>
                </a:solidFill>
                <a:latin typeface="Tahoma"/>
                <a:ea typeface="Tahoma"/>
                <a:cs typeface="Tahoma"/>
                <a:sym typeface="Tahoma"/>
              </a:rPr>
              <a:t>Overall responsibility to provide information security protections</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chemeClr val="dk1"/>
              </a:buClr>
              <a:buSzPts val="1400"/>
              <a:buFont typeface="Arial"/>
              <a:buChar char="•"/>
            </a:pPr>
            <a:r>
              <a:rPr lang="en-US" sz="1400" b="0" i="0" u="none" strike="noStrike" cap="none">
                <a:solidFill>
                  <a:schemeClr val="dk1"/>
                </a:solidFill>
                <a:latin typeface="Tahoma"/>
                <a:ea typeface="Tahoma"/>
                <a:cs typeface="Tahoma"/>
                <a:sym typeface="Tahoma"/>
              </a:rPr>
              <a:t>Establishes and maintains organization-wide commitment to information security and risk management</a:t>
            </a:r>
            <a:endParaRPr sz="1400" b="0" i="0" u="none" strike="noStrike" cap="none">
              <a:solidFill>
                <a:srgbClr val="000000"/>
              </a:solidFill>
              <a:latin typeface="Arial"/>
              <a:ea typeface="Arial"/>
              <a:cs typeface="Arial"/>
              <a:sym typeface="Arial"/>
            </a:endParaRPr>
          </a:p>
        </p:txBody>
      </p:sp>
      <p:sp>
        <p:nvSpPr>
          <p:cNvPr id="1029" name="Google Shape;1029;p57"/>
          <p:cNvSpPr txBox="1"/>
          <p:nvPr/>
        </p:nvSpPr>
        <p:spPr>
          <a:xfrm>
            <a:off x="3035299" y="5383649"/>
            <a:ext cx="5791201" cy="1169551"/>
          </a:xfrm>
          <a:prstGeom prst="rect">
            <a:avLst/>
          </a:prstGeom>
          <a:no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chemeClr val="dk1"/>
              </a:buClr>
              <a:buSzPts val="1400"/>
              <a:buFont typeface="Arial"/>
              <a:buChar char="•"/>
            </a:pPr>
            <a:r>
              <a:rPr lang="en-US" sz="1400" b="0" i="0" u="none" strike="noStrike" cap="none">
                <a:solidFill>
                  <a:schemeClr val="dk1"/>
                </a:solidFill>
                <a:latin typeface="Tahoma"/>
                <a:ea typeface="Tahoma"/>
                <a:cs typeface="Tahoma"/>
                <a:sym typeface="Tahoma"/>
              </a:rPr>
              <a:t>Individual or group that helps to ensure risks are viewed consistently from an organization-wide perspective</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chemeClr val="dk1"/>
              </a:buClr>
              <a:buSzPts val="1400"/>
              <a:buFont typeface="Arial"/>
              <a:buChar char="•"/>
            </a:pPr>
            <a:r>
              <a:rPr lang="en-US" sz="1400" b="0" i="0" u="none" strike="noStrike" cap="none">
                <a:solidFill>
                  <a:schemeClr val="dk1"/>
                </a:solidFill>
                <a:latin typeface="Tahoma"/>
                <a:ea typeface="Tahoma"/>
                <a:cs typeface="Tahoma"/>
                <a:sym typeface="Tahoma"/>
              </a:rPr>
              <a:t>Develops organization-wide risk management strategy</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chemeClr val="dk1"/>
              </a:buClr>
              <a:buSzPts val="1400"/>
              <a:buFont typeface="Arial"/>
              <a:buChar char="•"/>
            </a:pPr>
            <a:r>
              <a:rPr lang="en-US" sz="1400" b="0" i="0" u="none" strike="noStrike" cap="none">
                <a:solidFill>
                  <a:schemeClr val="dk1"/>
                </a:solidFill>
                <a:latin typeface="Tahoma"/>
                <a:ea typeface="Tahoma"/>
                <a:cs typeface="Tahoma"/>
                <a:sym typeface="Tahoma"/>
              </a:rPr>
              <a:t>Head of Agency may fulfill this role or delegate to another official or group/committee</a:t>
            </a:r>
            <a:endParaRPr sz="1400" b="0" i="0" u="none" strike="noStrike" cap="none">
              <a:solidFill>
                <a:srgbClr val="000000"/>
              </a:solidFill>
              <a:latin typeface="Arial"/>
              <a:ea typeface="Arial"/>
              <a:cs typeface="Arial"/>
              <a:sym typeface="Arial"/>
            </a:endParaRPr>
          </a:p>
        </p:txBody>
      </p:sp>
      <p:sp>
        <p:nvSpPr>
          <p:cNvPr id="1030" name="Google Shape;1030;p57"/>
          <p:cNvSpPr txBox="1"/>
          <p:nvPr/>
        </p:nvSpPr>
        <p:spPr>
          <a:xfrm>
            <a:off x="838200" y="6477000"/>
            <a:ext cx="4800600" cy="307777"/>
          </a:xfrm>
          <a:prstGeom prst="rect">
            <a:avLst/>
          </a:prstGeom>
          <a:solidFill>
            <a:srgbClr val="F2F2F2"/>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dk1"/>
                </a:solidFill>
                <a:latin typeface="Tahoma"/>
                <a:ea typeface="Tahoma"/>
                <a:cs typeface="Tahoma"/>
                <a:sym typeface="Tahoma"/>
              </a:rPr>
              <a:t>* These roles are assigned to government employees only</a:t>
            </a:r>
            <a:endParaRPr sz="1400" b="0" i="0" u="none" strike="noStrike" cap="none">
              <a:solidFill>
                <a:srgbClr val="000000"/>
              </a:solidFill>
              <a:latin typeface="Arial"/>
              <a:ea typeface="Arial"/>
              <a:cs typeface="Arial"/>
              <a:sym typeface="Arial"/>
            </a:endParaRPr>
          </a:p>
        </p:txBody>
      </p:sp>
      <p:sp>
        <p:nvSpPr>
          <p:cNvPr id="1031" name="Google Shape;1031;p57"/>
          <p:cNvSpPr txBox="1"/>
          <p:nvPr/>
        </p:nvSpPr>
        <p:spPr>
          <a:xfrm>
            <a:off x="6954253" y="902285"/>
            <a:ext cx="1905000" cy="523220"/>
          </a:xfrm>
          <a:prstGeom prst="rect">
            <a:avLst/>
          </a:prstGeom>
          <a:solidFill>
            <a:srgbClr val="F2F2F2"/>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sng" strike="noStrike" cap="none">
                <a:solidFill>
                  <a:schemeClr val="dk1"/>
                </a:solidFill>
                <a:latin typeface="Tahoma"/>
                <a:ea typeface="Tahoma"/>
                <a:cs typeface="Tahoma"/>
                <a:sym typeface="Tahoma"/>
              </a:rPr>
              <a:t>Source</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dk1"/>
                </a:solidFill>
                <a:latin typeface="Tahoma"/>
                <a:ea typeface="Tahoma"/>
                <a:cs typeface="Tahoma"/>
                <a:sym typeface="Tahoma"/>
              </a:rPr>
              <a:t>NIST SP 800-37 R2</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1037"/>
        <p:cNvGrpSpPr/>
        <p:nvPr/>
      </p:nvGrpSpPr>
      <p:grpSpPr>
        <a:xfrm>
          <a:off x="0" y="0"/>
          <a:ext cx="0" cy="0"/>
          <a:chOff x="0" y="0"/>
          <a:chExt cx="0" cy="0"/>
        </a:xfrm>
      </p:grpSpPr>
      <p:sp>
        <p:nvSpPr>
          <p:cNvPr id="1038" name="Google Shape;1038;p5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Top-level RMF Roles (DoD)</a:t>
            </a:r>
            <a:endParaRPr/>
          </a:p>
        </p:txBody>
      </p:sp>
      <p:sp>
        <p:nvSpPr>
          <p:cNvPr id="1039" name="Google Shape;1039;p58"/>
          <p:cNvSpPr/>
          <p:nvPr/>
        </p:nvSpPr>
        <p:spPr>
          <a:xfrm>
            <a:off x="2667000" y="978514"/>
            <a:ext cx="3505200" cy="2057400"/>
          </a:xfrm>
          <a:prstGeom prst="flowChartAlternateProcess">
            <a:avLst/>
          </a:prstGeom>
          <a:solidFill>
            <a:srgbClr val="DAE5F1"/>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800"/>
              <a:buFont typeface="Tahoma"/>
              <a:buNone/>
            </a:pPr>
            <a:r>
              <a:rPr lang="en-US" sz="1800" b="0" i="0" u="none" strike="noStrike" cap="none">
                <a:solidFill>
                  <a:schemeClr val="dk1"/>
                </a:solidFill>
                <a:latin typeface="Tahoma"/>
                <a:ea typeface="Tahoma"/>
                <a:cs typeface="Tahoma"/>
                <a:sym typeface="Tahoma"/>
              </a:rPr>
              <a:t>Tier 1</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chemeClr val="dk1"/>
              </a:buClr>
              <a:buSzPts val="2400"/>
              <a:buFont typeface="Tahoma"/>
              <a:buNone/>
            </a:pPr>
            <a:r>
              <a:rPr lang="en-US" sz="2400" b="0" i="0" u="sng" strike="noStrike" cap="none">
                <a:solidFill>
                  <a:schemeClr val="dk1"/>
                </a:solidFill>
                <a:latin typeface="Tahoma"/>
                <a:ea typeface="Tahoma"/>
                <a:cs typeface="Tahoma"/>
                <a:sym typeface="Tahoma"/>
              </a:rPr>
              <a:t>DoD Level</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chemeClr val="dk1"/>
              </a:buClr>
              <a:buSzPts val="2000"/>
              <a:buFont typeface="Arial"/>
              <a:buChar char="•"/>
            </a:pPr>
            <a:r>
              <a:rPr lang="en-US" sz="1800" b="0" i="0" u="none" strike="noStrike" cap="none">
                <a:solidFill>
                  <a:schemeClr val="dk1"/>
                </a:solidFill>
                <a:latin typeface="Tahoma"/>
                <a:ea typeface="Tahoma"/>
                <a:cs typeface="Tahoma"/>
                <a:sym typeface="Tahoma"/>
              </a:rPr>
              <a:t>Secretary of Defense</a:t>
            </a:r>
            <a:endParaRPr sz="1200" b="0" i="0" u="none" strike="noStrike" cap="none">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chemeClr val="dk1"/>
              </a:buClr>
              <a:buSzPts val="2000"/>
              <a:buFont typeface="Arial"/>
              <a:buChar char="•"/>
            </a:pPr>
            <a:r>
              <a:rPr lang="en-US" sz="1800" b="0" i="0" u="none" strike="noStrike" cap="none">
                <a:solidFill>
                  <a:schemeClr val="dk1"/>
                </a:solidFill>
                <a:latin typeface="Tahoma"/>
                <a:ea typeface="Tahoma"/>
                <a:cs typeface="Tahoma"/>
                <a:sym typeface="Tahoma"/>
              </a:rPr>
              <a:t>DoD CIO</a:t>
            </a:r>
            <a:endParaRPr sz="1200" b="0" i="0" u="none" strike="noStrike" cap="none">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chemeClr val="dk1"/>
              </a:buClr>
              <a:buSzPts val="2000"/>
              <a:buFont typeface="Arial"/>
              <a:buChar char="•"/>
            </a:pPr>
            <a:r>
              <a:rPr lang="en-US" sz="1800" b="0" i="0" u="none" strike="noStrike" cap="none">
                <a:solidFill>
                  <a:schemeClr val="dk1"/>
                </a:solidFill>
                <a:latin typeface="Tahoma"/>
                <a:ea typeface="Tahoma"/>
                <a:cs typeface="Tahoma"/>
                <a:sym typeface="Tahoma"/>
              </a:rPr>
              <a:t>DoD SISO</a:t>
            </a:r>
            <a:endParaRPr sz="1200" b="0" i="0" u="none" strike="noStrike" cap="none">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chemeClr val="dk1"/>
              </a:buClr>
              <a:buSzPts val="2000"/>
              <a:buFont typeface="Arial"/>
              <a:buChar char="•"/>
            </a:pPr>
            <a:r>
              <a:rPr lang="en-US" sz="1800" b="0" i="0" u="none" strike="noStrike" cap="none">
                <a:solidFill>
                  <a:schemeClr val="dk1"/>
                </a:solidFill>
                <a:latin typeface="Tahoma"/>
                <a:ea typeface="Tahoma"/>
                <a:cs typeface="Tahoma"/>
                <a:sym typeface="Tahoma"/>
              </a:rPr>
              <a:t>Risk Executive (Function)</a:t>
            </a:r>
            <a:endParaRPr sz="1200" b="0" i="0" u="none" strike="noStrike" cap="none">
              <a:solidFill>
                <a:srgbClr val="000000"/>
              </a:solidFill>
              <a:latin typeface="Arial"/>
              <a:ea typeface="Arial"/>
              <a:cs typeface="Arial"/>
              <a:sym typeface="Arial"/>
            </a:endParaRPr>
          </a:p>
        </p:txBody>
      </p:sp>
      <p:sp>
        <p:nvSpPr>
          <p:cNvPr id="1040" name="Google Shape;1040;p58"/>
          <p:cNvSpPr/>
          <p:nvPr/>
        </p:nvSpPr>
        <p:spPr>
          <a:xfrm>
            <a:off x="228600" y="3343414"/>
            <a:ext cx="2514600" cy="1676400"/>
          </a:xfrm>
          <a:prstGeom prst="flowChartAlternateProcess">
            <a:avLst/>
          </a:prstGeom>
          <a:solidFill>
            <a:srgbClr val="FDE9D8"/>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800"/>
              <a:buFont typeface="Tahoma"/>
              <a:buNone/>
            </a:pPr>
            <a:r>
              <a:rPr lang="en-US" sz="1800" b="0" i="0" u="none" strike="noStrike" cap="none">
                <a:solidFill>
                  <a:schemeClr val="dk1"/>
                </a:solidFill>
                <a:latin typeface="Tahoma"/>
                <a:ea typeface="Tahoma"/>
                <a:cs typeface="Tahoma"/>
                <a:sym typeface="Tahoma"/>
              </a:rPr>
              <a:t>Tier 2</a:t>
            </a:r>
            <a:endParaRPr sz="2400" b="0" i="0" u="none" strike="noStrike" cap="none">
              <a:solidFill>
                <a:schemeClr val="dk1"/>
              </a:solidFill>
              <a:latin typeface="Tahoma"/>
              <a:ea typeface="Tahoma"/>
              <a:cs typeface="Tahoma"/>
              <a:sym typeface="Tahoma"/>
            </a:endParaRPr>
          </a:p>
          <a:p>
            <a:pPr marL="0" marR="0" lvl="0" indent="0" algn="ctr" rtl="0">
              <a:lnSpc>
                <a:spcPct val="100000"/>
              </a:lnSpc>
              <a:spcBef>
                <a:spcPts val="0"/>
              </a:spcBef>
              <a:spcAft>
                <a:spcPts val="0"/>
              </a:spcAft>
              <a:buClr>
                <a:schemeClr val="dk1"/>
              </a:buClr>
              <a:buSzPts val="2400"/>
              <a:buFont typeface="Tahoma"/>
              <a:buNone/>
            </a:pPr>
            <a:r>
              <a:rPr lang="en-US" sz="2000" b="0" i="0" u="sng" strike="noStrike" cap="none">
                <a:solidFill>
                  <a:schemeClr val="dk1"/>
                </a:solidFill>
                <a:latin typeface="Tahoma"/>
                <a:ea typeface="Tahoma"/>
                <a:cs typeface="Tahoma"/>
                <a:sym typeface="Tahoma"/>
              </a:rPr>
              <a:t>DoD Component*</a:t>
            </a:r>
            <a:endParaRPr sz="2000" b="0" i="0" u="sng" strike="noStrike" cap="none">
              <a:solidFill>
                <a:schemeClr val="dk1"/>
              </a:solidFill>
              <a:latin typeface="Tahoma"/>
              <a:ea typeface="Tahoma"/>
              <a:cs typeface="Tahoma"/>
              <a:sym typeface="Tahoma"/>
            </a:endParaRPr>
          </a:p>
          <a:p>
            <a:pPr marL="342900" marR="0" lvl="0" indent="-342900" algn="l" rtl="0">
              <a:lnSpc>
                <a:spcPct val="100000"/>
              </a:lnSpc>
              <a:spcBef>
                <a:spcPts val="0"/>
              </a:spcBef>
              <a:spcAft>
                <a:spcPts val="0"/>
              </a:spcAft>
              <a:buClr>
                <a:schemeClr val="dk1"/>
              </a:buClr>
              <a:buSzPts val="1800"/>
              <a:buFont typeface="Arial"/>
              <a:buChar char="•"/>
            </a:pPr>
            <a:r>
              <a:rPr lang="en-US" sz="1600" b="0" i="0" u="none" strike="noStrike" cap="none">
                <a:solidFill>
                  <a:schemeClr val="dk1"/>
                </a:solidFill>
                <a:latin typeface="Tahoma"/>
                <a:ea typeface="Tahoma"/>
                <a:cs typeface="Tahoma"/>
                <a:sym typeface="Tahoma"/>
              </a:rPr>
              <a:t>Component Head</a:t>
            </a:r>
            <a:endParaRPr sz="1200" b="0" i="0" u="none" strike="noStrike" cap="none">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chemeClr val="dk1"/>
              </a:buClr>
              <a:buSzPts val="1800"/>
              <a:buFont typeface="Arial"/>
              <a:buChar char="•"/>
            </a:pPr>
            <a:r>
              <a:rPr lang="en-US" sz="1600" b="0" i="0" u="none" strike="noStrike" cap="none">
                <a:solidFill>
                  <a:schemeClr val="dk1"/>
                </a:solidFill>
                <a:latin typeface="Tahoma"/>
                <a:ea typeface="Tahoma"/>
                <a:cs typeface="Tahoma"/>
                <a:sym typeface="Tahoma"/>
              </a:rPr>
              <a:t>Component CIO</a:t>
            </a:r>
            <a:endParaRPr sz="1200" b="0" i="0" u="none" strike="noStrike" cap="none">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chemeClr val="dk1"/>
              </a:buClr>
              <a:buSzPts val="1800"/>
              <a:buFont typeface="Arial"/>
              <a:buChar char="•"/>
            </a:pPr>
            <a:r>
              <a:rPr lang="en-US" sz="1600" b="0" i="0" u="none" strike="noStrike" cap="none">
                <a:solidFill>
                  <a:schemeClr val="dk1"/>
                </a:solidFill>
                <a:latin typeface="Tahoma"/>
                <a:ea typeface="Tahoma"/>
                <a:cs typeface="Tahoma"/>
                <a:sym typeface="Tahoma"/>
              </a:rPr>
              <a:t>Component SISO**</a:t>
            </a:r>
            <a:endParaRPr sz="1200" b="0" i="0" u="none" strike="noStrike" cap="none">
              <a:solidFill>
                <a:srgbClr val="000000"/>
              </a:solidFill>
              <a:latin typeface="Arial"/>
              <a:ea typeface="Arial"/>
              <a:cs typeface="Arial"/>
              <a:sym typeface="Arial"/>
            </a:endParaRPr>
          </a:p>
        </p:txBody>
      </p:sp>
      <p:sp>
        <p:nvSpPr>
          <p:cNvPr id="1041" name="Google Shape;1041;p58"/>
          <p:cNvSpPr/>
          <p:nvPr/>
        </p:nvSpPr>
        <p:spPr>
          <a:xfrm>
            <a:off x="3162300" y="3339204"/>
            <a:ext cx="2514600" cy="1676400"/>
          </a:xfrm>
          <a:prstGeom prst="flowChartAlternateProcess">
            <a:avLst/>
          </a:prstGeom>
          <a:solidFill>
            <a:srgbClr val="FDE9D8"/>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Tahoma"/>
                <a:ea typeface="Tahoma"/>
                <a:cs typeface="Tahoma"/>
                <a:sym typeface="Tahoma"/>
              </a:rPr>
              <a:t>Tier 2</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chemeClr val="dk1"/>
              </a:buClr>
              <a:buSzPts val="2400"/>
              <a:buFont typeface="Tahoma"/>
              <a:buNone/>
            </a:pPr>
            <a:r>
              <a:rPr lang="en-US" sz="2000" b="0" i="0" u="sng" strike="noStrike" cap="none">
                <a:solidFill>
                  <a:schemeClr val="dk1"/>
                </a:solidFill>
                <a:latin typeface="Tahoma"/>
                <a:ea typeface="Tahoma"/>
                <a:cs typeface="Tahoma"/>
                <a:sym typeface="Tahoma"/>
              </a:rPr>
              <a:t>DoD Component*</a:t>
            </a:r>
            <a:endParaRPr sz="2000" b="0" i="0" u="sng" strike="noStrike" cap="none">
              <a:solidFill>
                <a:schemeClr val="dk1"/>
              </a:solidFill>
              <a:latin typeface="Tahoma"/>
              <a:ea typeface="Tahoma"/>
              <a:cs typeface="Tahoma"/>
              <a:sym typeface="Tahoma"/>
            </a:endParaRPr>
          </a:p>
          <a:p>
            <a:pPr marL="342900" marR="0" lvl="0" indent="-342900" algn="l" rtl="0">
              <a:lnSpc>
                <a:spcPct val="100000"/>
              </a:lnSpc>
              <a:spcBef>
                <a:spcPts val="0"/>
              </a:spcBef>
              <a:spcAft>
                <a:spcPts val="0"/>
              </a:spcAft>
              <a:buClr>
                <a:schemeClr val="dk1"/>
              </a:buClr>
              <a:buSzPts val="1800"/>
              <a:buFont typeface="Arial"/>
              <a:buChar char="•"/>
            </a:pPr>
            <a:r>
              <a:rPr lang="en-US" sz="1600" b="0" i="0" u="none" strike="noStrike" cap="none">
                <a:solidFill>
                  <a:schemeClr val="dk1"/>
                </a:solidFill>
                <a:latin typeface="Tahoma"/>
                <a:ea typeface="Tahoma"/>
                <a:cs typeface="Tahoma"/>
                <a:sym typeface="Tahoma"/>
              </a:rPr>
              <a:t>Component Head</a:t>
            </a:r>
            <a:endParaRPr sz="1200" b="0" i="0" u="none" strike="noStrike" cap="none">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chemeClr val="dk1"/>
              </a:buClr>
              <a:buSzPts val="1800"/>
              <a:buFont typeface="Arial"/>
              <a:buChar char="•"/>
            </a:pPr>
            <a:r>
              <a:rPr lang="en-US" sz="1600" b="0" i="0" u="none" strike="noStrike" cap="none">
                <a:solidFill>
                  <a:schemeClr val="dk1"/>
                </a:solidFill>
                <a:latin typeface="Tahoma"/>
                <a:ea typeface="Tahoma"/>
                <a:cs typeface="Tahoma"/>
                <a:sym typeface="Tahoma"/>
              </a:rPr>
              <a:t>Component CIO</a:t>
            </a:r>
            <a:endParaRPr sz="1200" b="0" i="0" u="none" strike="noStrike" cap="none">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chemeClr val="dk1"/>
              </a:buClr>
              <a:buSzPts val="1800"/>
              <a:buFont typeface="Arial"/>
              <a:buChar char="•"/>
            </a:pPr>
            <a:r>
              <a:rPr lang="en-US" sz="1600" b="0" i="0" u="none" strike="noStrike" cap="none">
                <a:solidFill>
                  <a:schemeClr val="dk1"/>
                </a:solidFill>
                <a:latin typeface="Tahoma"/>
                <a:ea typeface="Tahoma"/>
                <a:cs typeface="Tahoma"/>
                <a:sym typeface="Tahoma"/>
              </a:rPr>
              <a:t>Component SISO**</a:t>
            </a:r>
            <a:endParaRPr sz="1200" b="0" i="0" u="none" strike="noStrike" cap="none">
              <a:solidFill>
                <a:srgbClr val="000000"/>
              </a:solidFill>
              <a:latin typeface="Arial"/>
              <a:ea typeface="Arial"/>
              <a:cs typeface="Arial"/>
              <a:sym typeface="Arial"/>
            </a:endParaRPr>
          </a:p>
        </p:txBody>
      </p:sp>
      <p:sp>
        <p:nvSpPr>
          <p:cNvPr id="1042" name="Google Shape;1042;p58"/>
          <p:cNvSpPr txBox="1"/>
          <p:nvPr/>
        </p:nvSpPr>
        <p:spPr>
          <a:xfrm>
            <a:off x="5562600" y="4198203"/>
            <a:ext cx="625475" cy="83099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800"/>
              <a:buFont typeface="Arial"/>
              <a:buNone/>
            </a:pPr>
            <a:r>
              <a:rPr lang="en-US" sz="4800" b="0" i="0" u="none" strike="noStrike" cap="none">
                <a:solidFill>
                  <a:schemeClr val="dk1"/>
                </a:solidFill>
                <a:latin typeface="Tahoma"/>
                <a:ea typeface="Tahoma"/>
                <a:cs typeface="Tahoma"/>
                <a:sym typeface="Tahoma"/>
              </a:rPr>
              <a:t>…</a:t>
            </a:r>
            <a:endParaRPr sz="1800" b="0" i="0" u="none" strike="noStrike" cap="none">
              <a:solidFill>
                <a:schemeClr val="dk1"/>
              </a:solidFill>
              <a:latin typeface="Tahoma"/>
              <a:ea typeface="Tahoma"/>
              <a:cs typeface="Tahoma"/>
              <a:sym typeface="Tahoma"/>
            </a:endParaRPr>
          </a:p>
        </p:txBody>
      </p:sp>
      <p:sp>
        <p:nvSpPr>
          <p:cNvPr id="1043" name="Google Shape;1043;p58"/>
          <p:cNvSpPr txBox="1"/>
          <p:nvPr/>
        </p:nvSpPr>
        <p:spPr>
          <a:xfrm>
            <a:off x="533401" y="5581471"/>
            <a:ext cx="2209799" cy="64633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Tahoma"/>
                <a:ea typeface="Tahoma"/>
                <a:cs typeface="Tahoma"/>
                <a:sym typeface="Tahoma"/>
              </a:rPr>
              <a:t>* DoD Components include Army, Navy, Air Force, Marine Corps, DISA, DCAA, etc.</a:t>
            </a:r>
            <a:endParaRPr sz="1400" b="0" i="0" u="none" strike="noStrike" cap="none">
              <a:solidFill>
                <a:srgbClr val="000000"/>
              </a:solidFill>
              <a:latin typeface="Arial"/>
              <a:ea typeface="Arial"/>
              <a:cs typeface="Arial"/>
              <a:sym typeface="Arial"/>
            </a:endParaRPr>
          </a:p>
        </p:txBody>
      </p:sp>
      <p:cxnSp>
        <p:nvCxnSpPr>
          <p:cNvPr id="1044" name="Google Shape;1044;p58"/>
          <p:cNvCxnSpPr>
            <a:stCxn id="1039" idx="2"/>
            <a:endCxn id="1040" idx="0"/>
          </p:cNvCxnSpPr>
          <p:nvPr/>
        </p:nvCxnSpPr>
        <p:spPr>
          <a:xfrm flipH="1">
            <a:off x="1485900" y="3035914"/>
            <a:ext cx="2933700" cy="307500"/>
          </a:xfrm>
          <a:prstGeom prst="straightConnector1">
            <a:avLst/>
          </a:prstGeom>
          <a:solidFill>
            <a:schemeClr val="accent1"/>
          </a:solidFill>
          <a:ln w="19050" cap="flat" cmpd="sng">
            <a:solidFill>
              <a:schemeClr val="dk1"/>
            </a:solidFill>
            <a:prstDash val="solid"/>
            <a:miter lim="800000"/>
            <a:headEnd type="none" w="sm" len="sm"/>
            <a:tailEnd type="none" w="sm" len="sm"/>
          </a:ln>
        </p:spPr>
      </p:cxnSp>
      <p:cxnSp>
        <p:nvCxnSpPr>
          <p:cNvPr id="1045" name="Google Shape;1045;p58"/>
          <p:cNvCxnSpPr>
            <a:stCxn id="1039" idx="2"/>
            <a:endCxn id="1041" idx="0"/>
          </p:cNvCxnSpPr>
          <p:nvPr/>
        </p:nvCxnSpPr>
        <p:spPr>
          <a:xfrm>
            <a:off x="4419600" y="3035914"/>
            <a:ext cx="0" cy="303300"/>
          </a:xfrm>
          <a:prstGeom prst="straightConnector1">
            <a:avLst/>
          </a:prstGeom>
          <a:solidFill>
            <a:schemeClr val="accent1"/>
          </a:solidFill>
          <a:ln w="19050" cap="flat" cmpd="sng">
            <a:solidFill>
              <a:schemeClr val="dk1"/>
            </a:solidFill>
            <a:prstDash val="solid"/>
            <a:miter lim="800000"/>
            <a:headEnd type="none" w="sm" len="sm"/>
            <a:tailEnd type="none" w="sm" len="sm"/>
          </a:ln>
        </p:spPr>
      </p:cxnSp>
      <p:sp>
        <p:nvSpPr>
          <p:cNvPr id="1046" name="Google Shape;1046;p58"/>
          <p:cNvSpPr/>
          <p:nvPr/>
        </p:nvSpPr>
        <p:spPr>
          <a:xfrm>
            <a:off x="6362699" y="1259697"/>
            <a:ext cx="2768600" cy="1765014"/>
          </a:xfrm>
          <a:prstGeom prst="wedgeRectCallout">
            <a:avLst>
              <a:gd name="adj1" fmla="val -60606"/>
              <a:gd name="adj2" fmla="val 37860"/>
            </a:avLst>
          </a:prstGeom>
          <a:no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400"/>
              <a:buFont typeface="Tahoma"/>
              <a:buNone/>
            </a:pPr>
            <a:r>
              <a:rPr lang="en-US" sz="1400" b="0" i="0" u="none" strike="noStrike" cap="none">
                <a:solidFill>
                  <a:schemeClr val="dk1"/>
                </a:solidFill>
                <a:latin typeface="Tahoma"/>
                <a:ea typeface="Tahoma"/>
                <a:cs typeface="Tahoma"/>
                <a:sym typeface="Tahoma"/>
              </a:rPr>
              <a:t>DoD Risk Executive Function is assigned to the </a:t>
            </a:r>
            <a:r>
              <a:rPr lang="en-US" sz="1400" b="0" i="1" u="none" strike="noStrike" cap="none">
                <a:solidFill>
                  <a:schemeClr val="dk1"/>
                </a:solidFill>
                <a:latin typeface="Tahoma"/>
                <a:ea typeface="Tahoma"/>
                <a:cs typeface="Tahoma"/>
                <a:sym typeface="Tahoma"/>
              </a:rPr>
              <a:t>DoD Information Security Risk Management Committee (ISRMC)</a:t>
            </a:r>
            <a:r>
              <a:rPr lang="en-US" sz="1400" b="0" i="0" u="none" strike="noStrike" cap="none">
                <a:solidFill>
                  <a:schemeClr val="dk1"/>
                </a:solidFill>
                <a:latin typeface="Tahoma"/>
                <a:ea typeface="Tahoma"/>
                <a:cs typeface="Tahoma"/>
                <a:sym typeface="Tahoma"/>
              </a:rPr>
              <a:t>, and the </a:t>
            </a:r>
            <a:r>
              <a:rPr lang="en-US" sz="1400" b="0" i="1" u="none" strike="noStrike" cap="none">
                <a:solidFill>
                  <a:schemeClr val="dk1"/>
                </a:solidFill>
                <a:latin typeface="Tahoma"/>
                <a:ea typeface="Tahoma"/>
                <a:cs typeface="Tahoma"/>
                <a:sym typeface="Tahoma"/>
              </a:rPr>
              <a:t>Defense Security/Cybersecurity Authorization Working Group (DSAWG)</a:t>
            </a:r>
            <a:endParaRPr sz="1400" b="0" i="1" u="none" strike="noStrike" cap="none">
              <a:solidFill>
                <a:schemeClr val="dk1"/>
              </a:solidFill>
              <a:latin typeface="Tahoma"/>
              <a:ea typeface="Tahoma"/>
              <a:cs typeface="Tahoma"/>
              <a:sym typeface="Tahoma"/>
            </a:endParaRPr>
          </a:p>
        </p:txBody>
      </p:sp>
      <p:sp>
        <p:nvSpPr>
          <p:cNvPr id="1047" name="Google Shape;1047;p58"/>
          <p:cNvSpPr txBox="1"/>
          <p:nvPr/>
        </p:nvSpPr>
        <p:spPr>
          <a:xfrm>
            <a:off x="7696200" y="533400"/>
            <a:ext cx="1349375" cy="523220"/>
          </a:xfrm>
          <a:prstGeom prst="rect">
            <a:avLst/>
          </a:prstGeom>
          <a:solidFill>
            <a:srgbClr val="F2F2F2"/>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sng" strike="noStrike" cap="none">
                <a:solidFill>
                  <a:schemeClr val="dk1"/>
                </a:solidFill>
                <a:latin typeface="Tahoma"/>
                <a:ea typeface="Tahoma"/>
                <a:cs typeface="Tahoma"/>
                <a:sym typeface="Tahoma"/>
              </a:rPr>
              <a:t>Source</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dk1"/>
                </a:solidFill>
                <a:latin typeface="Tahoma"/>
                <a:ea typeface="Tahoma"/>
                <a:cs typeface="Tahoma"/>
                <a:sym typeface="Tahoma"/>
              </a:rPr>
              <a:t>DoDI 8510.01</a:t>
            </a:r>
            <a:endParaRPr sz="1400" b="0" i="0" u="none" strike="noStrike" cap="none">
              <a:solidFill>
                <a:srgbClr val="000000"/>
              </a:solidFill>
              <a:latin typeface="Arial"/>
              <a:ea typeface="Arial"/>
              <a:cs typeface="Arial"/>
              <a:sym typeface="Arial"/>
            </a:endParaRPr>
          </a:p>
        </p:txBody>
      </p:sp>
      <p:sp>
        <p:nvSpPr>
          <p:cNvPr id="1048" name="Google Shape;1048;p58"/>
          <p:cNvSpPr/>
          <p:nvPr/>
        </p:nvSpPr>
        <p:spPr>
          <a:xfrm>
            <a:off x="50800" y="1788923"/>
            <a:ext cx="2438400" cy="992834"/>
          </a:xfrm>
          <a:prstGeom prst="wedgeRectCallout">
            <a:avLst>
              <a:gd name="adj1" fmla="val 62102"/>
              <a:gd name="adj2" fmla="val 11434"/>
            </a:avLst>
          </a:prstGeom>
          <a:no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400"/>
              <a:buFont typeface="Tahoma"/>
              <a:buNone/>
            </a:pPr>
            <a:r>
              <a:rPr lang="en-US" sz="1400" b="0" i="0" u="none" strike="noStrike" cap="none">
                <a:solidFill>
                  <a:schemeClr val="dk1"/>
                </a:solidFill>
                <a:latin typeface="Tahoma"/>
                <a:ea typeface="Tahoma"/>
                <a:cs typeface="Tahoma"/>
                <a:sym typeface="Tahoma"/>
              </a:rPr>
              <a:t>DoD SISO oversees the </a:t>
            </a:r>
            <a:r>
              <a:rPr lang="en-US" sz="1400" b="0" i="1" u="none" strike="noStrike" cap="none">
                <a:solidFill>
                  <a:schemeClr val="dk1"/>
                </a:solidFill>
                <a:latin typeface="Tahoma"/>
                <a:ea typeface="Tahoma"/>
                <a:cs typeface="Tahoma"/>
                <a:sym typeface="Tahoma"/>
              </a:rPr>
              <a:t>RMF Technical Advisory Group (TAG)</a:t>
            </a:r>
            <a:r>
              <a:rPr lang="en-US" sz="1400" b="0" i="0" u="none" strike="noStrike" cap="none">
                <a:solidFill>
                  <a:schemeClr val="dk1"/>
                </a:solidFill>
                <a:latin typeface="Tahoma"/>
                <a:ea typeface="Tahoma"/>
                <a:cs typeface="Tahoma"/>
                <a:sym typeface="Tahoma"/>
              </a:rPr>
              <a:t> and the online </a:t>
            </a:r>
            <a:r>
              <a:rPr lang="en-US" sz="1400" b="0" i="1" u="none" strike="noStrike" cap="none">
                <a:solidFill>
                  <a:schemeClr val="dk1"/>
                </a:solidFill>
                <a:latin typeface="Tahoma"/>
                <a:ea typeface="Tahoma"/>
                <a:cs typeface="Tahoma"/>
                <a:sym typeface="Tahoma"/>
              </a:rPr>
              <a:t>Knowledge Service (KS)</a:t>
            </a:r>
            <a:endParaRPr sz="1400" b="0" i="1" u="none" strike="noStrike" cap="none">
              <a:solidFill>
                <a:schemeClr val="dk1"/>
              </a:solidFill>
              <a:latin typeface="Tahoma"/>
              <a:ea typeface="Tahoma"/>
              <a:cs typeface="Tahoma"/>
              <a:sym typeface="Tahoma"/>
            </a:endParaRPr>
          </a:p>
        </p:txBody>
      </p:sp>
      <p:sp>
        <p:nvSpPr>
          <p:cNvPr id="1049" name="Google Shape;1049;p58"/>
          <p:cNvSpPr/>
          <p:nvPr/>
        </p:nvSpPr>
        <p:spPr>
          <a:xfrm>
            <a:off x="2895600" y="5783262"/>
            <a:ext cx="5257800" cy="998538"/>
          </a:xfrm>
          <a:prstGeom prst="wedgeRectCallout">
            <a:avLst>
              <a:gd name="adj1" fmla="val -22674"/>
              <a:gd name="adj2" fmla="val -86562"/>
            </a:avLst>
          </a:prstGeom>
          <a:no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Tahoma"/>
                <a:ea typeface="Tahoma"/>
                <a:cs typeface="Tahoma"/>
                <a:sym typeface="Tahoma"/>
              </a:rPr>
              <a:t>** Component SISO is assigned the role of Security Control Assessor (SCA) for all systems within the component; SISO may choose to </a:t>
            </a:r>
            <a:r>
              <a:rPr lang="en-US" sz="1600" b="0" i="0" u="sng" strike="noStrike" cap="none">
                <a:solidFill>
                  <a:schemeClr val="dk1"/>
                </a:solidFill>
                <a:latin typeface="Tahoma"/>
                <a:ea typeface="Tahoma"/>
                <a:cs typeface="Tahoma"/>
                <a:sym typeface="Tahoma"/>
              </a:rPr>
              <a:t>delegate</a:t>
            </a:r>
            <a:r>
              <a:rPr lang="en-US" sz="1600" b="0" i="0" u="none" strike="noStrike" cap="none">
                <a:solidFill>
                  <a:schemeClr val="dk1"/>
                </a:solidFill>
                <a:latin typeface="Tahoma"/>
                <a:ea typeface="Tahoma"/>
                <a:cs typeface="Tahoma"/>
                <a:sym typeface="Tahoma"/>
              </a:rPr>
              <a:t> the SCA role, sometimes called SCA-V in DoD</a:t>
            </a:r>
            <a:endParaRPr sz="1600" b="0" i="0" u="none" strike="noStrike" cap="none">
              <a:solidFill>
                <a:schemeClr val="dk1"/>
              </a:solidFill>
              <a:latin typeface="Tahoma"/>
              <a:ea typeface="Tahoma"/>
              <a:cs typeface="Tahoma"/>
              <a:sym typeface="Tahoma"/>
            </a:endParaRPr>
          </a:p>
        </p:txBody>
      </p:sp>
      <p:sp>
        <p:nvSpPr>
          <p:cNvPr id="1050" name="Google Shape;1050;p58"/>
          <p:cNvSpPr/>
          <p:nvPr/>
        </p:nvSpPr>
        <p:spPr>
          <a:xfrm>
            <a:off x="6357658" y="3343414"/>
            <a:ext cx="2692399" cy="1143000"/>
          </a:xfrm>
          <a:prstGeom prst="flowChartAlternateProcess">
            <a:avLst/>
          </a:prstGeom>
          <a:solidFill>
            <a:srgbClr val="FDE9D8"/>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Tahoma"/>
                <a:ea typeface="Tahoma"/>
                <a:cs typeface="Tahoma"/>
                <a:sym typeface="Tahoma"/>
              </a:rPr>
              <a:t>Tier 2</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chemeClr val="dk1"/>
              </a:buClr>
              <a:buSzPts val="1800"/>
              <a:buFont typeface="Tahoma"/>
              <a:buNone/>
            </a:pPr>
            <a:r>
              <a:rPr lang="en-US" sz="1800" b="0" i="0" u="sng" strike="noStrike" cap="none">
                <a:solidFill>
                  <a:schemeClr val="dk1"/>
                </a:solidFill>
                <a:latin typeface="Tahoma"/>
                <a:ea typeface="Tahoma"/>
                <a:cs typeface="Tahoma"/>
                <a:sym typeface="Tahoma"/>
              </a:rPr>
              <a:t>DoD Mission Area (MA)</a:t>
            </a:r>
            <a:endParaRPr sz="1800" b="0" i="0" u="sng" strike="noStrike" cap="none">
              <a:solidFill>
                <a:schemeClr val="dk1"/>
              </a:solidFill>
              <a:latin typeface="Tahoma"/>
              <a:ea typeface="Tahoma"/>
              <a:cs typeface="Tahoma"/>
              <a:sym typeface="Tahoma"/>
            </a:endParaRPr>
          </a:p>
          <a:p>
            <a:pPr marL="285750" marR="0" lvl="0" indent="-285750" algn="l" rtl="0">
              <a:lnSpc>
                <a:spcPct val="100000"/>
              </a:lnSpc>
              <a:spcBef>
                <a:spcPts val="0"/>
              </a:spcBef>
              <a:spcAft>
                <a:spcPts val="0"/>
              </a:spcAft>
              <a:buClr>
                <a:schemeClr val="dk1"/>
              </a:buClr>
              <a:buSzPts val="1400"/>
              <a:buFont typeface="Arial"/>
              <a:buChar char="•"/>
            </a:pPr>
            <a:r>
              <a:rPr lang="en-US" sz="1400" b="0" i="0" u="none" strike="noStrike" cap="none">
                <a:solidFill>
                  <a:schemeClr val="dk1"/>
                </a:solidFill>
                <a:latin typeface="Tahoma"/>
                <a:ea typeface="Tahoma"/>
                <a:cs typeface="Tahoma"/>
                <a:sym typeface="Tahoma"/>
              </a:rPr>
              <a:t>Principal Authorizing Official (PAO)</a:t>
            </a:r>
            <a:endParaRPr sz="1600" b="0" i="0" u="none" strike="noStrike" cap="none">
              <a:solidFill>
                <a:schemeClr val="dk1"/>
              </a:solidFill>
              <a:latin typeface="Tahoma"/>
              <a:ea typeface="Tahoma"/>
              <a:cs typeface="Tahoma"/>
              <a:sym typeface="Tahoma"/>
            </a:endParaRPr>
          </a:p>
        </p:txBody>
      </p:sp>
      <p:sp>
        <p:nvSpPr>
          <p:cNvPr id="1051" name="Google Shape;1051;p58"/>
          <p:cNvSpPr txBox="1"/>
          <p:nvPr/>
        </p:nvSpPr>
        <p:spPr>
          <a:xfrm>
            <a:off x="6375399" y="4494957"/>
            <a:ext cx="2743200" cy="76944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
              <a:buFont typeface="Arial"/>
              <a:buNone/>
            </a:pPr>
            <a:r>
              <a:rPr lang="en-US" sz="1100" b="0" i="0" u="none" strike="noStrike" cap="none">
                <a:solidFill>
                  <a:schemeClr val="dk1"/>
                </a:solidFill>
                <a:latin typeface="Tahoma"/>
                <a:ea typeface="Tahoma"/>
                <a:cs typeface="Tahoma"/>
                <a:sym typeface="Tahoma"/>
              </a:rPr>
              <a:t>DoD Mission Areas are:</a:t>
            </a:r>
            <a:br>
              <a:rPr lang="en-US" sz="1100" b="0" i="0" u="none" strike="noStrike" cap="none">
                <a:solidFill>
                  <a:schemeClr val="dk1"/>
                </a:solidFill>
                <a:latin typeface="Tahoma"/>
                <a:ea typeface="Tahoma"/>
                <a:cs typeface="Tahoma"/>
                <a:sym typeface="Tahoma"/>
              </a:rPr>
            </a:br>
            <a:r>
              <a:rPr lang="en-US" sz="1100" b="0" i="0" u="none" strike="noStrike" cap="none">
                <a:solidFill>
                  <a:schemeClr val="dk1"/>
                </a:solidFill>
                <a:latin typeface="Tahoma"/>
                <a:ea typeface="Tahoma"/>
                <a:cs typeface="Tahoma"/>
                <a:sym typeface="Tahoma"/>
              </a:rPr>
              <a:t>Warfighting (WMA), Business (BMA), Enterprise Info. Environment (EIEMA), Defense Intelligence (DIMA)</a:t>
            </a:r>
            <a:endParaRPr sz="1200" b="0" i="0" u="none" strike="noStrike" cap="none">
              <a:solidFill>
                <a:schemeClr val="dk1"/>
              </a:solidFill>
              <a:latin typeface="Tahoma"/>
              <a:ea typeface="Tahoma"/>
              <a:cs typeface="Tahoma"/>
              <a:sym typeface="Tahoma"/>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1057"/>
        <p:cNvGrpSpPr/>
        <p:nvPr/>
      </p:nvGrpSpPr>
      <p:grpSpPr>
        <a:xfrm>
          <a:off x="0" y="0"/>
          <a:ext cx="0" cy="0"/>
          <a:chOff x="0" y="0"/>
          <a:chExt cx="0" cy="0"/>
        </a:xfrm>
      </p:grpSpPr>
      <p:sp>
        <p:nvSpPr>
          <p:cNvPr id="1058" name="Google Shape;1058;p59"/>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Role of the Defense Information Systems Agency (DISA)</a:t>
            </a:r>
            <a:endParaRPr/>
          </a:p>
        </p:txBody>
      </p:sp>
      <p:sp>
        <p:nvSpPr>
          <p:cNvPr id="1059" name="Google Shape;1059;p59"/>
          <p:cNvSpPr/>
          <p:nvPr/>
        </p:nvSpPr>
        <p:spPr>
          <a:xfrm>
            <a:off x="228600" y="1559723"/>
            <a:ext cx="5791200" cy="1371600"/>
          </a:xfrm>
          <a:prstGeom prst="flowChartAlternateProcess">
            <a:avLst/>
          </a:prstGeom>
          <a:solidFill>
            <a:srgbClr val="31859B"/>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lt1"/>
              </a:buClr>
              <a:buSzPts val="1800"/>
              <a:buFont typeface="Tahoma"/>
              <a:buNone/>
            </a:pPr>
            <a:r>
              <a:rPr lang="en-US" sz="1800" b="1" i="0" u="sng" strike="noStrike" cap="none">
                <a:solidFill>
                  <a:schemeClr val="lt1"/>
                </a:solidFill>
                <a:latin typeface="Tahoma"/>
                <a:ea typeface="Tahoma"/>
                <a:cs typeface="Tahoma"/>
                <a:sym typeface="Tahoma"/>
              </a:rPr>
              <a:t>Technical</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chemeClr val="lt1"/>
              </a:buClr>
              <a:buSzPts val="1800"/>
              <a:buFont typeface="Arial"/>
              <a:buChar char="•"/>
            </a:pPr>
            <a:r>
              <a:rPr lang="en-US" sz="1800" b="0" i="0" u="none" strike="noStrike" cap="none">
                <a:solidFill>
                  <a:schemeClr val="lt1"/>
                </a:solidFill>
                <a:latin typeface="Tahoma"/>
                <a:ea typeface="Tahoma"/>
                <a:cs typeface="Tahoma"/>
                <a:sym typeface="Tahoma"/>
              </a:rPr>
              <a:t>Security Requirements Guides (SRGs)</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chemeClr val="lt1"/>
              </a:buClr>
              <a:buSzPts val="1800"/>
              <a:buFont typeface="Arial"/>
              <a:buChar char="•"/>
            </a:pPr>
            <a:r>
              <a:rPr lang="en-US" sz="1800" b="0" i="0" u="none" strike="noStrike" cap="none">
                <a:solidFill>
                  <a:schemeClr val="lt1"/>
                </a:solidFill>
                <a:latin typeface="Tahoma"/>
                <a:ea typeface="Tahoma"/>
                <a:cs typeface="Tahoma"/>
                <a:sym typeface="Tahoma"/>
              </a:rPr>
              <a:t>Security Technical Implementation Guides (STIGs)</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chemeClr val="lt1"/>
              </a:buClr>
              <a:buSzPts val="1800"/>
              <a:buFont typeface="Arial"/>
              <a:buChar char="•"/>
            </a:pPr>
            <a:r>
              <a:rPr lang="en-US" sz="1800" b="0" i="0" u="none" strike="noStrike" cap="none">
                <a:solidFill>
                  <a:schemeClr val="lt1"/>
                </a:solidFill>
                <a:latin typeface="Tahoma"/>
                <a:ea typeface="Tahoma"/>
                <a:cs typeface="Tahoma"/>
                <a:sym typeface="Tahoma"/>
              </a:rPr>
              <a:t>Control Correlation Identifiers (CCIs)</a:t>
            </a:r>
            <a:endParaRPr sz="1800" b="0" i="0" u="none" strike="noStrike" cap="none">
              <a:solidFill>
                <a:schemeClr val="lt1"/>
              </a:solidFill>
              <a:latin typeface="Tahoma"/>
              <a:ea typeface="Tahoma"/>
              <a:cs typeface="Tahoma"/>
              <a:sym typeface="Tahoma"/>
            </a:endParaRPr>
          </a:p>
        </p:txBody>
      </p:sp>
      <p:sp>
        <p:nvSpPr>
          <p:cNvPr id="1060" name="Google Shape;1060;p59"/>
          <p:cNvSpPr/>
          <p:nvPr/>
        </p:nvSpPr>
        <p:spPr>
          <a:xfrm>
            <a:off x="3657600" y="4316642"/>
            <a:ext cx="4541308" cy="1066800"/>
          </a:xfrm>
          <a:prstGeom prst="flowChartAlternateProcess">
            <a:avLst/>
          </a:prstGeom>
          <a:solidFill>
            <a:srgbClr val="31859B"/>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lt1"/>
              </a:buClr>
              <a:buSzPts val="1800"/>
              <a:buFont typeface="Tahoma"/>
              <a:buNone/>
            </a:pPr>
            <a:r>
              <a:rPr lang="en-US" sz="1800" b="1" i="0" u="sng" strike="noStrike" cap="none">
                <a:solidFill>
                  <a:schemeClr val="lt1"/>
                </a:solidFill>
                <a:latin typeface="Tahoma"/>
                <a:ea typeface="Tahoma"/>
                <a:cs typeface="Tahoma"/>
                <a:sym typeface="Tahoma"/>
              </a:rPr>
              <a:t>Training</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chemeClr val="lt1"/>
              </a:buClr>
              <a:buSzPts val="1800"/>
              <a:buFont typeface="Arial"/>
              <a:buChar char="•"/>
            </a:pPr>
            <a:r>
              <a:rPr lang="en-US" sz="1800" b="0" i="0" u="none" strike="noStrike" cap="none">
                <a:solidFill>
                  <a:schemeClr val="lt1"/>
                </a:solidFill>
                <a:latin typeface="Tahoma"/>
                <a:ea typeface="Tahoma"/>
                <a:cs typeface="Tahoma"/>
                <a:sym typeface="Tahoma"/>
              </a:rPr>
              <a:t>RMF Training and Awareness Products</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chemeClr val="lt1"/>
              </a:buClr>
              <a:buSzPts val="1800"/>
              <a:buFont typeface="Arial"/>
              <a:buChar char="•"/>
            </a:pPr>
            <a:r>
              <a:rPr lang="en-US" sz="1800" b="0" i="0" u="none" strike="noStrike" cap="none">
                <a:solidFill>
                  <a:schemeClr val="lt1"/>
                </a:solidFill>
                <a:latin typeface="Tahoma"/>
                <a:ea typeface="Tahoma"/>
                <a:cs typeface="Tahoma"/>
                <a:sym typeface="Tahoma"/>
              </a:rPr>
              <a:t>Distributive Learning Environment</a:t>
            </a:r>
            <a:endParaRPr sz="1800" b="0" i="0" u="none" strike="noStrike" cap="none">
              <a:solidFill>
                <a:schemeClr val="lt1"/>
              </a:solidFill>
              <a:latin typeface="Tahoma"/>
              <a:ea typeface="Tahoma"/>
              <a:cs typeface="Tahoma"/>
              <a:sym typeface="Tahoma"/>
            </a:endParaRPr>
          </a:p>
        </p:txBody>
      </p:sp>
      <p:sp>
        <p:nvSpPr>
          <p:cNvPr id="1061" name="Google Shape;1061;p59"/>
          <p:cNvSpPr/>
          <p:nvPr/>
        </p:nvSpPr>
        <p:spPr>
          <a:xfrm>
            <a:off x="2005013" y="3218360"/>
            <a:ext cx="4541308" cy="800100"/>
          </a:xfrm>
          <a:prstGeom prst="flowChartAlternateProcess">
            <a:avLst/>
          </a:prstGeom>
          <a:solidFill>
            <a:srgbClr val="3B9FBA"/>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lt1"/>
              </a:buClr>
              <a:buSzPts val="1800"/>
              <a:buFont typeface="Tahoma"/>
              <a:buNone/>
            </a:pPr>
            <a:r>
              <a:rPr lang="en-US" sz="1800" b="1" i="0" u="sng" strike="noStrike" cap="none">
                <a:solidFill>
                  <a:schemeClr val="lt1"/>
                </a:solidFill>
                <a:latin typeface="Tahoma"/>
                <a:ea typeface="Tahoma"/>
                <a:cs typeface="Tahoma"/>
                <a:sym typeface="Tahoma"/>
              </a:rPr>
              <a:t>Enterprise RMF Support Tools</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chemeClr val="lt1"/>
              </a:buClr>
              <a:buSzPts val="1800"/>
              <a:buFont typeface="Arial"/>
              <a:buChar char="•"/>
            </a:pPr>
            <a:r>
              <a:rPr lang="en-US" sz="1800" b="0" i="0" u="none" strike="noStrike" cap="none">
                <a:solidFill>
                  <a:schemeClr val="lt1"/>
                </a:solidFill>
                <a:latin typeface="Tahoma"/>
                <a:ea typeface="Tahoma"/>
                <a:cs typeface="Tahoma"/>
                <a:sym typeface="Tahoma"/>
              </a:rPr>
              <a:t>eMASS</a:t>
            </a:r>
            <a:endParaRPr sz="1800" b="0" i="0" u="none" strike="noStrike" cap="none">
              <a:solidFill>
                <a:schemeClr val="lt1"/>
              </a:solidFill>
              <a:latin typeface="Tahoma"/>
              <a:ea typeface="Tahoma"/>
              <a:cs typeface="Tahoma"/>
              <a:sym typeface="Tahoma"/>
            </a:endParaRPr>
          </a:p>
        </p:txBody>
      </p:sp>
      <p:sp>
        <p:nvSpPr>
          <p:cNvPr id="1062" name="Google Shape;1062;p59"/>
          <p:cNvSpPr txBox="1"/>
          <p:nvPr/>
        </p:nvSpPr>
        <p:spPr>
          <a:xfrm>
            <a:off x="914400" y="5631155"/>
            <a:ext cx="7513108" cy="1200329"/>
          </a:xfrm>
          <a:prstGeom prst="rect">
            <a:avLst/>
          </a:prstGeom>
          <a:solidFill>
            <a:srgbClr val="F2F2F2"/>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444444"/>
                </a:solidFill>
                <a:latin typeface="Arial"/>
                <a:ea typeface="Arial"/>
                <a:cs typeface="Arial"/>
                <a:sym typeface="Arial"/>
              </a:rPr>
              <a:t>DoD Cyber Exchange Public (</a:t>
            </a:r>
            <a:r>
              <a:rPr lang="en-US" sz="1800" b="1" i="0" u="sng" strike="noStrike" cap="none">
                <a:solidFill>
                  <a:srgbClr val="444444"/>
                </a:solidFill>
                <a:latin typeface="Arial"/>
                <a:ea typeface="Arial"/>
                <a:cs typeface="Arial"/>
                <a:sym typeface="Arial"/>
                <a:hlinkClick r:id="rId3">
                  <a:extLst>
                    <a:ext uri="{A12FA001-AC4F-418D-AE19-62706E023703}">
                      <ahyp:hlinkClr xmlns:ahyp="http://schemas.microsoft.com/office/drawing/2018/hyperlinkcolor" val="tx"/>
                    </a:ext>
                  </a:extLst>
                </a:hlinkClick>
              </a:rPr>
              <a:t>https://public.cyber.mil</a:t>
            </a:r>
            <a:r>
              <a:rPr lang="en-US" sz="1800" b="1" i="0" u="none" strike="noStrike" cap="none">
                <a:solidFill>
                  <a:srgbClr val="444444"/>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444444"/>
                </a:solidFill>
                <a:latin typeface="Arial"/>
                <a:ea typeface="Arial"/>
                <a:cs typeface="Arial"/>
                <a:sym typeface="Arial"/>
              </a:rPr>
              <a:t>or</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444444"/>
                </a:solidFill>
                <a:latin typeface="Arial"/>
                <a:ea typeface="Arial"/>
                <a:cs typeface="Arial"/>
                <a:sym typeface="Arial"/>
              </a:rPr>
              <a:t>DoD Cyber Exchange CAC Holder (</a:t>
            </a:r>
            <a:r>
              <a:rPr lang="en-US" sz="1800" b="1" i="0" u="sng" strike="noStrike" cap="none">
                <a:solidFill>
                  <a:srgbClr val="444444"/>
                </a:solidFill>
                <a:latin typeface="Arial"/>
                <a:ea typeface="Arial"/>
                <a:cs typeface="Arial"/>
                <a:sym typeface="Arial"/>
                <a:hlinkClick r:id="rId4">
                  <a:extLst>
                    <a:ext uri="{A12FA001-AC4F-418D-AE19-62706E023703}">
                      <ahyp:hlinkClr xmlns:ahyp="http://schemas.microsoft.com/office/drawing/2018/hyperlinkcolor" val="tx"/>
                    </a:ext>
                  </a:extLst>
                </a:hlinkClick>
              </a:rPr>
              <a:t>https://cyber.mil</a:t>
            </a:r>
            <a:r>
              <a:rPr lang="en-US" sz="1800" b="1" i="0" u="none" strike="noStrike" cap="none">
                <a:solidFill>
                  <a:srgbClr val="444444"/>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Tahoma"/>
              <a:ea typeface="Tahoma"/>
              <a:cs typeface="Tahoma"/>
              <a:sym typeface="Tahom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p6"/>
          <p:cNvSpPr txBox="1">
            <a:spLocks noGrp="1"/>
          </p:cNvSpPr>
          <p:nvPr>
            <p:ph type="title"/>
          </p:nvPr>
        </p:nvSpPr>
        <p:spPr>
          <a:xfrm>
            <a:off x="2667000" y="76200"/>
            <a:ext cx="6019800" cy="772522"/>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br>
              <a:rPr lang="en-US"/>
            </a:br>
            <a:r>
              <a:rPr lang="en-US"/>
              <a:t>Meet Your Course Developer…</a:t>
            </a:r>
            <a:endParaRPr/>
          </a:p>
        </p:txBody>
      </p:sp>
      <p:sp>
        <p:nvSpPr>
          <p:cNvPr id="329" name="Google Shape;329;p6"/>
          <p:cNvSpPr txBox="1"/>
          <p:nvPr/>
        </p:nvSpPr>
        <p:spPr>
          <a:xfrm>
            <a:off x="304800" y="1143000"/>
            <a:ext cx="8153400" cy="195947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Tahoma"/>
              <a:buNone/>
            </a:pPr>
            <a:r>
              <a:rPr lang="en-US" sz="2800" b="0" i="0" u="none" strike="noStrike" cap="none">
                <a:solidFill>
                  <a:srgbClr val="000000"/>
                </a:solidFill>
                <a:latin typeface="Tahoma"/>
                <a:ea typeface="Tahoma"/>
                <a:cs typeface="Tahoma"/>
                <a:sym typeface="Tahoma"/>
              </a:rPr>
              <a:t>BAI Information Security Consulting and Training</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1400"/>
              </a:spcBef>
              <a:spcAft>
                <a:spcPts val="0"/>
              </a:spcAft>
              <a:buClr>
                <a:srgbClr val="000000"/>
              </a:buClr>
              <a:buSzPts val="2800"/>
              <a:buFont typeface="Tahoma"/>
              <a:buNone/>
            </a:pPr>
            <a:r>
              <a:rPr lang="en-US" sz="2800" b="0" i="0" u="none" strike="noStrike" cap="none">
                <a:solidFill>
                  <a:srgbClr val="000000"/>
                </a:solidFill>
                <a:latin typeface="Tahoma"/>
                <a:ea typeface="Tahoma"/>
                <a:cs typeface="Tahoma"/>
                <a:sym typeface="Tahoma"/>
              </a:rPr>
              <a:t>“Risk Management Framework Resource Center”</a:t>
            </a:r>
            <a:br>
              <a:rPr lang="en-US" sz="2800" b="0" i="0" u="none" strike="noStrike" cap="none">
                <a:solidFill>
                  <a:srgbClr val="000000"/>
                </a:solidFill>
                <a:latin typeface="Tahoma"/>
                <a:ea typeface="Tahoma"/>
                <a:cs typeface="Tahoma"/>
                <a:sym typeface="Tahoma"/>
              </a:rPr>
            </a:br>
            <a:r>
              <a:rPr lang="en-US" sz="2800" b="0" i="0" u="sng" strike="noStrike" cap="none">
                <a:solidFill>
                  <a:srgbClr val="000000"/>
                </a:solidFill>
                <a:latin typeface="Tahoma"/>
                <a:ea typeface="Tahoma"/>
                <a:cs typeface="Tahoma"/>
                <a:sym typeface="Tahoma"/>
                <a:hlinkClick r:id="rId3">
                  <a:extLst>
                    <a:ext uri="{A12FA001-AC4F-418D-AE19-62706E023703}">
                      <ahyp:hlinkClr xmlns:ahyp="http://schemas.microsoft.com/office/drawing/2018/hyperlinkcolor" val="tx"/>
                    </a:ext>
                  </a:extLst>
                </a:hlinkClick>
              </a:rPr>
              <a:t>https://rmf.org</a:t>
            </a:r>
            <a:endParaRPr sz="2800" b="0" i="0" u="none" strike="noStrike" cap="none">
              <a:solidFill>
                <a:srgbClr val="000000"/>
              </a:solidFill>
              <a:latin typeface="Tahoma"/>
              <a:ea typeface="Tahoma"/>
              <a:cs typeface="Tahoma"/>
              <a:sym typeface="Tahoma"/>
            </a:endParaRPr>
          </a:p>
          <a:p>
            <a:pPr marL="0" marR="0" lvl="0" indent="0" algn="ctr" rtl="0">
              <a:lnSpc>
                <a:spcPct val="100000"/>
              </a:lnSpc>
              <a:spcBef>
                <a:spcPts val="1400"/>
              </a:spcBef>
              <a:spcAft>
                <a:spcPts val="0"/>
              </a:spcAft>
              <a:buClr>
                <a:srgbClr val="000000"/>
              </a:buClr>
              <a:buSzPts val="2800"/>
              <a:buFont typeface="Tahoma"/>
              <a:buNone/>
            </a:pPr>
            <a:endParaRPr sz="1400" b="0" i="0" u="none" strike="noStrike" cap="none">
              <a:solidFill>
                <a:srgbClr val="000000"/>
              </a:solidFill>
              <a:latin typeface="Arial"/>
              <a:ea typeface="Arial"/>
              <a:cs typeface="Arial"/>
              <a:sym typeface="Arial"/>
            </a:endParaRPr>
          </a:p>
        </p:txBody>
      </p:sp>
      <p:grpSp>
        <p:nvGrpSpPr>
          <p:cNvPr id="330" name="Google Shape;330;p6"/>
          <p:cNvGrpSpPr/>
          <p:nvPr/>
        </p:nvGrpSpPr>
        <p:grpSpPr>
          <a:xfrm>
            <a:off x="361950" y="3200400"/>
            <a:ext cx="7620000" cy="3342640"/>
            <a:chOff x="361950" y="3200400"/>
            <a:chExt cx="7620000" cy="3342640"/>
          </a:xfrm>
        </p:grpSpPr>
        <p:pic>
          <p:nvPicPr>
            <p:cNvPr id="331" name="Google Shape;331;p6"/>
            <p:cNvPicPr preferRelativeResize="0"/>
            <p:nvPr/>
          </p:nvPicPr>
          <p:blipFill rotWithShape="1">
            <a:blip r:embed="rId4">
              <a:alphaModFix/>
            </a:blip>
            <a:srcRect/>
            <a:stretch/>
          </p:blipFill>
          <p:spPr>
            <a:xfrm>
              <a:off x="361950" y="3200400"/>
              <a:ext cx="7620000" cy="3342640"/>
            </a:xfrm>
            <a:prstGeom prst="rect">
              <a:avLst/>
            </a:prstGeom>
            <a:noFill/>
            <a:ln>
              <a:noFill/>
            </a:ln>
          </p:spPr>
        </p:pic>
        <p:sp>
          <p:nvSpPr>
            <p:cNvPr id="332" name="Google Shape;332;p6"/>
            <p:cNvSpPr txBox="1"/>
            <p:nvPr/>
          </p:nvSpPr>
          <p:spPr>
            <a:xfrm>
              <a:off x="2290471" y="4639869"/>
              <a:ext cx="1281405" cy="307777"/>
            </a:xfrm>
            <a:prstGeom prst="rect">
              <a:avLst/>
            </a:prstGeom>
            <a:solidFill>
              <a:schemeClr val="dk2"/>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lt1"/>
                </a:buClr>
                <a:buSzPts val="1400"/>
                <a:buFont typeface="Tahoma"/>
                <a:buNone/>
              </a:pPr>
              <a:r>
                <a:rPr lang="en-US" sz="1400" b="0" i="0" u="none" strike="noStrike" cap="none">
                  <a:solidFill>
                    <a:schemeClr val="lt1"/>
                  </a:solidFill>
                  <a:latin typeface="Tahoma"/>
                  <a:ea typeface="Tahoma"/>
                  <a:cs typeface="Tahoma"/>
                  <a:sym typeface="Tahoma"/>
                </a:rPr>
                <a:t>Fairlawn, VA</a:t>
              </a:r>
              <a:endParaRPr sz="1400" b="0" i="0" u="none" strike="noStrike" cap="none">
                <a:solidFill>
                  <a:srgbClr val="000000"/>
                </a:solidFill>
                <a:latin typeface="Arial"/>
                <a:ea typeface="Arial"/>
                <a:cs typeface="Arial"/>
                <a:sym typeface="Arial"/>
              </a:endParaRPr>
            </a:p>
          </p:txBody>
        </p:sp>
        <p:cxnSp>
          <p:nvCxnSpPr>
            <p:cNvPr id="333" name="Google Shape;333;p6"/>
            <p:cNvCxnSpPr/>
            <p:nvPr/>
          </p:nvCxnSpPr>
          <p:spPr>
            <a:xfrm>
              <a:off x="3048000" y="4930114"/>
              <a:ext cx="76200" cy="745178"/>
            </a:xfrm>
            <a:prstGeom prst="straightConnector1">
              <a:avLst/>
            </a:prstGeom>
            <a:solidFill>
              <a:schemeClr val="accent1"/>
            </a:solidFill>
            <a:ln w="9525" cap="flat" cmpd="sng">
              <a:solidFill>
                <a:schemeClr val="dk2"/>
              </a:solidFill>
              <a:prstDash val="solid"/>
              <a:miter lim="800000"/>
              <a:headEnd type="none" w="sm" len="sm"/>
              <a:tailEnd type="triangle" w="med" len="med"/>
            </a:ln>
          </p:spPr>
        </p:cxnSp>
      </p:grpSp>
      <p:sp>
        <p:nvSpPr>
          <p:cNvPr id="334" name="Google Shape;334;p6"/>
          <p:cNvSpPr txBox="1"/>
          <p:nvPr/>
        </p:nvSpPr>
        <p:spPr>
          <a:xfrm>
            <a:off x="361950" y="2958116"/>
            <a:ext cx="3452897" cy="1200329"/>
          </a:xfrm>
          <a:prstGeom prst="rect">
            <a:avLst/>
          </a:prstGeom>
          <a:solidFill>
            <a:srgbClr val="F2F2F2"/>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Tahoma"/>
              <a:buNone/>
            </a:pPr>
            <a:r>
              <a:rPr lang="en-US" sz="1600" b="0" i="0" u="none" strike="noStrike" cap="none">
                <a:solidFill>
                  <a:srgbClr val="000000"/>
                </a:solidFill>
                <a:latin typeface="Tahoma"/>
                <a:ea typeface="Tahoma"/>
                <a:cs typeface="Tahoma"/>
                <a:sym typeface="Tahoma"/>
              </a:rPr>
              <a:t>Follow us on LinkedIn and join our group!</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800"/>
              </a:spcBef>
              <a:spcAft>
                <a:spcPts val="0"/>
              </a:spcAft>
              <a:buClr>
                <a:schemeClr val="dk2"/>
              </a:buClr>
              <a:buSzPts val="1600"/>
              <a:buFont typeface="Tahoma"/>
              <a:buNone/>
            </a:pPr>
            <a:r>
              <a:rPr lang="en-US" sz="1600" b="0" i="0" u="none" strike="noStrike" cap="none">
                <a:solidFill>
                  <a:schemeClr val="dk2"/>
                </a:solidFill>
                <a:latin typeface="Tahoma"/>
                <a:ea typeface="Tahoma"/>
                <a:cs typeface="Tahoma"/>
                <a:sym typeface="Tahoma"/>
              </a:rPr>
              <a:t>“Risk Management Framework Resource Center”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1068"/>
        <p:cNvGrpSpPr/>
        <p:nvPr/>
      </p:nvGrpSpPr>
      <p:grpSpPr>
        <a:xfrm>
          <a:off x="0" y="0"/>
          <a:ext cx="0" cy="0"/>
          <a:chOff x="0" y="0"/>
          <a:chExt cx="0" cy="0"/>
        </a:xfrm>
      </p:grpSpPr>
      <p:sp>
        <p:nvSpPr>
          <p:cNvPr id="1069" name="Google Shape;1069;p60"/>
          <p:cNvSpPr txBox="1">
            <a:spLocks noGrp="1"/>
          </p:cNvSpPr>
          <p:nvPr>
            <p:ph type="body" idx="1"/>
          </p:nvPr>
        </p:nvSpPr>
        <p:spPr>
          <a:xfrm>
            <a:off x="617538" y="1384300"/>
            <a:ext cx="8199437" cy="476091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Authorizing Official (AO)</a:t>
            </a:r>
            <a:endParaRPr/>
          </a:p>
          <a:p>
            <a:pPr marL="342900" lvl="0" indent="-342900" algn="l" rtl="0">
              <a:lnSpc>
                <a:spcPct val="100000"/>
              </a:lnSpc>
              <a:spcBef>
                <a:spcPts val="480"/>
              </a:spcBef>
              <a:spcAft>
                <a:spcPts val="0"/>
              </a:spcAft>
              <a:buSzPts val="1440"/>
              <a:buChar char="■"/>
            </a:pPr>
            <a:r>
              <a:rPr lang="en-US"/>
              <a:t>Information System (IS) or PIT System Cybersecurity Program</a:t>
            </a:r>
            <a:endParaRPr/>
          </a:p>
          <a:p>
            <a:pPr marL="742950" lvl="1" indent="-285750" algn="l" rtl="0">
              <a:lnSpc>
                <a:spcPct val="100000"/>
              </a:lnSpc>
              <a:spcBef>
                <a:spcPts val="480"/>
              </a:spcBef>
              <a:spcAft>
                <a:spcPts val="0"/>
              </a:spcAft>
              <a:buSzPts val="1320"/>
              <a:buChar char="■"/>
            </a:pPr>
            <a:r>
              <a:rPr lang="en-US"/>
              <a:t>Information System Owner (ISO)</a:t>
            </a:r>
            <a:endParaRPr/>
          </a:p>
          <a:p>
            <a:pPr marL="742950" lvl="1" indent="-285750" algn="l" rtl="0">
              <a:lnSpc>
                <a:spcPct val="100000"/>
              </a:lnSpc>
              <a:spcBef>
                <a:spcPts val="480"/>
              </a:spcBef>
              <a:spcAft>
                <a:spcPts val="0"/>
              </a:spcAft>
              <a:buSzPts val="1320"/>
              <a:buChar char="■"/>
            </a:pPr>
            <a:r>
              <a:rPr lang="en-US"/>
              <a:t>Program Manager / System Manager (PM/SM)</a:t>
            </a:r>
            <a:endParaRPr/>
          </a:p>
          <a:p>
            <a:pPr marL="742950" lvl="1" indent="-285750" algn="l" rtl="0">
              <a:lnSpc>
                <a:spcPct val="100000"/>
              </a:lnSpc>
              <a:spcBef>
                <a:spcPts val="480"/>
              </a:spcBef>
              <a:spcAft>
                <a:spcPts val="0"/>
              </a:spcAft>
              <a:buSzPts val="1320"/>
              <a:buChar char="■"/>
            </a:pPr>
            <a:r>
              <a:rPr lang="en-US"/>
              <a:t>User Representative (UR)</a:t>
            </a:r>
            <a:endParaRPr/>
          </a:p>
          <a:p>
            <a:pPr marL="742950" lvl="1" indent="-285750" algn="l" rtl="0">
              <a:lnSpc>
                <a:spcPct val="100000"/>
              </a:lnSpc>
              <a:spcBef>
                <a:spcPts val="480"/>
              </a:spcBef>
              <a:spcAft>
                <a:spcPts val="0"/>
              </a:spcAft>
              <a:buSzPts val="1320"/>
              <a:buChar char="■"/>
            </a:pPr>
            <a:r>
              <a:rPr lang="en-US"/>
              <a:t>Information System Security Manager / Officer (ISSM/ISSO)</a:t>
            </a:r>
            <a:endParaRPr/>
          </a:p>
        </p:txBody>
      </p:sp>
      <p:sp>
        <p:nvSpPr>
          <p:cNvPr id="1070" name="Google Shape;1070;p60"/>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System-level (Tier 3) Roles (DoD)</a:t>
            </a:r>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1076"/>
        <p:cNvGrpSpPr/>
        <p:nvPr/>
      </p:nvGrpSpPr>
      <p:grpSpPr>
        <a:xfrm>
          <a:off x="0" y="0"/>
          <a:ext cx="0" cy="0"/>
          <a:chOff x="0" y="0"/>
          <a:chExt cx="0" cy="0"/>
        </a:xfrm>
      </p:grpSpPr>
      <p:sp>
        <p:nvSpPr>
          <p:cNvPr id="1077" name="Google Shape;1077;p61"/>
          <p:cNvSpPr txBox="1">
            <a:spLocks noGrp="1"/>
          </p:cNvSpPr>
          <p:nvPr>
            <p:ph type="body" idx="1"/>
          </p:nvPr>
        </p:nvSpPr>
        <p:spPr>
          <a:xfrm>
            <a:off x="486570" y="1447800"/>
            <a:ext cx="8200231" cy="49530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200"/>
              <a:buChar char="■"/>
            </a:pPr>
            <a:r>
              <a:rPr lang="en-US"/>
              <a:t>Senior-level government employee within business owner and mission owner organization</a:t>
            </a:r>
            <a:endParaRPr/>
          </a:p>
          <a:p>
            <a:pPr marL="342900" lvl="0" indent="-342900" algn="l" rtl="0">
              <a:lnSpc>
                <a:spcPct val="100000"/>
              </a:lnSpc>
              <a:spcBef>
                <a:spcPts val="400"/>
              </a:spcBef>
              <a:spcAft>
                <a:spcPts val="0"/>
              </a:spcAft>
              <a:buSzPts val="1200"/>
              <a:buChar char="■"/>
            </a:pPr>
            <a:r>
              <a:rPr lang="en-US"/>
              <a:t>Appointed by Component Head</a:t>
            </a:r>
            <a:endParaRPr/>
          </a:p>
          <a:p>
            <a:pPr marL="342900" lvl="0" indent="-342900" algn="l" rtl="0">
              <a:lnSpc>
                <a:spcPct val="100000"/>
              </a:lnSpc>
              <a:spcBef>
                <a:spcPts val="400"/>
              </a:spcBef>
              <a:spcAft>
                <a:spcPts val="0"/>
              </a:spcAft>
              <a:buSzPts val="1200"/>
              <a:buChar char="■"/>
            </a:pPr>
            <a:r>
              <a:rPr lang="en-US"/>
              <a:t>Responsibilities:</a:t>
            </a:r>
            <a:endParaRPr/>
          </a:p>
          <a:p>
            <a:pPr marL="742950" lvl="1" indent="-285750" algn="l" rtl="0">
              <a:lnSpc>
                <a:spcPct val="100000"/>
              </a:lnSpc>
              <a:spcBef>
                <a:spcPts val="400"/>
              </a:spcBef>
              <a:spcAft>
                <a:spcPts val="0"/>
              </a:spcAft>
              <a:buSzPts val="1100"/>
              <a:buChar char="■"/>
            </a:pPr>
            <a:r>
              <a:rPr lang="en-US"/>
              <a:t>Make authorization decisions for IS and PIT Systems within their purview</a:t>
            </a:r>
            <a:endParaRPr/>
          </a:p>
          <a:p>
            <a:pPr marL="742950" lvl="1" indent="-285750" algn="l" rtl="0">
              <a:lnSpc>
                <a:spcPct val="100000"/>
              </a:lnSpc>
              <a:spcBef>
                <a:spcPts val="400"/>
              </a:spcBef>
              <a:spcAft>
                <a:spcPts val="0"/>
              </a:spcAft>
              <a:buSzPts val="1100"/>
              <a:buChar char="■"/>
            </a:pPr>
            <a:r>
              <a:rPr lang="en-US"/>
              <a:t>Ensure RMF tasks are completed and documented</a:t>
            </a:r>
            <a:endParaRPr/>
          </a:p>
          <a:p>
            <a:pPr marL="742950" lvl="1" indent="-285750" algn="l" rtl="0">
              <a:lnSpc>
                <a:spcPct val="100000"/>
              </a:lnSpc>
              <a:spcBef>
                <a:spcPts val="400"/>
              </a:spcBef>
              <a:spcAft>
                <a:spcPts val="0"/>
              </a:spcAft>
              <a:buSzPts val="1100"/>
              <a:buChar char="■"/>
            </a:pPr>
            <a:r>
              <a:rPr lang="en-US"/>
              <a:t>Track POA&amp;Ms</a:t>
            </a:r>
            <a:endParaRPr/>
          </a:p>
          <a:p>
            <a:pPr marL="742950" lvl="1" indent="-285750" algn="l" rtl="0">
              <a:lnSpc>
                <a:spcPct val="100000"/>
              </a:lnSpc>
              <a:spcBef>
                <a:spcPts val="400"/>
              </a:spcBef>
              <a:spcAft>
                <a:spcPts val="0"/>
              </a:spcAft>
              <a:buSzPts val="1100"/>
              <a:buChar char="■"/>
            </a:pPr>
            <a:r>
              <a:rPr lang="en-US"/>
              <a:t>Ensure appointees to cybersecurity positions have written statements of responsibilities</a:t>
            </a:r>
            <a:endParaRPr/>
          </a:p>
          <a:p>
            <a:pPr marL="342900" lvl="0" indent="-342900" algn="l" rtl="0">
              <a:lnSpc>
                <a:spcPct val="100000"/>
              </a:lnSpc>
              <a:spcBef>
                <a:spcPts val="400"/>
              </a:spcBef>
              <a:spcAft>
                <a:spcPts val="0"/>
              </a:spcAft>
              <a:buSzPts val="1200"/>
              <a:buChar char="■"/>
            </a:pPr>
            <a:r>
              <a:rPr lang="en-US"/>
              <a:t>Authorization decisions cannot be delegated; all other responsibilities can be delegated to AO Designated Representative (AODR)</a:t>
            </a:r>
            <a:endParaRPr/>
          </a:p>
        </p:txBody>
      </p:sp>
      <p:sp>
        <p:nvSpPr>
          <p:cNvPr id="1078" name="Google Shape;1078;p61"/>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Authorizing Official (AO)</a:t>
            </a:r>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1084"/>
        <p:cNvGrpSpPr/>
        <p:nvPr/>
      </p:nvGrpSpPr>
      <p:grpSpPr>
        <a:xfrm>
          <a:off x="0" y="0"/>
          <a:ext cx="0" cy="0"/>
          <a:chOff x="0" y="0"/>
          <a:chExt cx="0" cy="0"/>
        </a:xfrm>
      </p:grpSpPr>
      <p:sp>
        <p:nvSpPr>
          <p:cNvPr id="1085" name="Google Shape;1085;p62"/>
          <p:cNvSpPr txBox="1">
            <a:spLocks noGrp="1"/>
          </p:cNvSpPr>
          <p:nvPr>
            <p:ph type="body" idx="1"/>
          </p:nvPr>
        </p:nvSpPr>
        <p:spPr>
          <a:xfrm>
            <a:off x="533400" y="1143000"/>
            <a:ext cx="3962400" cy="476091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080"/>
              <a:buChar char="■"/>
            </a:pPr>
            <a:r>
              <a:rPr lang="en-US"/>
              <a:t>ISO (or System Owner)</a:t>
            </a:r>
            <a:endParaRPr/>
          </a:p>
          <a:p>
            <a:pPr marL="742950" lvl="1" indent="-285750" algn="l" rtl="0">
              <a:lnSpc>
                <a:spcPct val="100000"/>
              </a:lnSpc>
              <a:spcBef>
                <a:spcPts val="320"/>
              </a:spcBef>
              <a:spcAft>
                <a:spcPts val="0"/>
              </a:spcAft>
              <a:buSzPts val="880"/>
              <a:buChar char="■"/>
            </a:pPr>
            <a:r>
              <a:rPr lang="en-US"/>
              <a:t>Plan and budget for security control implementation, assessment and sustainment</a:t>
            </a:r>
            <a:endParaRPr/>
          </a:p>
          <a:p>
            <a:pPr marL="742950" lvl="1" indent="-285750" algn="l" rtl="0">
              <a:lnSpc>
                <a:spcPct val="100000"/>
              </a:lnSpc>
              <a:spcBef>
                <a:spcPts val="320"/>
              </a:spcBef>
              <a:spcAft>
                <a:spcPts val="0"/>
              </a:spcAft>
              <a:buSzPts val="880"/>
              <a:buChar char="■"/>
            </a:pPr>
            <a:r>
              <a:rPr lang="en-US"/>
              <a:t>Ensure users and support personnel receive cybersecurity training</a:t>
            </a:r>
            <a:endParaRPr/>
          </a:p>
          <a:p>
            <a:pPr marL="742950" lvl="1" indent="-285750" algn="l" rtl="0">
              <a:lnSpc>
                <a:spcPct val="100000"/>
              </a:lnSpc>
              <a:spcBef>
                <a:spcPts val="320"/>
              </a:spcBef>
              <a:spcAft>
                <a:spcPts val="0"/>
              </a:spcAft>
              <a:buSzPts val="880"/>
              <a:buChar char="■"/>
            </a:pPr>
            <a:r>
              <a:rPr lang="en-US"/>
              <a:t>Categorize each assigned system</a:t>
            </a:r>
            <a:endParaRPr/>
          </a:p>
          <a:p>
            <a:pPr marL="742950" lvl="1" indent="-285750" algn="l" rtl="0">
              <a:lnSpc>
                <a:spcPct val="100000"/>
              </a:lnSpc>
              <a:spcBef>
                <a:spcPts val="320"/>
              </a:spcBef>
              <a:spcAft>
                <a:spcPts val="0"/>
              </a:spcAft>
              <a:buSzPts val="880"/>
              <a:buChar char="■"/>
            </a:pPr>
            <a:r>
              <a:rPr lang="en-US"/>
              <a:t>Appoint a User Representative (UR)</a:t>
            </a:r>
            <a:endParaRPr/>
          </a:p>
          <a:p>
            <a:pPr marL="742950" lvl="1" indent="-285750" algn="l" rtl="0">
              <a:lnSpc>
                <a:spcPct val="100000"/>
              </a:lnSpc>
              <a:spcBef>
                <a:spcPts val="320"/>
              </a:spcBef>
              <a:spcAft>
                <a:spcPts val="0"/>
              </a:spcAft>
              <a:buSzPts val="880"/>
              <a:buChar char="■"/>
            </a:pPr>
            <a:r>
              <a:rPr lang="en-US"/>
              <a:t>Develop, maintain and track the Security Plan (SP) </a:t>
            </a:r>
            <a:endParaRPr/>
          </a:p>
        </p:txBody>
      </p:sp>
      <p:sp>
        <p:nvSpPr>
          <p:cNvPr id="1086" name="Google Shape;1086;p62"/>
          <p:cNvSpPr txBox="1">
            <a:spLocks noGrp="1"/>
          </p:cNvSpPr>
          <p:nvPr>
            <p:ph type="body" idx="2"/>
          </p:nvPr>
        </p:nvSpPr>
        <p:spPr>
          <a:xfrm>
            <a:off x="4953001" y="1143000"/>
            <a:ext cx="3863975" cy="476091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080"/>
              <a:buChar char="■"/>
            </a:pPr>
            <a:r>
              <a:rPr lang="en-US"/>
              <a:t>PM/SM</a:t>
            </a:r>
            <a:endParaRPr/>
          </a:p>
          <a:p>
            <a:pPr marL="742950" lvl="1" indent="-285750" algn="l" rtl="0">
              <a:lnSpc>
                <a:spcPct val="100000"/>
              </a:lnSpc>
              <a:spcBef>
                <a:spcPts val="320"/>
              </a:spcBef>
              <a:spcAft>
                <a:spcPts val="0"/>
              </a:spcAft>
              <a:buSzPts val="880"/>
              <a:buChar char="■"/>
            </a:pPr>
            <a:r>
              <a:rPr lang="en-US"/>
              <a:t>Register the system per DoD Component procedures</a:t>
            </a:r>
            <a:endParaRPr/>
          </a:p>
          <a:p>
            <a:pPr marL="742950" lvl="1" indent="-285750" algn="l" rtl="0">
              <a:lnSpc>
                <a:spcPct val="100000"/>
              </a:lnSpc>
              <a:spcBef>
                <a:spcPts val="320"/>
              </a:spcBef>
              <a:spcAft>
                <a:spcPts val="0"/>
              </a:spcAft>
              <a:buSzPts val="880"/>
              <a:buChar char="■"/>
            </a:pPr>
            <a:r>
              <a:rPr lang="en-US"/>
              <a:t>Appoint an ISSM for each assigned system</a:t>
            </a:r>
            <a:endParaRPr/>
          </a:p>
          <a:p>
            <a:pPr marL="742950" lvl="1" indent="-285750" algn="l" rtl="0">
              <a:lnSpc>
                <a:spcPct val="100000"/>
              </a:lnSpc>
              <a:spcBef>
                <a:spcPts val="320"/>
              </a:spcBef>
              <a:spcAft>
                <a:spcPts val="0"/>
              </a:spcAft>
              <a:buSzPts val="880"/>
              <a:buChar char="■"/>
            </a:pPr>
            <a:r>
              <a:rPr lang="en-US"/>
              <a:t>Ensure each system has an assigned security engineer</a:t>
            </a:r>
            <a:endParaRPr/>
          </a:p>
          <a:p>
            <a:pPr marL="742950" lvl="1" indent="-285750" algn="l" rtl="0">
              <a:lnSpc>
                <a:spcPct val="100000"/>
              </a:lnSpc>
              <a:spcBef>
                <a:spcPts val="320"/>
              </a:spcBef>
              <a:spcAft>
                <a:spcPts val="0"/>
              </a:spcAft>
              <a:buSzPts val="880"/>
              <a:buChar char="■"/>
            </a:pPr>
            <a:r>
              <a:rPr lang="en-US"/>
              <a:t>Develop a system description</a:t>
            </a:r>
            <a:endParaRPr/>
          </a:p>
          <a:p>
            <a:pPr marL="742950" lvl="1" indent="-285750" algn="l" rtl="0">
              <a:lnSpc>
                <a:spcPct val="100000"/>
              </a:lnSpc>
              <a:spcBef>
                <a:spcPts val="320"/>
              </a:spcBef>
              <a:spcAft>
                <a:spcPts val="0"/>
              </a:spcAft>
              <a:buSzPts val="880"/>
              <a:buChar char="■"/>
            </a:pPr>
            <a:r>
              <a:rPr lang="en-US"/>
              <a:t>Implement RMF </a:t>
            </a:r>
            <a:endParaRPr/>
          </a:p>
          <a:p>
            <a:pPr marL="742950" lvl="1" indent="-285750" algn="l" rtl="0">
              <a:lnSpc>
                <a:spcPct val="100000"/>
              </a:lnSpc>
              <a:spcBef>
                <a:spcPts val="320"/>
              </a:spcBef>
              <a:spcAft>
                <a:spcPts val="0"/>
              </a:spcAft>
              <a:buSzPts val="880"/>
              <a:buChar char="■"/>
            </a:pPr>
            <a:r>
              <a:rPr lang="en-US"/>
              <a:t>Ensure RMF activities are aligned with acquisition process</a:t>
            </a:r>
            <a:endParaRPr/>
          </a:p>
          <a:p>
            <a:pPr marL="742950" lvl="1" indent="-285750" algn="l" rtl="0">
              <a:lnSpc>
                <a:spcPct val="100000"/>
              </a:lnSpc>
              <a:spcBef>
                <a:spcPts val="320"/>
              </a:spcBef>
              <a:spcAft>
                <a:spcPts val="0"/>
              </a:spcAft>
              <a:buSzPts val="880"/>
              <a:buChar char="■"/>
            </a:pPr>
            <a:r>
              <a:rPr lang="en-US"/>
              <a:t>Enforce AO authorization decision</a:t>
            </a:r>
            <a:endParaRPr/>
          </a:p>
          <a:p>
            <a:pPr marL="742950" lvl="1" indent="-285750" algn="l" rtl="0">
              <a:lnSpc>
                <a:spcPct val="100000"/>
              </a:lnSpc>
              <a:spcBef>
                <a:spcPts val="320"/>
              </a:spcBef>
              <a:spcAft>
                <a:spcPts val="0"/>
              </a:spcAft>
              <a:buSzPts val="880"/>
              <a:buChar char="■"/>
            </a:pPr>
            <a:r>
              <a:rPr lang="en-US"/>
              <a:t>Develop and track a POA&amp;M for each system</a:t>
            </a:r>
            <a:endParaRPr/>
          </a:p>
          <a:p>
            <a:pPr marL="342900" lvl="0" indent="-274320" algn="l" rtl="0">
              <a:lnSpc>
                <a:spcPct val="100000"/>
              </a:lnSpc>
              <a:spcBef>
                <a:spcPts val="360"/>
              </a:spcBef>
              <a:spcAft>
                <a:spcPts val="0"/>
              </a:spcAft>
              <a:buSzPts val="1080"/>
              <a:buNone/>
            </a:pPr>
            <a:endParaRPr/>
          </a:p>
        </p:txBody>
      </p:sp>
      <p:sp>
        <p:nvSpPr>
          <p:cNvPr id="1087" name="Google Shape;1087;p62"/>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Information System Owner (ISO) and</a:t>
            </a:r>
            <a:br>
              <a:rPr lang="en-US"/>
            </a:br>
            <a:r>
              <a:rPr lang="en-US"/>
              <a:t>Program/System Manager (PM/SM)</a:t>
            </a:r>
            <a:endParaRPr/>
          </a:p>
        </p:txBody>
      </p:sp>
      <p:sp>
        <p:nvSpPr>
          <p:cNvPr id="1088" name="Google Shape;1088;p62"/>
          <p:cNvSpPr/>
          <p:nvPr/>
        </p:nvSpPr>
        <p:spPr>
          <a:xfrm>
            <a:off x="707628" y="5561013"/>
            <a:ext cx="3613944" cy="685800"/>
          </a:xfrm>
          <a:prstGeom prst="round2DiagRect">
            <a:avLst>
              <a:gd name="adj1" fmla="val 16667"/>
              <a:gd name="adj2" fmla="val 0"/>
            </a:avLst>
          </a:prstGeom>
          <a:solidFill>
            <a:srgbClr val="F2F2F2"/>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dk1"/>
                </a:solidFill>
                <a:latin typeface="Tahoma"/>
                <a:ea typeface="Tahoma"/>
                <a:cs typeface="Tahoma"/>
                <a:sym typeface="Tahoma"/>
              </a:rPr>
              <a:t>In many organizations, ISO and PM/SM roles are assigned to the same individual</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1094"/>
        <p:cNvGrpSpPr/>
        <p:nvPr/>
      </p:nvGrpSpPr>
      <p:grpSpPr>
        <a:xfrm>
          <a:off x="0" y="0"/>
          <a:ext cx="0" cy="0"/>
          <a:chOff x="0" y="0"/>
          <a:chExt cx="0" cy="0"/>
        </a:xfrm>
      </p:grpSpPr>
      <p:sp>
        <p:nvSpPr>
          <p:cNvPr id="1095" name="Google Shape;1095;p63"/>
          <p:cNvSpPr txBox="1">
            <a:spLocks noGrp="1"/>
          </p:cNvSpPr>
          <p:nvPr>
            <p:ph type="body" idx="1"/>
          </p:nvPr>
        </p:nvSpPr>
        <p:spPr>
          <a:xfrm>
            <a:off x="617538" y="1384300"/>
            <a:ext cx="8199437" cy="476091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Represent the operational interests of the user community in the RMF process</a:t>
            </a:r>
            <a:endParaRPr/>
          </a:p>
        </p:txBody>
      </p:sp>
      <p:sp>
        <p:nvSpPr>
          <p:cNvPr id="1096" name="Google Shape;1096;p63"/>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User Representative (UR)</a:t>
            </a:r>
            <a:endParaRPr/>
          </a:p>
        </p:txBody>
      </p:sp>
      <p:sp>
        <p:nvSpPr>
          <p:cNvPr id="1097" name="Google Shape;1097;p63"/>
          <p:cNvSpPr/>
          <p:nvPr/>
        </p:nvSpPr>
        <p:spPr>
          <a:xfrm>
            <a:off x="3532187" y="2944812"/>
            <a:ext cx="2971800" cy="1639887"/>
          </a:xfrm>
          <a:prstGeom prst="round2DiagRect">
            <a:avLst>
              <a:gd name="adj1" fmla="val 16667"/>
              <a:gd name="adj2" fmla="val 0"/>
            </a:avLst>
          </a:prstGeom>
          <a:solidFill>
            <a:srgbClr val="E5B8B7"/>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Tahoma"/>
                <a:ea typeface="Tahoma"/>
                <a:cs typeface="Tahoma"/>
                <a:sym typeface="Tahoma"/>
              </a:rPr>
              <a:t>NOTE: The UR role is retained from DIACAP; a specific UR role does </a:t>
            </a:r>
            <a:r>
              <a:rPr lang="en-US" sz="1800" b="0" i="0" u="sng" strike="noStrike" cap="none">
                <a:solidFill>
                  <a:schemeClr val="dk1"/>
                </a:solidFill>
                <a:latin typeface="Tahoma"/>
                <a:ea typeface="Tahoma"/>
                <a:cs typeface="Tahoma"/>
                <a:sym typeface="Tahoma"/>
              </a:rPr>
              <a:t>not</a:t>
            </a:r>
            <a:r>
              <a:rPr lang="en-US" sz="1800" b="0" i="0" u="none" strike="noStrike" cap="none">
                <a:solidFill>
                  <a:schemeClr val="dk1"/>
                </a:solidFill>
                <a:latin typeface="Tahoma"/>
                <a:ea typeface="Tahoma"/>
                <a:cs typeface="Tahoma"/>
                <a:sym typeface="Tahoma"/>
              </a:rPr>
              <a:t> appear in the NIST RMF publications</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1103"/>
        <p:cNvGrpSpPr/>
        <p:nvPr/>
      </p:nvGrpSpPr>
      <p:grpSpPr>
        <a:xfrm>
          <a:off x="0" y="0"/>
          <a:ext cx="0" cy="0"/>
          <a:chOff x="0" y="0"/>
          <a:chExt cx="0" cy="0"/>
        </a:xfrm>
      </p:grpSpPr>
      <p:sp>
        <p:nvSpPr>
          <p:cNvPr id="1104" name="Google Shape;1104;p64"/>
          <p:cNvSpPr txBox="1">
            <a:spLocks noGrp="1"/>
          </p:cNvSpPr>
          <p:nvPr>
            <p:ph type="body" idx="1"/>
          </p:nvPr>
        </p:nvSpPr>
        <p:spPr>
          <a:xfrm>
            <a:off x="533400" y="1143000"/>
            <a:ext cx="3962400" cy="476091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080"/>
              <a:buChar char="■"/>
            </a:pPr>
            <a:r>
              <a:rPr lang="en-US"/>
              <a:t>ISSM (formerly IAM)*</a:t>
            </a:r>
            <a:endParaRPr/>
          </a:p>
          <a:p>
            <a:pPr marL="742950" lvl="1" indent="-285750" algn="l" rtl="0">
              <a:lnSpc>
                <a:spcPct val="100000"/>
              </a:lnSpc>
              <a:spcBef>
                <a:spcPts val="320"/>
              </a:spcBef>
              <a:spcAft>
                <a:spcPts val="0"/>
              </a:spcAft>
              <a:buSzPts val="880"/>
              <a:buChar char="■"/>
            </a:pPr>
            <a:r>
              <a:rPr lang="en-US"/>
              <a:t>Develop/maintain organizational cybersecurity program (architecture, requirements, policies, procedures, personnel)</a:t>
            </a:r>
            <a:endParaRPr/>
          </a:p>
          <a:p>
            <a:pPr marL="742950" lvl="1" indent="-285750" algn="l" rtl="0">
              <a:lnSpc>
                <a:spcPct val="100000"/>
              </a:lnSpc>
              <a:spcBef>
                <a:spcPts val="320"/>
              </a:spcBef>
              <a:spcAft>
                <a:spcPts val="0"/>
              </a:spcAft>
              <a:buSzPts val="880"/>
              <a:buChar char="■"/>
            </a:pPr>
            <a:r>
              <a:rPr lang="en-US"/>
              <a:t>Ensure information owners / stewards are identified</a:t>
            </a:r>
            <a:endParaRPr/>
          </a:p>
          <a:p>
            <a:pPr marL="742950" lvl="1" indent="-285750" algn="l" rtl="0">
              <a:lnSpc>
                <a:spcPct val="100000"/>
              </a:lnSpc>
              <a:spcBef>
                <a:spcPts val="320"/>
              </a:spcBef>
              <a:spcAft>
                <a:spcPts val="0"/>
              </a:spcAft>
              <a:buSzPts val="880"/>
              <a:buChar char="■"/>
            </a:pPr>
            <a:r>
              <a:rPr lang="en-US"/>
              <a:t>Appoint and oversee ISSOs</a:t>
            </a:r>
            <a:endParaRPr/>
          </a:p>
          <a:p>
            <a:pPr marL="742950" lvl="1" indent="-285750" algn="l" rtl="0">
              <a:lnSpc>
                <a:spcPct val="100000"/>
              </a:lnSpc>
              <a:spcBef>
                <a:spcPts val="320"/>
              </a:spcBef>
              <a:spcAft>
                <a:spcPts val="0"/>
              </a:spcAft>
              <a:buSzPts val="880"/>
              <a:buChar char="■"/>
            </a:pPr>
            <a:r>
              <a:rPr lang="en-US"/>
              <a:t>Maintain a repository for cybersecurity documentation</a:t>
            </a:r>
            <a:endParaRPr/>
          </a:p>
          <a:p>
            <a:pPr marL="742950" lvl="1" indent="-285750" algn="l" rtl="0">
              <a:lnSpc>
                <a:spcPct val="100000"/>
              </a:lnSpc>
              <a:spcBef>
                <a:spcPts val="320"/>
              </a:spcBef>
              <a:spcAft>
                <a:spcPts val="0"/>
              </a:spcAft>
              <a:buSzPts val="880"/>
              <a:buChar char="■"/>
            </a:pPr>
            <a:r>
              <a:rPr lang="en-US"/>
              <a:t>Monitor compliance with security policy</a:t>
            </a:r>
            <a:endParaRPr/>
          </a:p>
          <a:p>
            <a:pPr marL="742950" lvl="1" indent="-285750" algn="l" rtl="0">
              <a:lnSpc>
                <a:spcPct val="100000"/>
              </a:lnSpc>
              <a:spcBef>
                <a:spcPts val="320"/>
              </a:spcBef>
              <a:spcAft>
                <a:spcPts val="0"/>
              </a:spcAft>
              <a:buSzPts val="880"/>
              <a:buChar char="■"/>
            </a:pPr>
            <a:r>
              <a:rPr lang="en-US"/>
              <a:t>Act as cybersecurity technical advisor</a:t>
            </a:r>
            <a:endParaRPr/>
          </a:p>
          <a:p>
            <a:pPr marL="742950" lvl="1" indent="-285750" algn="l" rtl="0">
              <a:lnSpc>
                <a:spcPct val="100000"/>
              </a:lnSpc>
              <a:spcBef>
                <a:spcPts val="320"/>
              </a:spcBef>
              <a:spcAft>
                <a:spcPts val="0"/>
              </a:spcAft>
              <a:buSzPts val="880"/>
              <a:buChar char="■"/>
            </a:pPr>
            <a:r>
              <a:rPr lang="en-US"/>
              <a:t>Respond to cybersecurity incidents and spillage</a:t>
            </a:r>
            <a:endParaRPr/>
          </a:p>
        </p:txBody>
      </p:sp>
      <p:sp>
        <p:nvSpPr>
          <p:cNvPr id="1105" name="Google Shape;1105;p64"/>
          <p:cNvSpPr txBox="1">
            <a:spLocks noGrp="1"/>
          </p:cNvSpPr>
          <p:nvPr>
            <p:ph type="body" idx="2"/>
          </p:nvPr>
        </p:nvSpPr>
        <p:spPr>
          <a:xfrm>
            <a:off x="4953001" y="1143000"/>
            <a:ext cx="3863975" cy="476091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080"/>
              <a:buChar char="■"/>
            </a:pPr>
            <a:r>
              <a:rPr lang="en-US"/>
              <a:t>ISSO (formerly IAO)*</a:t>
            </a:r>
            <a:endParaRPr/>
          </a:p>
          <a:p>
            <a:pPr marL="742950" lvl="1" indent="-285750" algn="l" rtl="0">
              <a:lnSpc>
                <a:spcPct val="100000"/>
              </a:lnSpc>
              <a:spcBef>
                <a:spcPts val="320"/>
              </a:spcBef>
              <a:spcAft>
                <a:spcPts val="0"/>
              </a:spcAft>
              <a:buSzPts val="880"/>
              <a:buChar char="■"/>
            </a:pPr>
            <a:r>
              <a:rPr lang="en-US"/>
              <a:t>Assist ISSM</a:t>
            </a:r>
            <a:endParaRPr/>
          </a:p>
          <a:p>
            <a:pPr marL="742950" lvl="1" indent="-285750" algn="l" rtl="0">
              <a:lnSpc>
                <a:spcPct val="100000"/>
              </a:lnSpc>
              <a:spcBef>
                <a:spcPts val="320"/>
              </a:spcBef>
              <a:spcAft>
                <a:spcPts val="0"/>
              </a:spcAft>
              <a:buSzPts val="880"/>
              <a:buChar char="■"/>
            </a:pPr>
            <a:r>
              <a:rPr lang="en-US"/>
              <a:t>Enforce cybersecurity policies and procedures</a:t>
            </a:r>
            <a:endParaRPr/>
          </a:p>
          <a:p>
            <a:pPr marL="742950" lvl="1" indent="-285750" algn="l" rtl="0">
              <a:lnSpc>
                <a:spcPct val="100000"/>
              </a:lnSpc>
              <a:spcBef>
                <a:spcPts val="320"/>
              </a:spcBef>
              <a:spcAft>
                <a:spcPts val="0"/>
              </a:spcAft>
              <a:buSzPts val="880"/>
              <a:buChar char="■"/>
            </a:pPr>
            <a:r>
              <a:rPr lang="en-US"/>
              <a:t>Ensure users have appropriate clearances and authorization before access is granted</a:t>
            </a:r>
            <a:endParaRPr/>
          </a:p>
          <a:p>
            <a:pPr marL="742950" lvl="1" indent="-285750" algn="l" rtl="0">
              <a:lnSpc>
                <a:spcPct val="100000"/>
              </a:lnSpc>
              <a:spcBef>
                <a:spcPts val="320"/>
              </a:spcBef>
              <a:spcAft>
                <a:spcPts val="0"/>
              </a:spcAft>
              <a:buSzPts val="880"/>
              <a:buChar char="■"/>
            </a:pPr>
            <a:r>
              <a:rPr lang="en-US"/>
              <a:t>Ensure cybersecurity documentation is up-to-date and accessible to authorized individuals</a:t>
            </a:r>
            <a:endParaRPr/>
          </a:p>
        </p:txBody>
      </p:sp>
      <p:sp>
        <p:nvSpPr>
          <p:cNvPr id="1106" name="Google Shape;1106;p64"/>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Information System Security Manager/Officer (ISSM/ISSO)</a:t>
            </a:r>
            <a:endParaRPr/>
          </a:p>
        </p:txBody>
      </p:sp>
      <p:sp>
        <p:nvSpPr>
          <p:cNvPr id="1107" name="Google Shape;1107;p64"/>
          <p:cNvSpPr/>
          <p:nvPr/>
        </p:nvSpPr>
        <p:spPr>
          <a:xfrm>
            <a:off x="5372100" y="4938217"/>
            <a:ext cx="3238500" cy="1005383"/>
          </a:xfrm>
          <a:prstGeom prst="round2DiagRect">
            <a:avLst>
              <a:gd name="adj1" fmla="val 16667"/>
              <a:gd name="adj2" fmla="val 0"/>
            </a:avLst>
          </a:prstGeom>
          <a:solidFill>
            <a:srgbClr val="DAE5F1"/>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Tahoma"/>
                <a:ea typeface="Tahoma"/>
                <a:cs typeface="Tahoma"/>
                <a:sym typeface="Tahoma"/>
              </a:rPr>
              <a:t>*In smaller DoD organizations, the same individual may assume both ISSM and ISSO roles</a:t>
            </a:r>
            <a:endParaRPr sz="1400" b="0" i="0" u="none" strike="noStrike" cap="none">
              <a:solidFill>
                <a:srgbClr val="000000"/>
              </a:solidFill>
              <a:latin typeface="Arial"/>
              <a:ea typeface="Arial"/>
              <a:cs typeface="Arial"/>
              <a:sym typeface="Arial"/>
            </a:endParaRPr>
          </a:p>
        </p:txBody>
      </p:sp>
      <p:sp>
        <p:nvSpPr>
          <p:cNvPr id="1108" name="Google Shape;1108;p64"/>
          <p:cNvSpPr txBox="1"/>
          <p:nvPr/>
        </p:nvSpPr>
        <p:spPr>
          <a:xfrm>
            <a:off x="1219200" y="6324600"/>
            <a:ext cx="6787356" cy="338554"/>
          </a:xfrm>
          <a:prstGeom prst="rect">
            <a:avLst/>
          </a:prstGeom>
          <a:solidFill>
            <a:srgbClr val="F2F2F2"/>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Tahoma"/>
                <a:ea typeface="Tahoma"/>
                <a:cs typeface="Tahoma"/>
                <a:sym typeface="Tahoma"/>
              </a:rPr>
              <a:t>NOTE: NIST RMF publications assign all these responsibilities to “ISSO”</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1114"/>
        <p:cNvGrpSpPr/>
        <p:nvPr/>
      </p:nvGrpSpPr>
      <p:grpSpPr>
        <a:xfrm>
          <a:off x="0" y="0"/>
          <a:ext cx="0" cy="0"/>
          <a:chOff x="0" y="0"/>
          <a:chExt cx="0" cy="0"/>
        </a:xfrm>
      </p:grpSpPr>
      <p:sp>
        <p:nvSpPr>
          <p:cNvPr id="1115" name="Google Shape;1115;p65"/>
          <p:cNvSpPr txBox="1">
            <a:spLocks noGrp="1"/>
          </p:cNvSpPr>
          <p:nvPr>
            <p:ph type="body" idx="1"/>
          </p:nvPr>
        </p:nvSpPr>
        <p:spPr>
          <a:xfrm>
            <a:off x="617538" y="1384300"/>
            <a:ext cx="8199437" cy="476091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Information Owner / Steward (IO)</a:t>
            </a:r>
            <a:endParaRPr/>
          </a:p>
          <a:p>
            <a:pPr marL="342900" lvl="0" indent="-342900" algn="l" rtl="0">
              <a:lnSpc>
                <a:spcPct val="100000"/>
              </a:lnSpc>
              <a:spcBef>
                <a:spcPts val="480"/>
              </a:spcBef>
              <a:spcAft>
                <a:spcPts val="0"/>
              </a:spcAft>
              <a:buSzPts val="1440"/>
              <a:buChar char="■"/>
            </a:pPr>
            <a:r>
              <a:rPr lang="en-US"/>
              <a:t>Common Control Provider</a:t>
            </a:r>
            <a:endParaRPr/>
          </a:p>
          <a:p>
            <a:pPr marL="342900" lvl="0" indent="-342900" algn="l" rtl="0">
              <a:lnSpc>
                <a:spcPct val="100000"/>
              </a:lnSpc>
              <a:spcBef>
                <a:spcPts val="480"/>
              </a:spcBef>
              <a:spcAft>
                <a:spcPts val="0"/>
              </a:spcAft>
              <a:buSzPts val="1440"/>
              <a:buChar char="■"/>
            </a:pPr>
            <a:r>
              <a:rPr lang="en-US"/>
              <a:t>Information Security Engineer</a:t>
            </a:r>
            <a:endParaRPr/>
          </a:p>
          <a:p>
            <a:pPr marL="342900" lvl="0" indent="-342900" algn="l" rtl="0">
              <a:lnSpc>
                <a:spcPct val="100000"/>
              </a:lnSpc>
              <a:spcBef>
                <a:spcPts val="480"/>
              </a:spcBef>
              <a:spcAft>
                <a:spcPts val="0"/>
              </a:spcAft>
              <a:buSzPts val="1440"/>
              <a:buChar char="■"/>
            </a:pPr>
            <a:r>
              <a:rPr lang="en-US"/>
              <a:t>Information Security Architect</a:t>
            </a:r>
            <a:endParaRPr/>
          </a:p>
        </p:txBody>
      </p:sp>
      <p:sp>
        <p:nvSpPr>
          <p:cNvPr id="1116" name="Google Shape;1116;p65"/>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Additional Roles</a:t>
            </a:r>
            <a:endParaRPr/>
          </a:p>
        </p:txBody>
      </p:sp>
      <p:sp>
        <p:nvSpPr>
          <p:cNvPr id="1117" name="Google Shape;1117;p65"/>
          <p:cNvSpPr/>
          <p:nvPr/>
        </p:nvSpPr>
        <p:spPr>
          <a:xfrm>
            <a:off x="1524000" y="4038600"/>
            <a:ext cx="5410200" cy="1905000"/>
          </a:xfrm>
          <a:prstGeom prst="wave">
            <a:avLst>
              <a:gd name="adj1" fmla="val 12500"/>
              <a:gd name="adj2" fmla="val 0"/>
            </a:avLst>
          </a:prstGeom>
          <a:solidFill>
            <a:srgbClr val="DAE5F1"/>
          </a:solidFill>
          <a:ln>
            <a:noFill/>
          </a:ln>
        </p:spPr>
        <p:txBody>
          <a:bodyPr spcFirstLastPara="1" wrap="square" lIns="91425" tIns="45700" rIns="91425" bIns="45700" anchor="t" anchorCtr="0">
            <a:normAutofit/>
          </a:bodyPr>
          <a:lstStyle/>
          <a:p>
            <a:pPr marL="0" marR="0" lvl="0" indent="0" algn="l" rtl="0">
              <a:lnSpc>
                <a:spcPct val="80000"/>
              </a:lnSpc>
              <a:spcBef>
                <a:spcPts val="0"/>
              </a:spcBef>
              <a:spcAft>
                <a:spcPts val="0"/>
              </a:spcAft>
              <a:buClr>
                <a:schemeClr val="dk1"/>
              </a:buClr>
              <a:buSzPts val="2220"/>
              <a:buFont typeface="Tahoma"/>
              <a:buNone/>
            </a:pPr>
            <a:r>
              <a:rPr lang="en-US" sz="2220" b="0" i="0" u="none" strike="noStrike" cap="none">
                <a:solidFill>
                  <a:schemeClr val="dk1"/>
                </a:solidFill>
                <a:latin typeface="Tahoma"/>
                <a:ea typeface="Tahoma"/>
                <a:cs typeface="Tahoma"/>
                <a:sym typeface="Tahoma"/>
              </a:rPr>
              <a:t>These are most often Tier 3 roles, but in some cases, they can exist in Tiers 1 and/or 2.</a:t>
            </a:r>
            <a:endParaRPr sz="2220" b="0" i="0" u="none" strike="noStrike" cap="none">
              <a:solidFill>
                <a:schemeClr val="dk1"/>
              </a:solidFill>
              <a:latin typeface="Tahoma"/>
              <a:ea typeface="Tahoma"/>
              <a:cs typeface="Tahoma"/>
              <a:sym typeface="Tahoma"/>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1123"/>
        <p:cNvGrpSpPr/>
        <p:nvPr/>
      </p:nvGrpSpPr>
      <p:grpSpPr>
        <a:xfrm>
          <a:off x="0" y="0"/>
          <a:ext cx="0" cy="0"/>
          <a:chOff x="0" y="0"/>
          <a:chExt cx="0" cy="0"/>
        </a:xfrm>
      </p:grpSpPr>
      <p:sp>
        <p:nvSpPr>
          <p:cNvPr id="1124" name="Google Shape;1124;p66"/>
          <p:cNvSpPr txBox="1">
            <a:spLocks noGrp="1"/>
          </p:cNvSpPr>
          <p:nvPr>
            <p:ph type="body" idx="1"/>
          </p:nvPr>
        </p:nvSpPr>
        <p:spPr>
          <a:xfrm>
            <a:off x="617538" y="1384300"/>
            <a:ext cx="8199437" cy="476091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Official with statutory, management or operational authority for specified information</a:t>
            </a:r>
            <a:endParaRPr/>
          </a:p>
          <a:p>
            <a:pPr marL="342900" lvl="0" indent="-342900" algn="l" rtl="0">
              <a:lnSpc>
                <a:spcPct val="100000"/>
              </a:lnSpc>
              <a:spcBef>
                <a:spcPts val="480"/>
              </a:spcBef>
              <a:spcAft>
                <a:spcPts val="0"/>
              </a:spcAft>
              <a:buSzPts val="1440"/>
              <a:buChar char="■"/>
            </a:pPr>
            <a:r>
              <a:rPr lang="en-US"/>
              <a:t>Responsible for establishing policies and procedures for its generation, collection, processing, dissemination and disposal</a:t>
            </a:r>
            <a:endParaRPr/>
          </a:p>
          <a:p>
            <a:pPr marL="342900" lvl="0" indent="-342900" algn="l" rtl="0">
              <a:lnSpc>
                <a:spcPct val="100000"/>
              </a:lnSpc>
              <a:spcBef>
                <a:spcPts val="480"/>
              </a:spcBef>
              <a:spcAft>
                <a:spcPts val="0"/>
              </a:spcAft>
              <a:buSzPts val="1440"/>
              <a:buChar char="■"/>
            </a:pPr>
            <a:r>
              <a:rPr lang="en-US"/>
              <a:t>May or may not be the Information System Owner</a:t>
            </a:r>
            <a:endParaRPr/>
          </a:p>
          <a:p>
            <a:pPr marL="342900" lvl="0" indent="-342900" algn="l" rtl="0">
              <a:lnSpc>
                <a:spcPct val="100000"/>
              </a:lnSpc>
              <a:spcBef>
                <a:spcPts val="480"/>
              </a:spcBef>
              <a:spcAft>
                <a:spcPts val="0"/>
              </a:spcAft>
              <a:buSzPts val="1440"/>
              <a:buChar char="■"/>
            </a:pPr>
            <a:r>
              <a:rPr lang="en-US"/>
              <a:t>A single system may contain information from multiple IOs</a:t>
            </a:r>
            <a:endParaRPr/>
          </a:p>
          <a:p>
            <a:pPr marL="342900" lvl="0" indent="-251459" algn="l" rtl="0">
              <a:lnSpc>
                <a:spcPct val="100000"/>
              </a:lnSpc>
              <a:spcBef>
                <a:spcPts val="480"/>
              </a:spcBef>
              <a:spcAft>
                <a:spcPts val="0"/>
              </a:spcAft>
              <a:buSzPts val="1440"/>
              <a:buNone/>
            </a:pPr>
            <a:endParaRPr/>
          </a:p>
        </p:txBody>
      </p:sp>
      <p:sp>
        <p:nvSpPr>
          <p:cNvPr id="1125" name="Google Shape;1125;p66"/>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Information Owner/Steward (IO)</a:t>
            </a:r>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1131"/>
        <p:cNvGrpSpPr/>
        <p:nvPr/>
      </p:nvGrpSpPr>
      <p:grpSpPr>
        <a:xfrm>
          <a:off x="0" y="0"/>
          <a:ext cx="0" cy="0"/>
          <a:chOff x="0" y="0"/>
          <a:chExt cx="0" cy="0"/>
        </a:xfrm>
      </p:grpSpPr>
      <p:sp>
        <p:nvSpPr>
          <p:cNvPr id="1132" name="Google Shape;1132;p67"/>
          <p:cNvSpPr txBox="1">
            <a:spLocks noGrp="1"/>
          </p:cNvSpPr>
          <p:nvPr>
            <p:ph type="body" idx="1"/>
          </p:nvPr>
        </p:nvSpPr>
        <p:spPr>
          <a:xfrm>
            <a:off x="617538" y="1384300"/>
            <a:ext cx="8199437" cy="476091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Responsible for the development, implementation, assessment, and monitoring of common controls (i.e., security controls inherited by information systems).</a:t>
            </a:r>
            <a:endParaRPr/>
          </a:p>
        </p:txBody>
      </p:sp>
      <p:sp>
        <p:nvSpPr>
          <p:cNvPr id="1133" name="Google Shape;1133;p67"/>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Common Control Provider</a:t>
            </a:r>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1139"/>
        <p:cNvGrpSpPr/>
        <p:nvPr/>
      </p:nvGrpSpPr>
      <p:grpSpPr>
        <a:xfrm>
          <a:off x="0" y="0"/>
          <a:ext cx="0" cy="0"/>
          <a:chOff x="0" y="0"/>
          <a:chExt cx="0" cy="0"/>
        </a:xfrm>
      </p:grpSpPr>
      <p:sp>
        <p:nvSpPr>
          <p:cNvPr id="1140" name="Google Shape;1140;p68"/>
          <p:cNvSpPr txBox="1">
            <a:spLocks noGrp="1"/>
          </p:cNvSpPr>
          <p:nvPr>
            <p:ph type="body" idx="1"/>
          </p:nvPr>
        </p:nvSpPr>
        <p:spPr>
          <a:xfrm>
            <a:off x="457200" y="1295402"/>
            <a:ext cx="3961648" cy="535065"/>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200"/>
              <a:buNone/>
            </a:pPr>
            <a:r>
              <a:rPr lang="en-US"/>
              <a:t>Information Security Architect (ISA)</a:t>
            </a:r>
            <a:endParaRPr/>
          </a:p>
        </p:txBody>
      </p:sp>
      <p:sp>
        <p:nvSpPr>
          <p:cNvPr id="1141" name="Google Shape;1141;p68"/>
          <p:cNvSpPr txBox="1">
            <a:spLocks noGrp="1"/>
          </p:cNvSpPr>
          <p:nvPr>
            <p:ph type="body" idx="2"/>
          </p:nvPr>
        </p:nvSpPr>
        <p:spPr>
          <a:xfrm>
            <a:off x="473909" y="1878013"/>
            <a:ext cx="3962400" cy="4446589"/>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320"/>
              <a:buChar char="■"/>
            </a:pPr>
            <a:r>
              <a:rPr lang="en-US"/>
              <a:t>Ensures security requirements are integrated into enterprise architecture</a:t>
            </a:r>
            <a:endParaRPr/>
          </a:p>
        </p:txBody>
      </p:sp>
      <p:sp>
        <p:nvSpPr>
          <p:cNvPr id="1142" name="Google Shape;1142;p68"/>
          <p:cNvSpPr txBox="1">
            <a:spLocks noGrp="1"/>
          </p:cNvSpPr>
          <p:nvPr>
            <p:ph type="body" idx="3"/>
          </p:nvPr>
        </p:nvSpPr>
        <p:spPr>
          <a:xfrm>
            <a:off x="4741862" y="1295402"/>
            <a:ext cx="3944343" cy="535065"/>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200"/>
              <a:buNone/>
            </a:pPr>
            <a:r>
              <a:rPr lang="en-US"/>
              <a:t>Information System Security Engineer (ISSE)</a:t>
            </a:r>
            <a:endParaRPr/>
          </a:p>
        </p:txBody>
      </p:sp>
      <p:sp>
        <p:nvSpPr>
          <p:cNvPr id="1143" name="Google Shape;1143;p68"/>
          <p:cNvSpPr txBox="1">
            <a:spLocks noGrp="1"/>
          </p:cNvSpPr>
          <p:nvPr>
            <p:ph type="body" idx="4"/>
          </p:nvPr>
        </p:nvSpPr>
        <p:spPr>
          <a:xfrm>
            <a:off x="4724400" y="1801811"/>
            <a:ext cx="3962400" cy="4446589"/>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320"/>
              <a:buChar char="■"/>
            </a:pPr>
            <a:r>
              <a:rPr lang="en-US"/>
              <a:t>Ensures security requirements are integrated into information system and product acquisition, design and configuration</a:t>
            </a:r>
            <a:endParaRPr/>
          </a:p>
        </p:txBody>
      </p:sp>
      <p:sp>
        <p:nvSpPr>
          <p:cNvPr id="1144" name="Google Shape;1144;p68"/>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Information Security Architect (ISA)</a:t>
            </a:r>
            <a:br>
              <a:rPr lang="en-US"/>
            </a:br>
            <a:r>
              <a:rPr lang="en-US"/>
              <a:t>Information System Security Engineer (ISSE)</a:t>
            </a:r>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1150"/>
        <p:cNvGrpSpPr/>
        <p:nvPr/>
      </p:nvGrpSpPr>
      <p:grpSpPr>
        <a:xfrm>
          <a:off x="0" y="0"/>
          <a:ext cx="0" cy="0"/>
          <a:chOff x="0" y="0"/>
          <a:chExt cx="0" cy="0"/>
        </a:xfrm>
      </p:grpSpPr>
      <p:sp>
        <p:nvSpPr>
          <p:cNvPr id="1151" name="Google Shape;1151;p69"/>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Three-Tier Model (DoD)</a:t>
            </a:r>
            <a:endParaRPr/>
          </a:p>
        </p:txBody>
      </p:sp>
      <p:sp>
        <p:nvSpPr>
          <p:cNvPr id="1152" name="Google Shape;1152;p69"/>
          <p:cNvSpPr txBox="1"/>
          <p:nvPr/>
        </p:nvSpPr>
        <p:spPr>
          <a:xfrm>
            <a:off x="381000" y="6019800"/>
            <a:ext cx="8763000"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Tahoma"/>
                <a:ea typeface="Tahoma"/>
                <a:cs typeface="Tahoma"/>
                <a:sym typeface="Tahoma"/>
              </a:rPr>
              <a:t>Sources: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Tahoma"/>
                <a:ea typeface="Tahoma"/>
                <a:cs typeface="Tahoma"/>
                <a:sym typeface="Tahoma"/>
              </a:rPr>
              <a:t>DoDI 8510.01, </a:t>
            </a:r>
            <a:r>
              <a:rPr lang="en-US" sz="1200" b="0" i="1" u="none" strike="noStrike" cap="none">
                <a:solidFill>
                  <a:schemeClr val="dk1"/>
                </a:solidFill>
                <a:latin typeface="Tahoma"/>
                <a:ea typeface="Tahoma"/>
                <a:cs typeface="Tahoma"/>
                <a:sym typeface="Tahoma"/>
              </a:rPr>
              <a:t>Risk Management Framework (RMF) for DoD Information Technology (IT)</a:t>
            </a:r>
            <a:endParaRPr sz="1200" b="0" i="0" u="none" strike="noStrike" cap="none">
              <a:solidFill>
                <a:schemeClr val="dk1"/>
              </a:solidFill>
              <a:latin typeface="Tahoma"/>
              <a:ea typeface="Tahoma"/>
              <a:cs typeface="Tahoma"/>
              <a:sym typeface="Tahoma"/>
            </a:endParaRPr>
          </a:p>
        </p:txBody>
      </p:sp>
      <p:pic>
        <p:nvPicPr>
          <p:cNvPr id="1153" name="Google Shape;1153;p69"/>
          <p:cNvPicPr preferRelativeResize="0"/>
          <p:nvPr/>
        </p:nvPicPr>
        <p:blipFill rotWithShape="1">
          <a:blip r:embed="rId3">
            <a:alphaModFix/>
          </a:blip>
          <a:srcRect t="-6844" b="6843"/>
          <a:stretch/>
        </p:blipFill>
        <p:spPr>
          <a:xfrm>
            <a:off x="1066801" y="1143000"/>
            <a:ext cx="6588470" cy="487679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pic>
        <p:nvPicPr>
          <p:cNvPr id="341" name="Google Shape;341;p7" descr="graphic from Leadership-Quotes.org"/>
          <p:cNvPicPr preferRelativeResize="0"/>
          <p:nvPr/>
        </p:nvPicPr>
        <p:blipFill rotWithShape="1">
          <a:blip r:embed="rId3">
            <a:alphaModFix/>
          </a:blip>
          <a:srcRect l="-69044" r="62206"/>
          <a:stretch/>
        </p:blipFill>
        <p:spPr>
          <a:xfrm flipH="1">
            <a:off x="5715000" y="990600"/>
            <a:ext cx="6021028" cy="4343400"/>
          </a:xfrm>
          <a:prstGeom prst="rect">
            <a:avLst/>
          </a:prstGeom>
          <a:noFill/>
          <a:ln>
            <a:noFill/>
          </a:ln>
        </p:spPr>
      </p:pic>
      <p:sp>
        <p:nvSpPr>
          <p:cNvPr id="342" name="Google Shape;342;p7"/>
          <p:cNvSpPr/>
          <p:nvPr/>
        </p:nvSpPr>
        <p:spPr>
          <a:xfrm>
            <a:off x="1295400" y="1181100"/>
            <a:ext cx="3653590" cy="4495800"/>
          </a:xfrm>
          <a:prstGeom prst="rect">
            <a:avLst/>
          </a:prstGeom>
          <a:solidFill>
            <a:schemeClr val="dk2"/>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Tahoma"/>
              <a:buNone/>
            </a:pPr>
            <a:endParaRPr sz="2400" b="0" i="0" u="none" strike="noStrike" cap="none">
              <a:solidFill>
                <a:schemeClr val="dk1"/>
              </a:solidFill>
              <a:latin typeface="Tahoma"/>
              <a:ea typeface="Tahoma"/>
              <a:cs typeface="Tahoma"/>
              <a:sym typeface="Tahoma"/>
            </a:endParaRPr>
          </a:p>
        </p:txBody>
      </p:sp>
      <p:sp>
        <p:nvSpPr>
          <p:cNvPr id="343" name="Google Shape;343;p7"/>
          <p:cNvSpPr txBox="1"/>
          <p:nvPr/>
        </p:nvSpPr>
        <p:spPr>
          <a:xfrm>
            <a:off x="1620253" y="2387877"/>
            <a:ext cx="2963779" cy="107721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200"/>
              <a:buFont typeface="Arial"/>
              <a:buNone/>
            </a:pPr>
            <a:r>
              <a:rPr lang="en-US" sz="3200" b="0" i="0" u="none" strike="noStrike" cap="none">
                <a:solidFill>
                  <a:schemeClr val="lt1"/>
                </a:solidFill>
                <a:latin typeface="Tahoma"/>
                <a:ea typeface="Tahoma"/>
                <a:cs typeface="Tahoma"/>
                <a:sym typeface="Tahoma"/>
              </a:rPr>
              <a:t>Meet Your Course Leader</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1159"/>
        <p:cNvGrpSpPr/>
        <p:nvPr/>
      </p:nvGrpSpPr>
      <p:grpSpPr>
        <a:xfrm>
          <a:off x="0" y="0"/>
          <a:ext cx="0" cy="0"/>
          <a:chOff x="0" y="0"/>
          <a:chExt cx="0" cy="0"/>
        </a:xfrm>
      </p:grpSpPr>
      <p:sp>
        <p:nvSpPr>
          <p:cNvPr id="1160" name="Google Shape;1160;p70"/>
          <p:cNvSpPr txBox="1">
            <a:spLocks noGrp="1"/>
          </p:cNvSpPr>
          <p:nvPr>
            <p:ph type="body" idx="1"/>
          </p:nvPr>
        </p:nvSpPr>
        <p:spPr>
          <a:xfrm>
            <a:off x="457201" y="1143000"/>
            <a:ext cx="8200231" cy="52578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NIST defines a three-tier model for risk management</a:t>
            </a:r>
            <a:endParaRPr/>
          </a:p>
          <a:p>
            <a:pPr marL="742950" lvl="1" indent="-285750" algn="l" rtl="0">
              <a:lnSpc>
                <a:spcPct val="100000"/>
              </a:lnSpc>
              <a:spcBef>
                <a:spcPts val="400"/>
              </a:spcBef>
              <a:spcAft>
                <a:spcPts val="0"/>
              </a:spcAft>
              <a:buSzPts val="1100"/>
              <a:buChar char="■"/>
            </a:pPr>
            <a:r>
              <a:rPr lang="en-US"/>
              <a:t>Tier 1 – Organization</a:t>
            </a:r>
            <a:endParaRPr/>
          </a:p>
          <a:p>
            <a:pPr marL="742950" lvl="1" indent="-285750" algn="l" rtl="0">
              <a:lnSpc>
                <a:spcPct val="100000"/>
              </a:lnSpc>
              <a:spcBef>
                <a:spcPts val="400"/>
              </a:spcBef>
              <a:spcAft>
                <a:spcPts val="0"/>
              </a:spcAft>
              <a:buSzPts val="1100"/>
              <a:buChar char="■"/>
            </a:pPr>
            <a:r>
              <a:rPr lang="en-US"/>
              <a:t>Tier 2 – Mission/Business Process</a:t>
            </a:r>
            <a:endParaRPr/>
          </a:p>
          <a:p>
            <a:pPr marL="742950" lvl="1" indent="-285750" algn="l" rtl="0">
              <a:lnSpc>
                <a:spcPct val="100000"/>
              </a:lnSpc>
              <a:spcBef>
                <a:spcPts val="400"/>
              </a:spcBef>
              <a:spcAft>
                <a:spcPts val="0"/>
              </a:spcAft>
              <a:buSzPts val="1100"/>
              <a:buChar char="■"/>
            </a:pPr>
            <a:r>
              <a:rPr lang="en-US"/>
              <a:t>Tier 3 – Information Systems</a:t>
            </a:r>
            <a:endParaRPr/>
          </a:p>
          <a:p>
            <a:pPr marL="342900" lvl="0" indent="-342900" algn="l" rtl="0">
              <a:lnSpc>
                <a:spcPct val="100000"/>
              </a:lnSpc>
              <a:spcBef>
                <a:spcPts val="480"/>
              </a:spcBef>
              <a:spcAft>
                <a:spcPts val="0"/>
              </a:spcAft>
              <a:buSzPts val="1440"/>
              <a:buChar char="■"/>
            </a:pPr>
            <a:r>
              <a:rPr lang="en-US"/>
              <a:t>DoD adoption/adaptation of the three-tier model</a:t>
            </a:r>
            <a:endParaRPr/>
          </a:p>
          <a:p>
            <a:pPr marL="742950" lvl="1" indent="-285750" algn="l" rtl="0">
              <a:lnSpc>
                <a:spcPct val="100000"/>
              </a:lnSpc>
              <a:spcBef>
                <a:spcPts val="400"/>
              </a:spcBef>
              <a:spcAft>
                <a:spcPts val="0"/>
              </a:spcAft>
              <a:buSzPts val="1100"/>
              <a:buChar char="■"/>
            </a:pPr>
            <a:r>
              <a:rPr lang="en-US"/>
              <a:t>Tier 1 – DoD Enterprise</a:t>
            </a:r>
            <a:endParaRPr/>
          </a:p>
          <a:p>
            <a:pPr marL="742950" lvl="1" indent="-285750" algn="l" rtl="0">
              <a:lnSpc>
                <a:spcPct val="100000"/>
              </a:lnSpc>
              <a:spcBef>
                <a:spcPts val="400"/>
              </a:spcBef>
              <a:spcAft>
                <a:spcPts val="0"/>
              </a:spcAft>
              <a:buSzPts val="1100"/>
              <a:buChar char="■"/>
            </a:pPr>
            <a:r>
              <a:rPr lang="en-US"/>
              <a:t>Tier 2 – DoD Component CIO/SISOs and Mission Area PAOs</a:t>
            </a:r>
            <a:endParaRPr/>
          </a:p>
          <a:p>
            <a:pPr marL="742950" lvl="1" indent="-285750" algn="l" rtl="0">
              <a:lnSpc>
                <a:spcPct val="100000"/>
              </a:lnSpc>
              <a:spcBef>
                <a:spcPts val="400"/>
              </a:spcBef>
              <a:spcAft>
                <a:spcPts val="0"/>
              </a:spcAft>
              <a:buSzPts val="1100"/>
              <a:buChar char="■"/>
            </a:pPr>
            <a:r>
              <a:rPr lang="en-US"/>
              <a:t>Tier 3 – DoD IS and PIT Systems</a:t>
            </a:r>
            <a:endParaRPr/>
          </a:p>
          <a:p>
            <a:pPr marL="342900" lvl="0" indent="-342900" algn="l" rtl="0">
              <a:lnSpc>
                <a:spcPct val="100000"/>
              </a:lnSpc>
              <a:spcBef>
                <a:spcPts val="480"/>
              </a:spcBef>
              <a:spcAft>
                <a:spcPts val="0"/>
              </a:spcAft>
              <a:buSzPts val="1440"/>
              <a:buChar char="■"/>
            </a:pPr>
            <a:r>
              <a:rPr lang="en-US"/>
              <a:t>Tier 1 and 2 roles include Agency Head, CIO, SISO, Risk Executive (function)</a:t>
            </a:r>
            <a:endParaRPr/>
          </a:p>
          <a:p>
            <a:pPr marL="342900" lvl="0" indent="-342900" algn="l" rtl="0">
              <a:lnSpc>
                <a:spcPct val="100000"/>
              </a:lnSpc>
              <a:spcBef>
                <a:spcPts val="480"/>
              </a:spcBef>
              <a:spcAft>
                <a:spcPts val="0"/>
              </a:spcAft>
              <a:buSzPts val="1440"/>
              <a:buChar char="■"/>
            </a:pPr>
            <a:r>
              <a:rPr lang="en-US"/>
              <a:t>Tier 3 roles include AO, ISO, PM/SM, UR, ISSM/ISSO</a:t>
            </a:r>
            <a:endParaRPr/>
          </a:p>
          <a:p>
            <a:pPr marL="342900" lvl="0" indent="-342900" algn="l" rtl="0">
              <a:lnSpc>
                <a:spcPct val="100000"/>
              </a:lnSpc>
              <a:spcBef>
                <a:spcPts val="480"/>
              </a:spcBef>
              <a:spcAft>
                <a:spcPts val="0"/>
              </a:spcAft>
              <a:buSzPts val="1440"/>
              <a:buChar char="■"/>
            </a:pPr>
            <a:r>
              <a:rPr lang="en-US"/>
              <a:t>Additional roles include IO, Common Control Provider, ISA, ISSE</a:t>
            </a:r>
            <a:endParaRPr/>
          </a:p>
        </p:txBody>
      </p:sp>
      <p:sp>
        <p:nvSpPr>
          <p:cNvPr id="1161" name="Google Shape;1161;p70"/>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Summary</a:t>
            </a:r>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1167"/>
        <p:cNvGrpSpPr/>
        <p:nvPr/>
      </p:nvGrpSpPr>
      <p:grpSpPr>
        <a:xfrm>
          <a:off x="0" y="0"/>
          <a:ext cx="0" cy="0"/>
          <a:chOff x="0" y="0"/>
          <a:chExt cx="0" cy="0"/>
        </a:xfrm>
      </p:grpSpPr>
      <p:sp>
        <p:nvSpPr>
          <p:cNvPr id="1168" name="Google Shape;1168;p237"/>
          <p:cNvSpPr txBox="1">
            <a:spLocks noGrp="1"/>
          </p:cNvSpPr>
          <p:nvPr>
            <p:ph type="title"/>
          </p:nvPr>
        </p:nvSpPr>
        <p:spPr>
          <a:xfrm>
            <a:off x="4267200" y="0"/>
            <a:ext cx="4549775" cy="922338"/>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400"/>
              <a:buNone/>
            </a:pPr>
            <a:r>
              <a:rPr lang="en-US"/>
              <a:t>Lifecycle</a:t>
            </a:r>
            <a:endParaRPr/>
          </a:p>
        </p:txBody>
      </p:sp>
      <p:grpSp>
        <p:nvGrpSpPr>
          <p:cNvPr id="1169" name="Google Shape;1169;p237"/>
          <p:cNvGrpSpPr/>
          <p:nvPr/>
        </p:nvGrpSpPr>
        <p:grpSpPr>
          <a:xfrm>
            <a:off x="154595" y="3972495"/>
            <a:ext cx="8987209" cy="781496"/>
            <a:chOff x="2195" y="2027808"/>
            <a:chExt cx="8987209" cy="781496"/>
          </a:xfrm>
        </p:grpSpPr>
        <p:sp>
          <p:nvSpPr>
            <p:cNvPr id="1170" name="Google Shape;1170;p237"/>
            <p:cNvSpPr/>
            <p:nvPr/>
          </p:nvSpPr>
          <p:spPr>
            <a:xfrm>
              <a:off x="2195" y="2027808"/>
              <a:ext cx="1953741" cy="781496"/>
            </a:xfrm>
            <a:prstGeom prst="chevron">
              <a:avLst>
                <a:gd name="adj" fmla="val 50000"/>
              </a:avLst>
            </a:prstGeom>
            <a:gradFill>
              <a:gsLst>
                <a:gs pos="0">
                  <a:srgbClr val="D03F3B"/>
                </a:gs>
                <a:gs pos="100000">
                  <a:srgbClr val="FF9995"/>
                </a:gs>
              </a:gsLst>
              <a:lin ang="16200000" scaled="0"/>
            </a:gradFill>
            <a:ln>
              <a:noFill/>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1" name="Google Shape;1171;p237"/>
            <p:cNvSpPr txBox="1"/>
            <p:nvPr/>
          </p:nvSpPr>
          <p:spPr>
            <a:xfrm>
              <a:off x="392943" y="2027808"/>
              <a:ext cx="1172245" cy="781496"/>
            </a:xfrm>
            <a:prstGeom prst="rect">
              <a:avLst/>
            </a:prstGeom>
            <a:noFill/>
            <a:ln>
              <a:noFill/>
            </a:ln>
          </p:spPr>
          <p:txBody>
            <a:bodyPr spcFirstLastPara="1" wrap="square" lIns="44000" tIns="14650" rIns="14650" bIns="14650" anchor="ctr" anchorCtr="0">
              <a:noAutofit/>
            </a:bodyPr>
            <a:lstStyle/>
            <a:p>
              <a:pPr marL="0" marR="0" lvl="0" indent="0" algn="ctr" rtl="0">
                <a:lnSpc>
                  <a:spcPct val="90000"/>
                </a:lnSpc>
                <a:spcBef>
                  <a:spcPts val="0"/>
                </a:spcBef>
                <a:spcAft>
                  <a:spcPts val="0"/>
                </a:spcAft>
                <a:buClr>
                  <a:srgbClr val="000000"/>
                </a:buClr>
                <a:buSzPts val="1100"/>
                <a:buFont typeface="Arial"/>
                <a:buNone/>
              </a:pPr>
              <a:r>
                <a:rPr lang="en-US" sz="1100" b="0" i="0" u="none" strike="noStrike" cap="none">
                  <a:solidFill>
                    <a:schemeClr val="lt1"/>
                  </a:solidFill>
                  <a:latin typeface="Arial"/>
                  <a:ea typeface="Arial"/>
                  <a:cs typeface="Arial"/>
                  <a:sym typeface="Arial"/>
                </a:rPr>
                <a:t>NIST three-tier model of risk management </a:t>
              </a:r>
              <a:endParaRPr/>
            </a:p>
          </p:txBody>
        </p:sp>
        <p:sp>
          <p:nvSpPr>
            <p:cNvPr id="1172" name="Google Shape;1172;p237"/>
            <p:cNvSpPr/>
            <p:nvPr/>
          </p:nvSpPr>
          <p:spPr>
            <a:xfrm>
              <a:off x="1760562" y="2027808"/>
              <a:ext cx="1953741" cy="781496"/>
            </a:xfrm>
            <a:prstGeom prst="chevron">
              <a:avLst>
                <a:gd name="adj" fmla="val 50000"/>
              </a:avLst>
            </a:prstGeom>
            <a:gradFill>
              <a:gsLst>
                <a:gs pos="0">
                  <a:srgbClr val="D03F3B"/>
                </a:gs>
                <a:gs pos="100000">
                  <a:srgbClr val="FF9995"/>
                </a:gs>
              </a:gsLst>
              <a:lin ang="16200000" scaled="0"/>
            </a:gradFill>
            <a:ln>
              <a:noFill/>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3" name="Google Shape;1173;p237"/>
            <p:cNvSpPr txBox="1"/>
            <p:nvPr/>
          </p:nvSpPr>
          <p:spPr>
            <a:xfrm>
              <a:off x="2151310" y="2027808"/>
              <a:ext cx="1172245" cy="781496"/>
            </a:xfrm>
            <a:prstGeom prst="rect">
              <a:avLst/>
            </a:prstGeom>
            <a:noFill/>
            <a:ln>
              <a:noFill/>
            </a:ln>
          </p:spPr>
          <p:txBody>
            <a:bodyPr spcFirstLastPara="1" wrap="square" lIns="44000" tIns="14650" rIns="14650" bIns="14650" anchor="ctr" anchorCtr="0">
              <a:noAutofit/>
            </a:bodyPr>
            <a:lstStyle/>
            <a:p>
              <a:pPr marL="0" marR="0" lvl="0" indent="0" algn="ctr" rtl="0">
                <a:lnSpc>
                  <a:spcPct val="90000"/>
                </a:lnSpc>
                <a:spcBef>
                  <a:spcPts val="0"/>
                </a:spcBef>
                <a:spcAft>
                  <a:spcPts val="0"/>
                </a:spcAft>
                <a:buClr>
                  <a:srgbClr val="000000"/>
                </a:buClr>
                <a:buSzPts val="1100"/>
                <a:buFont typeface="Arial"/>
                <a:buNone/>
              </a:pPr>
              <a:r>
                <a:rPr lang="en-US" sz="1100" b="0" i="0" u="none" strike="noStrike" cap="none">
                  <a:solidFill>
                    <a:schemeClr val="lt1"/>
                  </a:solidFill>
                  <a:latin typeface="Arial"/>
                  <a:ea typeface="Arial"/>
                  <a:cs typeface="Arial"/>
                  <a:sym typeface="Arial"/>
                </a:rPr>
                <a:t>Tier 1 (organization) roles</a:t>
              </a:r>
              <a:endParaRPr/>
            </a:p>
          </p:txBody>
        </p:sp>
        <p:sp>
          <p:nvSpPr>
            <p:cNvPr id="1174" name="Google Shape;1174;p237"/>
            <p:cNvSpPr/>
            <p:nvPr/>
          </p:nvSpPr>
          <p:spPr>
            <a:xfrm>
              <a:off x="3518929" y="2027808"/>
              <a:ext cx="1953741" cy="781496"/>
            </a:xfrm>
            <a:prstGeom prst="chevron">
              <a:avLst>
                <a:gd name="adj" fmla="val 50000"/>
              </a:avLst>
            </a:prstGeom>
            <a:gradFill>
              <a:gsLst>
                <a:gs pos="0">
                  <a:srgbClr val="D03F3B"/>
                </a:gs>
                <a:gs pos="100000">
                  <a:srgbClr val="FF9995"/>
                </a:gs>
              </a:gsLst>
              <a:lin ang="16200000" scaled="0"/>
            </a:gradFill>
            <a:ln>
              <a:noFill/>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5" name="Google Shape;1175;p237"/>
            <p:cNvSpPr txBox="1"/>
            <p:nvPr/>
          </p:nvSpPr>
          <p:spPr>
            <a:xfrm>
              <a:off x="3909677" y="2027808"/>
              <a:ext cx="1172245" cy="781496"/>
            </a:xfrm>
            <a:prstGeom prst="rect">
              <a:avLst/>
            </a:prstGeom>
            <a:noFill/>
            <a:ln>
              <a:noFill/>
            </a:ln>
          </p:spPr>
          <p:txBody>
            <a:bodyPr spcFirstLastPara="1" wrap="square" lIns="44000" tIns="14650" rIns="14650" bIns="14650" anchor="ctr" anchorCtr="0">
              <a:noAutofit/>
            </a:bodyPr>
            <a:lstStyle/>
            <a:p>
              <a:pPr marL="0" marR="0" lvl="0" indent="0" algn="ctr" rtl="0">
                <a:lnSpc>
                  <a:spcPct val="90000"/>
                </a:lnSpc>
                <a:spcBef>
                  <a:spcPts val="0"/>
                </a:spcBef>
                <a:spcAft>
                  <a:spcPts val="0"/>
                </a:spcAft>
                <a:buClr>
                  <a:srgbClr val="000000"/>
                </a:buClr>
                <a:buSzPts val="1100"/>
                <a:buFont typeface="Arial"/>
                <a:buNone/>
              </a:pPr>
              <a:r>
                <a:rPr lang="en-US" sz="1100" b="0" i="0" u="none" strike="noStrike" cap="none">
                  <a:solidFill>
                    <a:schemeClr val="lt1"/>
                  </a:solidFill>
                  <a:latin typeface="Arial"/>
                  <a:ea typeface="Arial"/>
                  <a:cs typeface="Arial"/>
                  <a:sym typeface="Arial"/>
                </a:rPr>
                <a:t>Tier 2 (mission/business process) roles</a:t>
              </a:r>
              <a:endParaRPr/>
            </a:p>
          </p:txBody>
        </p:sp>
        <p:sp>
          <p:nvSpPr>
            <p:cNvPr id="1176" name="Google Shape;1176;p237"/>
            <p:cNvSpPr/>
            <p:nvPr/>
          </p:nvSpPr>
          <p:spPr>
            <a:xfrm>
              <a:off x="5277296" y="2027808"/>
              <a:ext cx="1953741" cy="781496"/>
            </a:xfrm>
            <a:prstGeom prst="chevron">
              <a:avLst>
                <a:gd name="adj" fmla="val 50000"/>
              </a:avLst>
            </a:prstGeom>
            <a:gradFill>
              <a:gsLst>
                <a:gs pos="0">
                  <a:srgbClr val="D03F3B"/>
                </a:gs>
                <a:gs pos="100000">
                  <a:srgbClr val="FF9995"/>
                </a:gs>
              </a:gsLst>
              <a:lin ang="16200000" scaled="0"/>
            </a:gradFill>
            <a:ln>
              <a:noFill/>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7" name="Google Shape;1177;p237"/>
            <p:cNvSpPr txBox="1"/>
            <p:nvPr/>
          </p:nvSpPr>
          <p:spPr>
            <a:xfrm>
              <a:off x="5668044" y="2027808"/>
              <a:ext cx="1172245" cy="781496"/>
            </a:xfrm>
            <a:prstGeom prst="rect">
              <a:avLst/>
            </a:prstGeom>
            <a:noFill/>
            <a:ln>
              <a:noFill/>
            </a:ln>
          </p:spPr>
          <p:txBody>
            <a:bodyPr spcFirstLastPara="1" wrap="square" lIns="44000" tIns="14650" rIns="14650" bIns="14650" anchor="ctr" anchorCtr="0">
              <a:noAutofit/>
            </a:bodyPr>
            <a:lstStyle/>
            <a:p>
              <a:pPr marL="0" marR="0" lvl="0" indent="0" algn="ctr" rtl="0">
                <a:lnSpc>
                  <a:spcPct val="90000"/>
                </a:lnSpc>
                <a:spcBef>
                  <a:spcPts val="0"/>
                </a:spcBef>
                <a:spcAft>
                  <a:spcPts val="0"/>
                </a:spcAft>
                <a:buClr>
                  <a:srgbClr val="000000"/>
                </a:buClr>
                <a:buSzPts val="1100"/>
                <a:buFont typeface="Arial"/>
                <a:buNone/>
              </a:pPr>
              <a:r>
                <a:rPr lang="en-US" sz="1100" b="0" i="0" u="none" strike="noStrike" cap="none">
                  <a:solidFill>
                    <a:schemeClr val="lt1"/>
                  </a:solidFill>
                  <a:latin typeface="Arial"/>
                  <a:ea typeface="Arial"/>
                  <a:cs typeface="Arial"/>
                  <a:sym typeface="Arial"/>
                </a:rPr>
                <a:t>Tier 3 (information system) roles</a:t>
              </a:r>
              <a:endParaRPr/>
            </a:p>
          </p:txBody>
        </p:sp>
        <p:sp>
          <p:nvSpPr>
            <p:cNvPr id="1178" name="Google Shape;1178;p237"/>
            <p:cNvSpPr/>
            <p:nvPr/>
          </p:nvSpPr>
          <p:spPr>
            <a:xfrm>
              <a:off x="7035663" y="2027808"/>
              <a:ext cx="1953741" cy="781496"/>
            </a:xfrm>
            <a:prstGeom prst="chevron">
              <a:avLst>
                <a:gd name="adj" fmla="val 50000"/>
              </a:avLst>
            </a:prstGeom>
            <a:gradFill>
              <a:gsLst>
                <a:gs pos="0">
                  <a:srgbClr val="D03F3B"/>
                </a:gs>
                <a:gs pos="100000">
                  <a:srgbClr val="FF9995"/>
                </a:gs>
              </a:gsLst>
              <a:lin ang="16200000" scaled="0"/>
            </a:gradFill>
            <a:ln>
              <a:noFill/>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9" name="Google Shape;1179;p237"/>
            <p:cNvSpPr txBox="1"/>
            <p:nvPr/>
          </p:nvSpPr>
          <p:spPr>
            <a:xfrm>
              <a:off x="7426411" y="2027808"/>
              <a:ext cx="1172245" cy="781496"/>
            </a:xfrm>
            <a:prstGeom prst="rect">
              <a:avLst/>
            </a:prstGeom>
            <a:noFill/>
            <a:ln>
              <a:noFill/>
            </a:ln>
          </p:spPr>
          <p:txBody>
            <a:bodyPr spcFirstLastPara="1" wrap="square" lIns="44000" tIns="14650" rIns="14650" bIns="14650" anchor="ctr" anchorCtr="0">
              <a:noAutofit/>
            </a:bodyPr>
            <a:lstStyle/>
            <a:p>
              <a:pPr marL="0" marR="0" lvl="0" indent="0" algn="ctr" rtl="0">
                <a:lnSpc>
                  <a:spcPct val="90000"/>
                </a:lnSpc>
                <a:spcBef>
                  <a:spcPts val="0"/>
                </a:spcBef>
                <a:spcAft>
                  <a:spcPts val="0"/>
                </a:spcAft>
                <a:buClr>
                  <a:srgbClr val="000000"/>
                </a:buClr>
                <a:buSzPts val="1100"/>
                <a:buFont typeface="Arial"/>
                <a:buNone/>
              </a:pPr>
              <a:r>
                <a:rPr lang="en-US" sz="1100" b="0" i="0" u="none" strike="noStrike" cap="none">
                  <a:solidFill>
                    <a:schemeClr val="lt1"/>
                  </a:solidFill>
                  <a:latin typeface="Arial"/>
                  <a:ea typeface="Arial"/>
                  <a:cs typeface="Arial"/>
                  <a:sym typeface="Arial"/>
                </a:rPr>
                <a:t>DoD three-tier model</a:t>
              </a:r>
              <a:endParaRPr/>
            </a:p>
          </p:txBody>
        </p:sp>
      </p:grpSp>
      <p:grpSp>
        <p:nvGrpSpPr>
          <p:cNvPr id="2" name="Group 1">
            <a:extLst>
              <a:ext uri="{FF2B5EF4-FFF2-40B4-BE49-F238E27FC236}">
                <a16:creationId xmlns:a16="http://schemas.microsoft.com/office/drawing/2014/main" id="{4A74B5C3-C07D-6427-35C0-140EECA0C5F6}"/>
              </a:ext>
            </a:extLst>
          </p:cNvPr>
          <p:cNvGrpSpPr/>
          <p:nvPr/>
        </p:nvGrpSpPr>
        <p:grpSpPr>
          <a:xfrm>
            <a:off x="700252" y="1310336"/>
            <a:ext cx="1651065" cy="990639"/>
            <a:chOff x="691520" y="588"/>
            <a:chExt cx="1651065" cy="990639"/>
          </a:xfrm>
        </p:grpSpPr>
        <p:sp>
          <p:nvSpPr>
            <p:cNvPr id="3" name="Rectangle 2">
              <a:extLst>
                <a:ext uri="{FF2B5EF4-FFF2-40B4-BE49-F238E27FC236}">
                  <a16:creationId xmlns:a16="http://schemas.microsoft.com/office/drawing/2014/main" id="{72A90569-03B7-2A01-63BF-8F7A0B566417}"/>
                </a:ext>
              </a:extLst>
            </p:cNvPr>
            <p:cNvSpPr/>
            <p:nvPr/>
          </p:nvSpPr>
          <p:spPr>
            <a:xfrm>
              <a:off x="691520" y="588"/>
              <a:ext cx="1651065" cy="990639"/>
            </a:xfrm>
            <a:prstGeom prst="rect">
              <a:avLst/>
            </a:prstGeom>
            <a:ln w="76200">
              <a:noFill/>
            </a:ln>
          </p:spPr>
          <p:style>
            <a:lnRef idx="0">
              <a:scrgbClr r="0" g="0" b="0"/>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4" name="TextBox 3">
              <a:extLst>
                <a:ext uri="{FF2B5EF4-FFF2-40B4-BE49-F238E27FC236}">
                  <a16:creationId xmlns:a16="http://schemas.microsoft.com/office/drawing/2014/main" id="{34F70AD5-8501-D826-02A3-67B2B2952F03}"/>
                </a:ext>
              </a:extLst>
            </p:cNvPr>
            <p:cNvSpPr txBox="1"/>
            <p:nvPr/>
          </p:nvSpPr>
          <p:spPr>
            <a:xfrm>
              <a:off x="691520" y="588"/>
              <a:ext cx="1651065" cy="990639"/>
            </a:xfrm>
            <a:prstGeom prst="rect">
              <a:avLst/>
            </a:prstGeom>
            <a:noFill/>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Getting Started</a:t>
              </a:r>
            </a:p>
          </p:txBody>
        </p:sp>
      </p:grpSp>
      <p:grpSp>
        <p:nvGrpSpPr>
          <p:cNvPr id="5" name="Group 4">
            <a:extLst>
              <a:ext uri="{FF2B5EF4-FFF2-40B4-BE49-F238E27FC236}">
                <a16:creationId xmlns:a16="http://schemas.microsoft.com/office/drawing/2014/main" id="{0CF67B54-E317-D5BD-9FD0-9700B20523E3}"/>
              </a:ext>
            </a:extLst>
          </p:cNvPr>
          <p:cNvGrpSpPr/>
          <p:nvPr/>
        </p:nvGrpSpPr>
        <p:grpSpPr>
          <a:xfrm>
            <a:off x="2731062" y="1310336"/>
            <a:ext cx="1651065" cy="990639"/>
            <a:chOff x="2722330" y="588"/>
            <a:chExt cx="1651065" cy="990639"/>
          </a:xfrm>
        </p:grpSpPr>
        <p:sp>
          <p:nvSpPr>
            <p:cNvPr id="6" name="Rectangle 5">
              <a:extLst>
                <a:ext uri="{FF2B5EF4-FFF2-40B4-BE49-F238E27FC236}">
                  <a16:creationId xmlns:a16="http://schemas.microsoft.com/office/drawing/2014/main" id="{0C90926B-EB6B-E8EC-7489-964C69F23C8C}"/>
                </a:ext>
              </a:extLst>
            </p:cNvPr>
            <p:cNvSpPr/>
            <p:nvPr/>
          </p:nvSpPr>
          <p:spPr>
            <a:xfrm>
              <a:off x="2722330" y="588"/>
              <a:ext cx="1651065" cy="990639"/>
            </a:xfrm>
            <a:prstGeom prst="rect">
              <a:avLst/>
            </a:prstGeom>
            <a:ln w="38100">
              <a:noFill/>
            </a:ln>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7" name="TextBox 6">
              <a:extLst>
                <a:ext uri="{FF2B5EF4-FFF2-40B4-BE49-F238E27FC236}">
                  <a16:creationId xmlns:a16="http://schemas.microsoft.com/office/drawing/2014/main" id="{45007090-3599-386A-29C7-2FE7768E5B84}"/>
                </a:ext>
              </a:extLst>
            </p:cNvPr>
            <p:cNvSpPr txBox="1"/>
            <p:nvPr/>
          </p:nvSpPr>
          <p:spPr>
            <a:xfrm>
              <a:off x="2722330" y="588"/>
              <a:ext cx="1651065" cy="990639"/>
            </a:xfrm>
            <a:prstGeom prst="rect">
              <a:avLst/>
            </a:prstGeom>
            <a:ln w="76200">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Policy Background</a:t>
              </a:r>
            </a:p>
          </p:txBody>
        </p:sp>
      </p:grpSp>
      <p:grpSp>
        <p:nvGrpSpPr>
          <p:cNvPr id="8" name="Group 7">
            <a:extLst>
              <a:ext uri="{FF2B5EF4-FFF2-40B4-BE49-F238E27FC236}">
                <a16:creationId xmlns:a16="http://schemas.microsoft.com/office/drawing/2014/main" id="{84B01CC8-D8CF-6DEB-37CF-11238EB0F28D}"/>
              </a:ext>
            </a:extLst>
          </p:cNvPr>
          <p:cNvGrpSpPr/>
          <p:nvPr/>
        </p:nvGrpSpPr>
        <p:grpSpPr>
          <a:xfrm>
            <a:off x="4761873" y="1310336"/>
            <a:ext cx="1651065" cy="990639"/>
            <a:chOff x="4753141" y="588"/>
            <a:chExt cx="1651065" cy="990639"/>
          </a:xfrm>
        </p:grpSpPr>
        <p:sp>
          <p:nvSpPr>
            <p:cNvPr id="9" name="Rectangle 8">
              <a:extLst>
                <a:ext uri="{FF2B5EF4-FFF2-40B4-BE49-F238E27FC236}">
                  <a16:creationId xmlns:a16="http://schemas.microsoft.com/office/drawing/2014/main" id="{4A21AD89-49A2-5C0E-C032-702F09C40030}"/>
                </a:ext>
              </a:extLst>
            </p:cNvPr>
            <p:cNvSpPr/>
            <p:nvPr/>
          </p:nvSpPr>
          <p:spPr>
            <a:xfrm>
              <a:off x="4753141" y="588"/>
              <a:ext cx="1651065" cy="990639"/>
            </a:xfrm>
            <a:prstGeom prst="rect">
              <a:avLst/>
            </a:prstGeom>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0" name="TextBox 9">
              <a:extLst>
                <a:ext uri="{FF2B5EF4-FFF2-40B4-BE49-F238E27FC236}">
                  <a16:creationId xmlns:a16="http://schemas.microsoft.com/office/drawing/2014/main" id="{32303DB4-8CD4-7E53-8CF7-C12541DD490E}"/>
                </a:ext>
              </a:extLst>
            </p:cNvPr>
            <p:cNvSpPr txBox="1"/>
            <p:nvPr/>
          </p:nvSpPr>
          <p:spPr>
            <a:xfrm>
              <a:off x="4753141" y="588"/>
              <a:ext cx="1651065" cy="990639"/>
            </a:xfrm>
            <a:prstGeom prst="rect">
              <a:avLst/>
            </a:prstGeom>
            <a:ln w="76200">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Introduction to RMF</a:t>
              </a:r>
            </a:p>
          </p:txBody>
        </p:sp>
      </p:grpSp>
      <p:grpSp>
        <p:nvGrpSpPr>
          <p:cNvPr id="11" name="Group 10">
            <a:extLst>
              <a:ext uri="{FF2B5EF4-FFF2-40B4-BE49-F238E27FC236}">
                <a16:creationId xmlns:a16="http://schemas.microsoft.com/office/drawing/2014/main" id="{95E1E396-B2C6-FE04-0A65-08C5004ED22F}"/>
              </a:ext>
            </a:extLst>
          </p:cNvPr>
          <p:cNvGrpSpPr/>
          <p:nvPr/>
        </p:nvGrpSpPr>
        <p:grpSpPr>
          <a:xfrm>
            <a:off x="6792683" y="1310336"/>
            <a:ext cx="1651065" cy="990639"/>
            <a:chOff x="6783951" y="588"/>
            <a:chExt cx="1651065" cy="990639"/>
          </a:xfrm>
        </p:grpSpPr>
        <p:sp>
          <p:nvSpPr>
            <p:cNvPr id="12" name="Rectangle 11">
              <a:extLst>
                <a:ext uri="{FF2B5EF4-FFF2-40B4-BE49-F238E27FC236}">
                  <a16:creationId xmlns:a16="http://schemas.microsoft.com/office/drawing/2014/main" id="{F5024811-7CC2-5AB9-EA8E-29C4251AB9F6}"/>
                </a:ext>
              </a:extLst>
            </p:cNvPr>
            <p:cNvSpPr/>
            <p:nvPr/>
          </p:nvSpPr>
          <p:spPr>
            <a:xfrm>
              <a:off x="6783951" y="588"/>
              <a:ext cx="1651065" cy="990639"/>
            </a:xfrm>
            <a:prstGeom prst="rect">
              <a:avLst/>
            </a:prstGeom>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3" name="TextBox 12">
              <a:extLst>
                <a:ext uri="{FF2B5EF4-FFF2-40B4-BE49-F238E27FC236}">
                  <a16:creationId xmlns:a16="http://schemas.microsoft.com/office/drawing/2014/main" id="{7E0DD2C0-D1F1-E1FF-9F3E-A2856669710B}"/>
                </a:ext>
              </a:extLst>
            </p:cNvPr>
            <p:cNvSpPr txBox="1"/>
            <p:nvPr/>
          </p:nvSpPr>
          <p:spPr>
            <a:xfrm>
              <a:off x="6783951" y="588"/>
              <a:ext cx="1651065" cy="990639"/>
            </a:xfrm>
            <a:prstGeom prst="rect">
              <a:avLst/>
            </a:prstGeom>
            <a:ln w="76200">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Roles &amp; Responsibilities</a:t>
              </a:r>
            </a:p>
          </p:txBody>
        </p:sp>
      </p:grpSp>
      <p:grpSp>
        <p:nvGrpSpPr>
          <p:cNvPr id="14" name="Group 13">
            <a:extLst>
              <a:ext uri="{FF2B5EF4-FFF2-40B4-BE49-F238E27FC236}">
                <a16:creationId xmlns:a16="http://schemas.microsoft.com/office/drawing/2014/main" id="{8C6D964E-CAED-C986-8F11-E440CD8F713F}"/>
              </a:ext>
            </a:extLst>
          </p:cNvPr>
          <p:cNvGrpSpPr/>
          <p:nvPr/>
        </p:nvGrpSpPr>
        <p:grpSpPr>
          <a:xfrm>
            <a:off x="700252" y="2680720"/>
            <a:ext cx="1651065" cy="990639"/>
            <a:chOff x="691520" y="1370972"/>
            <a:chExt cx="1651065" cy="990639"/>
          </a:xfrm>
        </p:grpSpPr>
        <p:sp>
          <p:nvSpPr>
            <p:cNvPr id="15" name="Rectangle 14">
              <a:extLst>
                <a:ext uri="{FF2B5EF4-FFF2-40B4-BE49-F238E27FC236}">
                  <a16:creationId xmlns:a16="http://schemas.microsoft.com/office/drawing/2014/main" id="{2D8B8A9D-709C-5578-DD84-5B5A8D605BF8}"/>
                </a:ext>
              </a:extLst>
            </p:cNvPr>
            <p:cNvSpPr/>
            <p:nvPr/>
          </p:nvSpPr>
          <p:spPr>
            <a:xfrm>
              <a:off x="691520" y="1370972"/>
              <a:ext cx="1651065" cy="990639"/>
            </a:xfrm>
            <a:prstGeom prst="rect">
              <a:avLst/>
            </a:prstGeom>
            <a:ln w="76200">
              <a:solidFill>
                <a:srgbClr val="FF0000"/>
              </a:solidFill>
            </a:ln>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6" name="TextBox 15">
              <a:extLst>
                <a:ext uri="{FF2B5EF4-FFF2-40B4-BE49-F238E27FC236}">
                  <a16:creationId xmlns:a16="http://schemas.microsoft.com/office/drawing/2014/main" id="{EB522B75-CBCF-1214-B863-BB155C651408}"/>
                </a:ext>
              </a:extLst>
            </p:cNvPr>
            <p:cNvSpPr txBox="1"/>
            <p:nvPr/>
          </p:nvSpPr>
          <p:spPr>
            <a:xfrm>
              <a:off x="691520" y="1370972"/>
              <a:ext cx="1651065" cy="990639"/>
            </a:xfrm>
            <a:prstGeom prst="rect">
              <a:avLst/>
            </a:prstGeom>
            <a:ln w="76200">
              <a:solidFill>
                <a:srgbClr val="FF0000"/>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Life Cycle</a:t>
              </a:r>
            </a:p>
          </p:txBody>
        </p:sp>
      </p:grpSp>
      <p:grpSp>
        <p:nvGrpSpPr>
          <p:cNvPr id="17" name="Group 16">
            <a:extLst>
              <a:ext uri="{FF2B5EF4-FFF2-40B4-BE49-F238E27FC236}">
                <a16:creationId xmlns:a16="http://schemas.microsoft.com/office/drawing/2014/main" id="{9345D214-7857-AECF-28D0-AF60191027E2}"/>
              </a:ext>
            </a:extLst>
          </p:cNvPr>
          <p:cNvGrpSpPr/>
          <p:nvPr/>
        </p:nvGrpSpPr>
        <p:grpSpPr>
          <a:xfrm>
            <a:off x="2731062" y="2680720"/>
            <a:ext cx="1651065" cy="990639"/>
            <a:chOff x="2722330" y="1370972"/>
            <a:chExt cx="1651065" cy="990639"/>
          </a:xfrm>
        </p:grpSpPr>
        <p:sp>
          <p:nvSpPr>
            <p:cNvPr id="18" name="Rectangle 17">
              <a:extLst>
                <a:ext uri="{FF2B5EF4-FFF2-40B4-BE49-F238E27FC236}">
                  <a16:creationId xmlns:a16="http://schemas.microsoft.com/office/drawing/2014/main" id="{4F468284-3762-2EE8-D4CB-449F1B70770B}"/>
                </a:ext>
              </a:extLst>
            </p:cNvPr>
            <p:cNvSpPr/>
            <p:nvPr/>
          </p:nvSpPr>
          <p:spPr>
            <a:xfrm>
              <a:off x="2722330" y="1370972"/>
              <a:ext cx="1651065" cy="990639"/>
            </a:xfrm>
            <a:prstGeom prst="rect">
              <a:avLst/>
            </a:prstGeom>
            <a:ln w="76200">
              <a:noFill/>
            </a:ln>
          </p:spPr>
          <p:style>
            <a:lnRef idx="0">
              <a:scrgbClr r="0" g="0" b="0"/>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9" name="TextBox 18">
              <a:extLst>
                <a:ext uri="{FF2B5EF4-FFF2-40B4-BE49-F238E27FC236}">
                  <a16:creationId xmlns:a16="http://schemas.microsoft.com/office/drawing/2014/main" id="{F884DF25-18BB-CC7D-38EB-DA470595B7F0}"/>
                </a:ext>
              </a:extLst>
            </p:cNvPr>
            <p:cNvSpPr txBox="1"/>
            <p:nvPr/>
          </p:nvSpPr>
          <p:spPr>
            <a:xfrm>
              <a:off x="2722330" y="1370972"/>
              <a:ext cx="1651065" cy="99063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Documentation</a:t>
              </a:r>
            </a:p>
          </p:txBody>
        </p:sp>
      </p:grpSp>
      <p:grpSp>
        <p:nvGrpSpPr>
          <p:cNvPr id="20" name="Group 19">
            <a:extLst>
              <a:ext uri="{FF2B5EF4-FFF2-40B4-BE49-F238E27FC236}">
                <a16:creationId xmlns:a16="http://schemas.microsoft.com/office/drawing/2014/main" id="{E190602D-20D3-F781-0EC9-AE9195215ED0}"/>
              </a:ext>
            </a:extLst>
          </p:cNvPr>
          <p:cNvGrpSpPr/>
          <p:nvPr/>
        </p:nvGrpSpPr>
        <p:grpSpPr>
          <a:xfrm>
            <a:off x="4761873" y="2680720"/>
            <a:ext cx="1651065" cy="990639"/>
            <a:chOff x="4753141" y="1370972"/>
            <a:chExt cx="1651065" cy="990639"/>
          </a:xfrm>
        </p:grpSpPr>
        <p:sp>
          <p:nvSpPr>
            <p:cNvPr id="21" name="Rectangle 20">
              <a:extLst>
                <a:ext uri="{FF2B5EF4-FFF2-40B4-BE49-F238E27FC236}">
                  <a16:creationId xmlns:a16="http://schemas.microsoft.com/office/drawing/2014/main" id="{A4A99048-3C70-35C4-DE2C-51CD3A80BA64}"/>
                </a:ext>
              </a:extLst>
            </p:cNvPr>
            <p:cNvSpPr/>
            <p:nvPr/>
          </p:nvSpPr>
          <p:spPr>
            <a:xfrm>
              <a:off x="4753141" y="1370972"/>
              <a:ext cx="1651065" cy="990639"/>
            </a:xfrm>
            <a:prstGeom prst="rect">
              <a:avLst/>
            </a:prstGeom>
            <a:ln w="76200">
              <a:noFill/>
            </a:ln>
          </p:spPr>
          <p:style>
            <a:lnRef idx="0">
              <a:scrgbClr r="0" g="0" b="0"/>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22" name="TextBox 21">
              <a:extLst>
                <a:ext uri="{FF2B5EF4-FFF2-40B4-BE49-F238E27FC236}">
                  <a16:creationId xmlns:a16="http://schemas.microsoft.com/office/drawing/2014/main" id="{911EDAF6-98D7-FFE8-6910-4351EF83F489}"/>
                </a:ext>
              </a:extLst>
            </p:cNvPr>
            <p:cNvSpPr txBox="1"/>
            <p:nvPr/>
          </p:nvSpPr>
          <p:spPr>
            <a:xfrm>
              <a:off x="4753141" y="1370972"/>
              <a:ext cx="1651065" cy="99063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Security Controls and Assessment Procedures</a:t>
              </a:r>
            </a:p>
          </p:txBody>
        </p:sp>
      </p:grpSp>
      <p:grpSp>
        <p:nvGrpSpPr>
          <p:cNvPr id="23" name="Group 22">
            <a:extLst>
              <a:ext uri="{FF2B5EF4-FFF2-40B4-BE49-F238E27FC236}">
                <a16:creationId xmlns:a16="http://schemas.microsoft.com/office/drawing/2014/main" id="{02BF7A85-60D1-D727-10BF-DBC11177B3E2}"/>
              </a:ext>
            </a:extLst>
          </p:cNvPr>
          <p:cNvGrpSpPr/>
          <p:nvPr/>
        </p:nvGrpSpPr>
        <p:grpSpPr>
          <a:xfrm>
            <a:off x="6792683" y="2680720"/>
            <a:ext cx="1651065" cy="990639"/>
            <a:chOff x="6783951" y="1370972"/>
            <a:chExt cx="1651065" cy="990639"/>
          </a:xfrm>
        </p:grpSpPr>
        <p:sp>
          <p:nvSpPr>
            <p:cNvPr id="24" name="Rectangle 23">
              <a:extLst>
                <a:ext uri="{FF2B5EF4-FFF2-40B4-BE49-F238E27FC236}">
                  <a16:creationId xmlns:a16="http://schemas.microsoft.com/office/drawing/2014/main" id="{1DEA06DA-3030-D23E-5C1D-A2E0C27CF632}"/>
                </a:ext>
              </a:extLst>
            </p:cNvPr>
            <p:cNvSpPr/>
            <p:nvPr/>
          </p:nvSpPr>
          <p:spPr>
            <a:xfrm>
              <a:off x="6783951" y="1370972"/>
              <a:ext cx="1651065" cy="990639"/>
            </a:xfrm>
            <a:prstGeom prst="rect">
              <a:avLst/>
            </a:prstGeom>
            <a:ln w="76200">
              <a:noFill/>
            </a:ln>
          </p:spPr>
          <p:style>
            <a:lnRef idx="0">
              <a:scrgbClr r="0" g="0" b="0"/>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25" name="TextBox 24">
              <a:extLst>
                <a:ext uri="{FF2B5EF4-FFF2-40B4-BE49-F238E27FC236}">
                  <a16:creationId xmlns:a16="http://schemas.microsoft.com/office/drawing/2014/main" id="{F01E0836-D6DD-BEDC-34EA-3B2A4BB7CE75}"/>
                </a:ext>
              </a:extLst>
            </p:cNvPr>
            <p:cNvSpPr txBox="1"/>
            <p:nvPr/>
          </p:nvSpPr>
          <p:spPr>
            <a:xfrm>
              <a:off x="6783951" y="1370972"/>
              <a:ext cx="1651065" cy="99063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kern="1200" dirty="0"/>
                <a:t>RMF Resources</a:t>
              </a:r>
            </a:p>
          </p:txBody>
        </p:sp>
      </p:gr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1216"/>
        <p:cNvGrpSpPr/>
        <p:nvPr/>
      </p:nvGrpSpPr>
      <p:grpSpPr>
        <a:xfrm>
          <a:off x="0" y="0"/>
          <a:ext cx="0" cy="0"/>
          <a:chOff x="0" y="0"/>
          <a:chExt cx="0" cy="0"/>
        </a:xfrm>
      </p:grpSpPr>
      <p:sp>
        <p:nvSpPr>
          <p:cNvPr id="1217" name="Google Shape;1217;p72"/>
          <p:cNvSpPr txBox="1">
            <a:spLocks noGrp="1"/>
          </p:cNvSpPr>
          <p:nvPr>
            <p:ph type="body" idx="1"/>
          </p:nvPr>
        </p:nvSpPr>
        <p:spPr>
          <a:xfrm>
            <a:off x="457200" y="1295402"/>
            <a:ext cx="3961648" cy="535065"/>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200"/>
              <a:buNone/>
            </a:pPr>
            <a:r>
              <a:rPr lang="en-US"/>
              <a:t>General Support System (GSS)</a:t>
            </a:r>
            <a:endParaRPr/>
          </a:p>
        </p:txBody>
      </p:sp>
      <p:sp>
        <p:nvSpPr>
          <p:cNvPr id="1218" name="Google Shape;1218;p72"/>
          <p:cNvSpPr txBox="1">
            <a:spLocks noGrp="1"/>
          </p:cNvSpPr>
          <p:nvPr>
            <p:ph type="body" idx="2"/>
          </p:nvPr>
        </p:nvSpPr>
        <p:spPr>
          <a:xfrm>
            <a:off x="473909" y="1878013"/>
            <a:ext cx="3962400" cy="4446589"/>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320"/>
              <a:buChar char="■"/>
            </a:pPr>
            <a:r>
              <a:rPr lang="en-US"/>
              <a:t>“Interconnected set of information resources under the same direct management control that shares common functionality. It normally includes hardware, software, information, data, applications, communications, and people.”</a:t>
            </a:r>
            <a:endParaRPr/>
          </a:p>
          <a:p>
            <a:pPr marL="342900" lvl="0" indent="-342900" algn="l" rtl="0">
              <a:lnSpc>
                <a:spcPct val="100000"/>
              </a:lnSpc>
              <a:spcBef>
                <a:spcPts val="440"/>
              </a:spcBef>
              <a:spcAft>
                <a:spcPts val="0"/>
              </a:spcAft>
              <a:buSzPts val="1320"/>
              <a:buChar char="■"/>
            </a:pPr>
            <a:r>
              <a:rPr lang="en-US"/>
              <a:t>Examples of GSS are data centers and communication networks.</a:t>
            </a:r>
            <a:endParaRPr/>
          </a:p>
        </p:txBody>
      </p:sp>
      <p:sp>
        <p:nvSpPr>
          <p:cNvPr id="1219" name="Google Shape;1219;p72"/>
          <p:cNvSpPr txBox="1">
            <a:spLocks noGrp="1"/>
          </p:cNvSpPr>
          <p:nvPr>
            <p:ph type="body" idx="3"/>
          </p:nvPr>
        </p:nvSpPr>
        <p:spPr>
          <a:xfrm>
            <a:off x="4741862" y="1295402"/>
            <a:ext cx="3944343" cy="535065"/>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200"/>
              <a:buNone/>
            </a:pPr>
            <a:r>
              <a:rPr lang="en-US"/>
              <a:t>Major Application (MA)</a:t>
            </a:r>
            <a:endParaRPr/>
          </a:p>
        </p:txBody>
      </p:sp>
      <p:sp>
        <p:nvSpPr>
          <p:cNvPr id="1220" name="Google Shape;1220;p72"/>
          <p:cNvSpPr txBox="1">
            <a:spLocks noGrp="1"/>
          </p:cNvSpPr>
          <p:nvPr>
            <p:ph type="body" idx="4"/>
          </p:nvPr>
        </p:nvSpPr>
        <p:spPr>
          <a:xfrm>
            <a:off x="4724400" y="1801811"/>
            <a:ext cx="3962400" cy="4446589"/>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320"/>
              <a:buChar char="■"/>
            </a:pPr>
            <a:r>
              <a:rPr lang="en-US"/>
              <a:t>“An application that requires special attention to security due to the risk and magnitude of harm resulting from the loss, misuse, or unauthorized access to or modification of the information in the application.”</a:t>
            </a:r>
            <a:endParaRPr/>
          </a:p>
          <a:p>
            <a:pPr marL="342900" lvl="0" indent="-342900" algn="l" rtl="0">
              <a:lnSpc>
                <a:spcPct val="100000"/>
              </a:lnSpc>
              <a:spcBef>
                <a:spcPts val="440"/>
              </a:spcBef>
              <a:spcAft>
                <a:spcPts val="0"/>
              </a:spcAft>
              <a:buSzPts val="1320"/>
              <a:buChar char="■"/>
            </a:pPr>
            <a:r>
              <a:rPr lang="en-US"/>
              <a:t>MAs typically rely on a GSS for some (but not all) of their security protection.</a:t>
            </a:r>
            <a:endParaRPr/>
          </a:p>
        </p:txBody>
      </p:sp>
      <p:sp>
        <p:nvSpPr>
          <p:cNvPr id="1221" name="Google Shape;1221;p72"/>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Two Types of IT Systems</a:t>
            </a:r>
            <a:br>
              <a:rPr lang="en-US"/>
            </a:br>
            <a:r>
              <a:rPr lang="en-US"/>
              <a:t>(Per OMB and NIST Publications)</a:t>
            </a:r>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1227"/>
        <p:cNvGrpSpPr/>
        <p:nvPr/>
      </p:nvGrpSpPr>
      <p:grpSpPr>
        <a:xfrm>
          <a:off x="0" y="0"/>
          <a:ext cx="0" cy="0"/>
          <a:chOff x="0" y="0"/>
          <a:chExt cx="0" cy="0"/>
        </a:xfrm>
      </p:grpSpPr>
      <p:sp>
        <p:nvSpPr>
          <p:cNvPr id="1228" name="Google Shape;1228;p73"/>
          <p:cNvSpPr txBox="1">
            <a:spLocks noGrp="1"/>
          </p:cNvSpPr>
          <p:nvPr>
            <p:ph type="title"/>
          </p:nvPr>
        </p:nvSpPr>
        <p:spPr>
          <a:xfrm>
            <a:off x="1182688" y="19050"/>
            <a:ext cx="7772400" cy="990600"/>
          </a:xfrm>
          <a:prstGeom prst="rect">
            <a:avLst/>
          </a:prstGeom>
          <a:solidFill>
            <a:schemeClr val="lt1"/>
          </a:solid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DoD Information Technology</a:t>
            </a:r>
            <a:endParaRPr/>
          </a:p>
        </p:txBody>
      </p:sp>
      <p:sp>
        <p:nvSpPr>
          <p:cNvPr id="1229" name="Google Shape;1229;p73"/>
          <p:cNvSpPr txBox="1">
            <a:spLocks noGrp="1"/>
          </p:cNvSpPr>
          <p:nvPr>
            <p:ph type="body" idx="2"/>
          </p:nvPr>
        </p:nvSpPr>
        <p:spPr>
          <a:xfrm>
            <a:off x="1182688" y="4171950"/>
            <a:ext cx="7772400" cy="230505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Major Applications, Enclaves and PIT Systems are assessed and authorized (full RMF life cycle) before being placed into operation</a:t>
            </a:r>
            <a:endParaRPr/>
          </a:p>
          <a:p>
            <a:pPr marL="342900" lvl="0" indent="-342900" algn="l" rtl="0">
              <a:lnSpc>
                <a:spcPct val="100000"/>
              </a:lnSpc>
              <a:spcBef>
                <a:spcPts val="480"/>
              </a:spcBef>
              <a:spcAft>
                <a:spcPts val="0"/>
              </a:spcAft>
              <a:buSzPts val="1440"/>
              <a:buChar char="■"/>
            </a:pPr>
            <a:r>
              <a:rPr lang="en-US"/>
              <a:t>Other IT Types (PIT, Services, Products) are assessed for compliance before being added to an already authorized system</a:t>
            </a:r>
            <a:endParaRPr/>
          </a:p>
          <a:p>
            <a:pPr marL="342900" lvl="0" indent="-251459" algn="l" rtl="0">
              <a:lnSpc>
                <a:spcPct val="100000"/>
              </a:lnSpc>
              <a:spcBef>
                <a:spcPts val="480"/>
              </a:spcBef>
              <a:spcAft>
                <a:spcPts val="0"/>
              </a:spcAft>
              <a:buSzPts val="1440"/>
              <a:buNone/>
            </a:pPr>
            <a:endParaRPr/>
          </a:p>
        </p:txBody>
      </p:sp>
      <p:sp>
        <p:nvSpPr>
          <p:cNvPr id="1230" name="Google Shape;1230;p73"/>
          <p:cNvSpPr txBox="1"/>
          <p:nvPr/>
        </p:nvSpPr>
        <p:spPr>
          <a:xfrm>
            <a:off x="7010400" y="1004500"/>
            <a:ext cx="1730375" cy="27699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Tahoma"/>
                <a:ea typeface="Tahoma"/>
                <a:cs typeface="Tahoma"/>
                <a:sym typeface="Tahoma"/>
              </a:rPr>
              <a:t>Source: DoDI 8500.01 </a:t>
            </a:r>
            <a:endParaRPr sz="1400" b="0" i="0" u="none" strike="noStrike" cap="none">
              <a:solidFill>
                <a:srgbClr val="000000"/>
              </a:solidFill>
              <a:latin typeface="Arial"/>
              <a:ea typeface="Arial"/>
              <a:cs typeface="Arial"/>
              <a:sym typeface="Arial"/>
            </a:endParaRPr>
          </a:p>
        </p:txBody>
      </p:sp>
      <p:pic>
        <p:nvPicPr>
          <p:cNvPr id="1231" name="Google Shape;1231;p73"/>
          <p:cNvPicPr preferRelativeResize="0"/>
          <p:nvPr/>
        </p:nvPicPr>
        <p:blipFill rotWithShape="1">
          <a:blip r:embed="rId3">
            <a:alphaModFix/>
          </a:blip>
          <a:srcRect/>
          <a:stretch/>
        </p:blipFill>
        <p:spPr>
          <a:xfrm>
            <a:off x="1279525" y="1348854"/>
            <a:ext cx="6672262" cy="2947724"/>
          </a:xfrm>
          <a:prstGeom prst="rect">
            <a:avLst/>
          </a:prstGeom>
          <a:noFill/>
          <a:ln>
            <a:noFill/>
          </a:ln>
        </p:spPr>
      </p:pic>
      <p:sp>
        <p:nvSpPr>
          <p:cNvPr id="1232" name="Google Shape;1232;p73"/>
          <p:cNvSpPr/>
          <p:nvPr/>
        </p:nvSpPr>
        <p:spPr>
          <a:xfrm>
            <a:off x="220639" y="3886200"/>
            <a:ext cx="954088" cy="533400"/>
          </a:xfrm>
          <a:prstGeom prst="wedgeRectCallout">
            <a:avLst>
              <a:gd name="adj1" fmla="val 260966"/>
              <a:gd name="adj2" fmla="val -167777"/>
            </a:avLst>
          </a:prstGeom>
          <a:solidFill>
            <a:srgbClr val="FCFCFB"/>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200"/>
              <a:buFont typeface="Tahoma"/>
              <a:buNone/>
            </a:pPr>
            <a:r>
              <a:rPr lang="en-US" sz="1200" b="0" i="0" u="none" strike="noStrike" cap="none">
                <a:solidFill>
                  <a:schemeClr val="dk1"/>
                </a:solidFill>
                <a:latin typeface="Tahoma"/>
                <a:ea typeface="Tahoma"/>
                <a:cs typeface="Tahoma"/>
                <a:sym typeface="Tahoma"/>
              </a:rPr>
              <a:t>Equivalent of GSS</a:t>
            </a:r>
            <a:r>
              <a:rPr lang="en-US" sz="1600" b="0" i="0" u="none" strike="noStrike" cap="none">
                <a:solidFill>
                  <a:schemeClr val="dk1"/>
                </a:solidFill>
                <a:latin typeface="Tahoma"/>
                <a:ea typeface="Tahoma"/>
                <a:cs typeface="Tahoma"/>
                <a:sym typeface="Tahoma"/>
              </a:rPr>
              <a:t> </a:t>
            </a:r>
            <a:endParaRPr sz="1800" b="0" i="0" u="none" strike="noStrike" cap="none">
              <a:solidFill>
                <a:schemeClr val="dk1"/>
              </a:solidFill>
              <a:latin typeface="Tahoma"/>
              <a:ea typeface="Tahoma"/>
              <a:cs typeface="Tahoma"/>
              <a:sym typeface="Tahoma"/>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1238"/>
        <p:cNvGrpSpPr/>
        <p:nvPr/>
      </p:nvGrpSpPr>
      <p:grpSpPr>
        <a:xfrm>
          <a:off x="0" y="0"/>
          <a:ext cx="0" cy="0"/>
          <a:chOff x="0" y="0"/>
          <a:chExt cx="0" cy="0"/>
        </a:xfrm>
      </p:grpSpPr>
      <p:sp>
        <p:nvSpPr>
          <p:cNvPr id="1239" name="Google Shape;1239;p74"/>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DoD RMF Life Cycle</a:t>
            </a:r>
            <a:endParaRPr/>
          </a:p>
        </p:txBody>
      </p:sp>
      <p:sp>
        <p:nvSpPr>
          <p:cNvPr id="1240" name="Google Shape;1240;p74"/>
          <p:cNvSpPr txBox="1"/>
          <p:nvPr/>
        </p:nvSpPr>
        <p:spPr>
          <a:xfrm>
            <a:off x="1371600" y="6324600"/>
            <a:ext cx="2895600" cy="307777"/>
          </a:xfrm>
          <a:prstGeom prst="rect">
            <a:avLst/>
          </a:prstGeom>
          <a:solidFill>
            <a:srgbClr val="F2F2F2"/>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dk1"/>
                </a:solidFill>
                <a:latin typeface="Tahoma"/>
                <a:ea typeface="Tahoma"/>
                <a:cs typeface="Tahoma"/>
                <a:sym typeface="Tahoma"/>
              </a:rPr>
              <a:t>Source: DoD Knowledge Service</a:t>
            </a:r>
            <a:endParaRPr sz="1400" b="0" i="0" u="none" strike="noStrike" cap="none">
              <a:solidFill>
                <a:srgbClr val="000000"/>
              </a:solidFill>
              <a:latin typeface="Arial"/>
              <a:ea typeface="Arial"/>
              <a:cs typeface="Arial"/>
              <a:sym typeface="Arial"/>
            </a:endParaRPr>
          </a:p>
        </p:txBody>
      </p:sp>
      <p:pic>
        <p:nvPicPr>
          <p:cNvPr id="1241" name="Google Shape;1241;p74" descr="A diagram of a security system&#10;&#10;Description automatically generated"/>
          <p:cNvPicPr preferRelativeResize="0"/>
          <p:nvPr/>
        </p:nvPicPr>
        <p:blipFill rotWithShape="1">
          <a:blip r:embed="rId3">
            <a:alphaModFix/>
          </a:blip>
          <a:srcRect/>
          <a:stretch/>
        </p:blipFill>
        <p:spPr>
          <a:xfrm>
            <a:off x="609600" y="975932"/>
            <a:ext cx="8064491" cy="5204245"/>
          </a:xfrm>
          <a:prstGeom prst="rect">
            <a:avLst/>
          </a:prstGeom>
          <a:noFill/>
          <a:ln>
            <a:noFill/>
          </a:ln>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1247"/>
        <p:cNvGrpSpPr/>
        <p:nvPr/>
      </p:nvGrpSpPr>
      <p:grpSpPr>
        <a:xfrm>
          <a:off x="0" y="0"/>
          <a:ext cx="0" cy="0"/>
          <a:chOff x="0" y="0"/>
          <a:chExt cx="0" cy="0"/>
        </a:xfrm>
      </p:grpSpPr>
      <p:sp>
        <p:nvSpPr>
          <p:cNvPr id="1248" name="Google Shape;1248;p75"/>
          <p:cNvSpPr txBox="1">
            <a:spLocks noGrp="1"/>
          </p:cNvSpPr>
          <p:nvPr>
            <p:ph type="body" idx="1"/>
          </p:nvPr>
        </p:nvSpPr>
        <p:spPr>
          <a:xfrm>
            <a:off x="304800" y="1404355"/>
            <a:ext cx="8200231" cy="476091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080"/>
              <a:buChar char="■"/>
            </a:pPr>
            <a:r>
              <a:rPr lang="en-US"/>
              <a:t>Know the system and environment (information gathering)</a:t>
            </a:r>
            <a:endParaRPr/>
          </a:p>
          <a:p>
            <a:pPr marL="742950" lvl="1" indent="-285750" algn="l" rtl="0">
              <a:lnSpc>
                <a:spcPct val="100000"/>
              </a:lnSpc>
              <a:spcBef>
                <a:spcPts val="320"/>
              </a:spcBef>
              <a:spcAft>
                <a:spcPts val="0"/>
              </a:spcAft>
              <a:buSzPts val="880"/>
              <a:buChar char="■"/>
            </a:pPr>
            <a:r>
              <a:rPr lang="en-US"/>
              <a:t>System name</a:t>
            </a:r>
            <a:endParaRPr/>
          </a:p>
          <a:p>
            <a:pPr marL="742950" lvl="1" indent="-285750" algn="l" rtl="0">
              <a:lnSpc>
                <a:spcPct val="100000"/>
              </a:lnSpc>
              <a:spcBef>
                <a:spcPts val="320"/>
              </a:spcBef>
              <a:spcAft>
                <a:spcPts val="0"/>
              </a:spcAft>
              <a:buSzPts val="880"/>
              <a:buChar char="■"/>
            </a:pPr>
            <a:r>
              <a:rPr lang="en-US"/>
              <a:t>System mission and principal functions</a:t>
            </a:r>
            <a:endParaRPr/>
          </a:p>
          <a:p>
            <a:pPr marL="742950" lvl="1" indent="-285750" algn="l" rtl="0">
              <a:lnSpc>
                <a:spcPct val="100000"/>
              </a:lnSpc>
              <a:spcBef>
                <a:spcPts val="320"/>
              </a:spcBef>
              <a:spcAft>
                <a:spcPts val="0"/>
              </a:spcAft>
              <a:buSzPts val="880"/>
              <a:buChar char="■"/>
            </a:pPr>
            <a:r>
              <a:rPr lang="en-US"/>
              <a:t>Type of information processed and its sensitivity</a:t>
            </a:r>
            <a:endParaRPr/>
          </a:p>
          <a:p>
            <a:pPr marL="742950" lvl="1" indent="-285750" algn="l" rtl="0">
              <a:lnSpc>
                <a:spcPct val="100000"/>
              </a:lnSpc>
              <a:spcBef>
                <a:spcPts val="320"/>
              </a:spcBef>
              <a:spcAft>
                <a:spcPts val="0"/>
              </a:spcAft>
              <a:buSzPts val="880"/>
              <a:buChar char="■"/>
            </a:pPr>
            <a:r>
              <a:rPr lang="en-US"/>
              <a:t>User community</a:t>
            </a:r>
            <a:endParaRPr/>
          </a:p>
          <a:p>
            <a:pPr marL="742950" lvl="1" indent="-285750" algn="l" rtl="0">
              <a:lnSpc>
                <a:spcPct val="100000"/>
              </a:lnSpc>
              <a:spcBef>
                <a:spcPts val="320"/>
              </a:spcBef>
              <a:spcAft>
                <a:spcPts val="0"/>
              </a:spcAft>
              <a:buSzPts val="880"/>
              <a:buChar char="■"/>
            </a:pPr>
            <a:r>
              <a:rPr lang="en-US"/>
              <a:t>System location </a:t>
            </a:r>
            <a:endParaRPr/>
          </a:p>
          <a:p>
            <a:pPr marL="742950" lvl="1" indent="-285750" algn="l" rtl="0">
              <a:lnSpc>
                <a:spcPct val="100000"/>
              </a:lnSpc>
              <a:spcBef>
                <a:spcPts val="320"/>
              </a:spcBef>
              <a:spcAft>
                <a:spcPts val="0"/>
              </a:spcAft>
              <a:buSzPts val="880"/>
              <a:buChar char="■"/>
            </a:pPr>
            <a:r>
              <a:rPr lang="en-US"/>
              <a:t>System components and connectivity</a:t>
            </a:r>
            <a:endParaRPr/>
          </a:p>
          <a:p>
            <a:pPr marL="742950" lvl="1" indent="-285750" algn="l" rtl="0">
              <a:lnSpc>
                <a:spcPct val="100000"/>
              </a:lnSpc>
              <a:spcBef>
                <a:spcPts val="320"/>
              </a:spcBef>
              <a:spcAft>
                <a:spcPts val="0"/>
              </a:spcAft>
              <a:buSzPts val="880"/>
              <a:buChar char="■"/>
            </a:pPr>
            <a:r>
              <a:rPr lang="en-US"/>
              <a:t>System boundary</a:t>
            </a:r>
            <a:endParaRPr/>
          </a:p>
          <a:p>
            <a:pPr marL="742950" lvl="1" indent="-285750" algn="l" rtl="0">
              <a:lnSpc>
                <a:spcPct val="100000"/>
              </a:lnSpc>
              <a:spcBef>
                <a:spcPts val="320"/>
              </a:spcBef>
              <a:spcAft>
                <a:spcPts val="0"/>
              </a:spcAft>
              <a:buSzPts val="880"/>
              <a:buChar char="■"/>
            </a:pPr>
            <a:r>
              <a:rPr lang="en-US"/>
              <a:t>Current authorization status</a:t>
            </a:r>
            <a:endParaRPr/>
          </a:p>
          <a:p>
            <a:pPr marL="342900" lvl="0" indent="-342900" algn="l" rtl="0">
              <a:lnSpc>
                <a:spcPct val="100000"/>
              </a:lnSpc>
              <a:spcBef>
                <a:spcPts val="360"/>
              </a:spcBef>
              <a:spcAft>
                <a:spcPts val="0"/>
              </a:spcAft>
              <a:buSzPts val="1080"/>
              <a:buChar char="■"/>
            </a:pPr>
            <a:r>
              <a:rPr lang="en-US"/>
              <a:t>Know the players</a:t>
            </a:r>
            <a:endParaRPr/>
          </a:p>
          <a:p>
            <a:pPr marL="742950" lvl="1" indent="-285750" algn="l" rtl="0">
              <a:lnSpc>
                <a:spcPct val="100000"/>
              </a:lnSpc>
              <a:spcBef>
                <a:spcPts val="320"/>
              </a:spcBef>
              <a:spcAft>
                <a:spcPts val="0"/>
              </a:spcAft>
              <a:buSzPts val="880"/>
              <a:buChar char="■"/>
            </a:pPr>
            <a:r>
              <a:rPr lang="en-US"/>
              <a:t>AO (or AO Designated Representative)</a:t>
            </a:r>
            <a:endParaRPr/>
          </a:p>
          <a:p>
            <a:pPr marL="742950" lvl="1" indent="-285750" algn="l" rtl="0">
              <a:lnSpc>
                <a:spcPct val="100000"/>
              </a:lnSpc>
              <a:spcBef>
                <a:spcPts val="320"/>
              </a:spcBef>
              <a:spcAft>
                <a:spcPts val="0"/>
              </a:spcAft>
              <a:buSzPts val="880"/>
              <a:buChar char="■"/>
            </a:pPr>
            <a:r>
              <a:rPr lang="en-US"/>
              <a:t>ISSM/ISSO</a:t>
            </a:r>
            <a:endParaRPr/>
          </a:p>
          <a:p>
            <a:pPr marL="742950" lvl="1" indent="-285750" algn="l" rtl="0">
              <a:lnSpc>
                <a:spcPct val="100000"/>
              </a:lnSpc>
              <a:spcBef>
                <a:spcPts val="320"/>
              </a:spcBef>
              <a:spcAft>
                <a:spcPts val="0"/>
              </a:spcAft>
              <a:buSzPts val="880"/>
              <a:buChar char="■"/>
            </a:pPr>
            <a:r>
              <a:rPr lang="en-US"/>
              <a:t>Information Owner(s)</a:t>
            </a:r>
            <a:endParaRPr/>
          </a:p>
          <a:p>
            <a:pPr marL="742950" lvl="1" indent="-285750" algn="l" rtl="0">
              <a:lnSpc>
                <a:spcPct val="100000"/>
              </a:lnSpc>
              <a:spcBef>
                <a:spcPts val="320"/>
              </a:spcBef>
              <a:spcAft>
                <a:spcPts val="0"/>
              </a:spcAft>
              <a:buSzPts val="880"/>
              <a:buChar char="■"/>
            </a:pPr>
            <a:r>
              <a:rPr lang="en-US"/>
              <a:t>Assign other key resources</a:t>
            </a:r>
            <a:endParaRPr/>
          </a:p>
          <a:p>
            <a:pPr marL="342900" lvl="0" indent="-342900" algn="l" rtl="0">
              <a:lnSpc>
                <a:spcPct val="100000"/>
              </a:lnSpc>
              <a:spcBef>
                <a:spcPts val="360"/>
              </a:spcBef>
              <a:spcAft>
                <a:spcPts val="0"/>
              </a:spcAft>
              <a:buSzPts val="1080"/>
              <a:buChar char="■"/>
            </a:pPr>
            <a:r>
              <a:rPr lang="en-US"/>
              <a:t>Know the requirements</a:t>
            </a:r>
            <a:endParaRPr/>
          </a:p>
          <a:p>
            <a:pPr marL="742950" lvl="1" indent="-285750" algn="l" rtl="0">
              <a:lnSpc>
                <a:spcPct val="100000"/>
              </a:lnSpc>
              <a:spcBef>
                <a:spcPts val="320"/>
              </a:spcBef>
              <a:spcAft>
                <a:spcPts val="0"/>
              </a:spcAft>
              <a:buSzPts val="880"/>
              <a:buChar char="■"/>
            </a:pPr>
            <a:r>
              <a:rPr lang="en-US"/>
              <a:t>Which DoD component cybersecurity program?</a:t>
            </a:r>
            <a:endParaRPr/>
          </a:p>
          <a:p>
            <a:pPr marL="742950" lvl="1" indent="-285750" algn="l" rtl="0">
              <a:lnSpc>
                <a:spcPct val="100000"/>
              </a:lnSpc>
              <a:spcBef>
                <a:spcPts val="320"/>
              </a:spcBef>
              <a:spcAft>
                <a:spcPts val="0"/>
              </a:spcAft>
              <a:buSzPts val="880"/>
              <a:buChar char="■"/>
            </a:pPr>
            <a:r>
              <a:rPr lang="en-US"/>
              <a:t>“Unique” security requirements</a:t>
            </a:r>
            <a:endParaRPr/>
          </a:p>
          <a:p>
            <a:pPr marL="742950" lvl="1" indent="-285750" algn="l" rtl="0">
              <a:lnSpc>
                <a:spcPct val="100000"/>
              </a:lnSpc>
              <a:spcBef>
                <a:spcPts val="320"/>
              </a:spcBef>
              <a:spcAft>
                <a:spcPts val="0"/>
              </a:spcAft>
              <a:buSzPts val="880"/>
              <a:buChar char="■"/>
            </a:pPr>
            <a:r>
              <a:rPr lang="en-US"/>
              <a:t>Formal or informal risk assessment</a:t>
            </a:r>
            <a:endParaRPr/>
          </a:p>
          <a:p>
            <a:pPr marL="742950" lvl="1" indent="-229869" algn="l" rtl="0">
              <a:lnSpc>
                <a:spcPct val="100000"/>
              </a:lnSpc>
              <a:spcBef>
                <a:spcPts val="320"/>
              </a:spcBef>
              <a:spcAft>
                <a:spcPts val="0"/>
              </a:spcAft>
              <a:buSzPts val="880"/>
              <a:buNone/>
            </a:pPr>
            <a:endParaRPr/>
          </a:p>
        </p:txBody>
      </p:sp>
      <p:sp>
        <p:nvSpPr>
          <p:cNvPr id="1249" name="Google Shape;1249;p75"/>
          <p:cNvSpPr txBox="1">
            <a:spLocks noGrp="1"/>
          </p:cNvSpPr>
          <p:nvPr>
            <p:ph type="title"/>
          </p:nvPr>
        </p:nvSpPr>
        <p:spPr>
          <a:xfrm>
            <a:off x="1219200" y="152400"/>
            <a:ext cx="7597775" cy="10668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DoD RMF Prerequisites (Aligns with NIST “Preparation” step)</a:t>
            </a:r>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1255"/>
        <p:cNvGrpSpPr/>
        <p:nvPr/>
      </p:nvGrpSpPr>
      <p:grpSpPr>
        <a:xfrm>
          <a:off x="0" y="0"/>
          <a:ext cx="0" cy="0"/>
          <a:chOff x="0" y="0"/>
          <a:chExt cx="0" cy="0"/>
        </a:xfrm>
      </p:grpSpPr>
      <p:sp>
        <p:nvSpPr>
          <p:cNvPr id="1256" name="Google Shape;1256;p76"/>
          <p:cNvSpPr txBox="1">
            <a:spLocks noGrp="1"/>
          </p:cNvSpPr>
          <p:nvPr>
            <p:ph type="body" idx="1"/>
          </p:nvPr>
        </p:nvSpPr>
        <p:spPr>
          <a:xfrm>
            <a:off x="486570" y="1447800"/>
            <a:ext cx="8200231" cy="49530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sz="2400"/>
              <a:t>RMF Team normally includes:</a:t>
            </a:r>
            <a:endParaRPr/>
          </a:p>
          <a:p>
            <a:pPr marL="742950" lvl="1" indent="-285750" algn="l" rtl="0">
              <a:lnSpc>
                <a:spcPct val="100000"/>
              </a:lnSpc>
              <a:spcBef>
                <a:spcPts val="480"/>
              </a:spcBef>
              <a:spcAft>
                <a:spcPts val="0"/>
              </a:spcAft>
              <a:buSzPts val="1320"/>
              <a:buChar char="■"/>
            </a:pPr>
            <a:r>
              <a:rPr lang="en-US" sz="2400"/>
              <a:t>System Owner (and/or PM/SM)</a:t>
            </a:r>
            <a:endParaRPr/>
          </a:p>
          <a:p>
            <a:pPr marL="742950" lvl="1" indent="-285750" algn="l" rtl="0">
              <a:lnSpc>
                <a:spcPct val="100000"/>
              </a:lnSpc>
              <a:spcBef>
                <a:spcPts val="480"/>
              </a:spcBef>
              <a:spcAft>
                <a:spcPts val="0"/>
              </a:spcAft>
              <a:buSzPts val="1320"/>
              <a:buChar char="■"/>
            </a:pPr>
            <a:r>
              <a:rPr lang="en-US" sz="2400"/>
              <a:t>Information Owner (if different)</a:t>
            </a:r>
            <a:endParaRPr/>
          </a:p>
          <a:p>
            <a:pPr marL="742950" lvl="1" indent="-285750" algn="l" rtl="0">
              <a:lnSpc>
                <a:spcPct val="100000"/>
              </a:lnSpc>
              <a:spcBef>
                <a:spcPts val="480"/>
              </a:spcBef>
              <a:spcAft>
                <a:spcPts val="0"/>
              </a:spcAft>
              <a:buSzPts val="1320"/>
              <a:buChar char="■"/>
            </a:pPr>
            <a:r>
              <a:rPr lang="en-US" sz="2400"/>
              <a:t>ISSM/ISSO</a:t>
            </a:r>
            <a:endParaRPr/>
          </a:p>
          <a:p>
            <a:pPr marL="742950" lvl="1" indent="-285750" algn="l" rtl="0">
              <a:lnSpc>
                <a:spcPct val="100000"/>
              </a:lnSpc>
              <a:spcBef>
                <a:spcPts val="480"/>
              </a:spcBef>
              <a:spcAft>
                <a:spcPts val="0"/>
              </a:spcAft>
              <a:buSzPts val="1320"/>
              <a:buChar char="■"/>
            </a:pPr>
            <a:r>
              <a:rPr lang="en-US" sz="2400"/>
              <a:t>UR</a:t>
            </a:r>
            <a:endParaRPr/>
          </a:p>
          <a:p>
            <a:pPr marL="742950" lvl="1" indent="-285750" algn="l" rtl="0">
              <a:lnSpc>
                <a:spcPct val="100000"/>
              </a:lnSpc>
              <a:spcBef>
                <a:spcPts val="480"/>
              </a:spcBef>
              <a:spcAft>
                <a:spcPts val="0"/>
              </a:spcAft>
              <a:buSzPts val="1320"/>
              <a:buChar char="■"/>
            </a:pPr>
            <a:r>
              <a:rPr lang="en-US" sz="2400"/>
              <a:t>AO (or Designated Representative)</a:t>
            </a:r>
            <a:endParaRPr/>
          </a:p>
          <a:p>
            <a:pPr marL="742950" lvl="1" indent="-285750" algn="l" rtl="0">
              <a:lnSpc>
                <a:spcPct val="100000"/>
              </a:lnSpc>
              <a:spcBef>
                <a:spcPts val="480"/>
              </a:spcBef>
              <a:spcAft>
                <a:spcPts val="0"/>
              </a:spcAft>
              <a:buSzPts val="1320"/>
              <a:buChar char="■"/>
            </a:pPr>
            <a:r>
              <a:rPr lang="en-US" sz="2400"/>
              <a:t>SCA (or Designated Representative)</a:t>
            </a:r>
            <a:endParaRPr/>
          </a:p>
          <a:p>
            <a:pPr marL="342900" lvl="0" indent="-342900" algn="l" rtl="0">
              <a:lnSpc>
                <a:spcPct val="100000"/>
              </a:lnSpc>
              <a:spcBef>
                <a:spcPts val="480"/>
              </a:spcBef>
              <a:spcAft>
                <a:spcPts val="0"/>
              </a:spcAft>
              <a:buSzPts val="1440"/>
              <a:buChar char="■"/>
            </a:pPr>
            <a:r>
              <a:rPr lang="en-US" sz="2400"/>
              <a:t>Avoid conflict of interest when assembling the RMF team</a:t>
            </a:r>
            <a:endParaRPr/>
          </a:p>
          <a:p>
            <a:pPr marL="342900" lvl="0" indent="-342900" algn="l" rtl="0">
              <a:lnSpc>
                <a:spcPct val="100000"/>
              </a:lnSpc>
              <a:spcBef>
                <a:spcPts val="480"/>
              </a:spcBef>
              <a:spcAft>
                <a:spcPts val="0"/>
              </a:spcAft>
              <a:buSzPts val="1440"/>
              <a:buChar char="■"/>
            </a:pPr>
            <a:r>
              <a:rPr lang="en-US" sz="2400"/>
              <a:t>Record RMF team member names and contact information in the SP</a:t>
            </a:r>
            <a:endParaRPr/>
          </a:p>
        </p:txBody>
      </p:sp>
      <p:sp>
        <p:nvSpPr>
          <p:cNvPr id="1257" name="Google Shape;1257;p76"/>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Assign Qualified Personnel to RMF Roles</a:t>
            </a:r>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1263"/>
        <p:cNvGrpSpPr/>
        <p:nvPr/>
      </p:nvGrpSpPr>
      <p:grpSpPr>
        <a:xfrm>
          <a:off x="0" y="0"/>
          <a:ext cx="0" cy="0"/>
          <a:chOff x="0" y="0"/>
          <a:chExt cx="0" cy="0"/>
        </a:xfrm>
      </p:grpSpPr>
      <p:sp>
        <p:nvSpPr>
          <p:cNvPr id="1264" name="Google Shape;1264;p77"/>
          <p:cNvSpPr txBox="1">
            <a:spLocks noGrp="1"/>
          </p:cNvSpPr>
          <p:nvPr>
            <p:ph type="body" idx="1"/>
          </p:nvPr>
        </p:nvSpPr>
        <p:spPr>
          <a:xfrm>
            <a:off x="214953" y="1066800"/>
            <a:ext cx="8442479" cy="53340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Preparation – Organization requirements </a:t>
            </a:r>
            <a:r>
              <a:rPr lang="en-US" sz="1600"/>
              <a:t>(Notice Cybersecurity Framework linkages – more on CSF in upcoming slide)</a:t>
            </a:r>
            <a:endParaRPr/>
          </a:p>
          <a:p>
            <a:pPr marL="1143000" lvl="2" indent="-165100" algn="l" rtl="0">
              <a:lnSpc>
                <a:spcPct val="100000"/>
              </a:lnSpc>
              <a:spcBef>
                <a:spcPts val="400"/>
              </a:spcBef>
              <a:spcAft>
                <a:spcPts val="0"/>
              </a:spcAft>
              <a:buSzPts val="1000"/>
              <a:buNone/>
            </a:pPr>
            <a:endParaRPr/>
          </a:p>
        </p:txBody>
      </p:sp>
      <p:sp>
        <p:nvSpPr>
          <p:cNvPr id="1265" name="Google Shape;1265;p77"/>
          <p:cNvSpPr txBox="1">
            <a:spLocks noGrp="1"/>
          </p:cNvSpPr>
          <p:nvPr>
            <p:ph type="title"/>
          </p:nvPr>
        </p:nvSpPr>
        <p:spPr>
          <a:xfrm>
            <a:off x="1295400" y="65419"/>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NIST SP 800-37 R2  (RMF 2.0)</a:t>
            </a:r>
            <a:endParaRPr/>
          </a:p>
        </p:txBody>
      </p:sp>
      <p:pic>
        <p:nvPicPr>
          <p:cNvPr id="1266" name="Google Shape;1266;p77"/>
          <p:cNvPicPr preferRelativeResize="0"/>
          <p:nvPr/>
        </p:nvPicPr>
        <p:blipFill rotWithShape="1">
          <a:blip r:embed="rId3">
            <a:alphaModFix/>
          </a:blip>
          <a:srcRect/>
          <a:stretch/>
        </p:blipFill>
        <p:spPr>
          <a:xfrm>
            <a:off x="381001" y="1752600"/>
            <a:ext cx="8254130" cy="4953000"/>
          </a:xfrm>
          <a:prstGeom prst="rect">
            <a:avLst/>
          </a:prstGeom>
          <a:noFill/>
          <a:ln>
            <a:noFill/>
          </a:ln>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1272"/>
        <p:cNvGrpSpPr/>
        <p:nvPr/>
      </p:nvGrpSpPr>
      <p:grpSpPr>
        <a:xfrm>
          <a:off x="0" y="0"/>
          <a:ext cx="0" cy="0"/>
          <a:chOff x="0" y="0"/>
          <a:chExt cx="0" cy="0"/>
        </a:xfrm>
      </p:grpSpPr>
      <p:sp>
        <p:nvSpPr>
          <p:cNvPr id="1273" name="Google Shape;1273;p78"/>
          <p:cNvSpPr txBox="1">
            <a:spLocks noGrp="1"/>
          </p:cNvSpPr>
          <p:nvPr>
            <p:ph type="body" idx="1"/>
          </p:nvPr>
        </p:nvSpPr>
        <p:spPr>
          <a:xfrm>
            <a:off x="565596" y="914401"/>
            <a:ext cx="8124032" cy="54864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Preparation – System requirements </a:t>
            </a:r>
            <a:endParaRPr/>
          </a:p>
        </p:txBody>
      </p:sp>
      <p:sp>
        <p:nvSpPr>
          <p:cNvPr id="1274" name="Google Shape;1274;p78"/>
          <p:cNvSpPr txBox="1">
            <a:spLocks noGrp="1"/>
          </p:cNvSpPr>
          <p:nvPr>
            <p:ph type="title"/>
          </p:nvPr>
        </p:nvSpPr>
        <p:spPr>
          <a:xfrm>
            <a:off x="1371600" y="126277"/>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NIST SP 800-37 R2  (RMF 2.0)</a:t>
            </a:r>
            <a:endParaRPr/>
          </a:p>
        </p:txBody>
      </p:sp>
      <p:pic>
        <p:nvPicPr>
          <p:cNvPr id="1275" name="Google Shape;1275;p78"/>
          <p:cNvPicPr preferRelativeResize="0"/>
          <p:nvPr/>
        </p:nvPicPr>
        <p:blipFill rotWithShape="1">
          <a:blip r:embed="rId3">
            <a:alphaModFix/>
          </a:blip>
          <a:srcRect/>
          <a:stretch/>
        </p:blipFill>
        <p:spPr>
          <a:xfrm>
            <a:off x="381001" y="1295400"/>
            <a:ext cx="8543284" cy="5562600"/>
          </a:xfrm>
          <a:prstGeom prst="rect">
            <a:avLst/>
          </a:prstGeom>
          <a:noFill/>
          <a:ln>
            <a:noFill/>
          </a:ln>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1281"/>
        <p:cNvGrpSpPr/>
        <p:nvPr/>
      </p:nvGrpSpPr>
      <p:grpSpPr>
        <a:xfrm>
          <a:off x="0" y="0"/>
          <a:ext cx="0" cy="0"/>
          <a:chOff x="0" y="0"/>
          <a:chExt cx="0" cy="0"/>
        </a:xfrm>
      </p:grpSpPr>
      <p:sp>
        <p:nvSpPr>
          <p:cNvPr id="1282" name="Google Shape;1282;p79"/>
          <p:cNvSpPr txBox="1">
            <a:spLocks noGrp="1"/>
          </p:cNvSpPr>
          <p:nvPr>
            <p:ph type="title"/>
          </p:nvPr>
        </p:nvSpPr>
        <p:spPr>
          <a:xfrm>
            <a:off x="1219200" y="111178"/>
            <a:ext cx="7597775" cy="9144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sz="2400"/>
              <a:t>Framework for Improving Critical Infrastructure Cybersecurity (Cybersecurity Framework – CSF 2.0)</a:t>
            </a:r>
            <a:endParaRPr/>
          </a:p>
        </p:txBody>
      </p:sp>
      <p:sp>
        <p:nvSpPr>
          <p:cNvPr id="1283" name="Google Shape;1283;p79"/>
          <p:cNvSpPr txBox="1"/>
          <p:nvPr/>
        </p:nvSpPr>
        <p:spPr>
          <a:xfrm>
            <a:off x="990600" y="6459098"/>
            <a:ext cx="7162800"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sng" strike="noStrike" cap="none">
                <a:solidFill>
                  <a:schemeClr val="dk1"/>
                </a:solidFill>
                <a:latin typeface="Tahoma"/>
                <a:ea typeface="Tahoma"/>
                <a:cs typeface="Tahoma"/>
                <a:sym typeface="Tahoma"/>
                <a:hlinkClick r:id="rId3">
                  <a:extLst>
                    <a:ext uri="{A12FA001-AC4F-418D-AE19-62706E023703}">
                      <ahyp:hlinkClr xmlns:ahyp="http://schemas.microsoft.com/office/drawing/2018/hyperlinkcolor" val="tx"/>
                    </a:ext>
                  </a:extLst>
                </a:hlinkClick>
              </a:rPr>
              <a:t>https://csrc.nist.gov/Projects/cybersecurity-framework/Filters#/csf/filters</a:t>
            </a:r>
            <a:endParaRPr sz="1400" b="0" i="0" u="none" strike="noStrike" cap="none">
              <a:solidFill>
                <a:schemeClr val="dk1"/>
              </a:solidFill>
              <a:latin typeface="Tahoma"/>
              <a:ea typeface="Tahoma"/>
              <a:cs typeface="Tahoma"/>
              <a:sym typeface="Tahoma"/>
            </a:endParaRPr>
          </a:p>
        </p:txBody>
      </p:sp>
      <p:pic>
        <p:nvPicPr>
          <p:cNvPr id="1284" name="Google Shape;1284;p79" descr="A table with colorful text&#10;&#10;Description automatically generated">
            <a:hlinkClick r:id="rId3"/>
          </p:cNvPr>
          <p:cNvPicPr preferRelativeResize="0"/>
          <p:nvPr/>
        </p:nvPicPr>
        <p:blipFill rotWithShape="1">
          <a:blip r:embed="rId4">
            <a:alphaModFix/>
          </a:blip>
          <a:srcRect/>
          <a:stretch/>
        </p:blipFill>
        <p:spPr>
          <a:xfrm>
            <a:off x="685800" y="1025578"/>
            <a:ext cx="6934200" cy="5455199"/>
          </a:xfrm>
          <a:prstGeom prst="rect">
            <a:avLst/>
          </a:prstGeom>
          <a:noFill/>
          <a:ln>
            <a:noFill/>
          </a:ln>
        </p:spPr>
      </p:pic>
      <p:pic>
        <p:nvPicPr>
          <p:cNvPr id="1285" name="Google Shape;1285;p79" descr="A diagram of a system&#10;&#10;Description automatically generated"/>
          <p:cNvPicPr preferRelativeResize="0"/>
          <p:nvPr/>
        </p:nvPicPr>
        <p:blipFill rotWithShape="1">
          <a:blip r:embed="rId5">
            <a:alphaModFix/>
          </a:blip>
          <a:srcRect/>
          <a:stretch/>
        </p:blipFill>
        <p:spPr>
          <a:xfrm>
            <a:off x="7334362" y="3200400"/>
            <a:ext cx="1887204" cy="16764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sp>
        <p:nvSpPr>
          <p:cNvPr id="350" name="Google Shape;350;p8"/>
          <p:cNvSpPr txBox="1">
            <a:spLocks noGrp="1"/>
          </p:cNvSpPr>
          <p:nvPr>
            <p:ph type="body" idx="1"/>
          </p:nvPr>
        </p:nvSpPr>
        <p:spPr>
          <a:xfrm>
            <a:off x="617538" y="1384300"/>
            <a:ext cx="8199437" cy="476091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Your name, affiliation and location?</a:t>
            </a:r>
            <a:endParaRPr/>
          </a:p>
          <a:p>
            <a:pPr marL="342900" lvl="0" indent="-342900" algn="l" rtl="0">
              <a:lnSpc>
                <a:spcPct val="100000"/>
              </a:lnSpc>
              <a:spcBef>
                <a:spcPts val="480"/>
              </a:spcBef>
              <a:spcAft>
                <a:spcPts val="0"/>
              </a:spcAft>
              <a:buSzPts val="1440"/>
              <a:buChar char="■"/>
            </a:pPr>
            <a:r>
              <a:rPr lang="en-US"/>
              <a:t>Are you a government or contractor employee?</a:t>
            </a:r>
            <a:endParaRPr/>
          </a:p>
          <a:p>
            <a:pPr marL="342900" lvl="0" indent="-342900" algn="l" rtl="0">
              <a:lnSpc>
                <a:spcPct val="100000"/>
              </a:lnSpc>
              <a:spcBef>
                <a:spcPts val="480"/>
              </a:spcBef>
              <a:spcAft>
                <a:spcPts val="0"/>
              </a:spcAft>
              <a:buSzPts val="1440"/>
              <a:buChar char="■"/>
            </a:pPr>
            <a:r>
              <a:rPr lang="en-US"/>
              <a:t>Your role?</a:t>
            </a:r>
            <a:endParaRPr/>
          </a:p>
          <a:p>
            <a:pPr marL="342900" lvl="0" indent="-342900" algn="l" rtl="0">
              <a:lnSpc>
                <a:spcPct val="100000"/>
              </a:lnSpc>
              <a:spcBef>
                <a:spcPts val="480"/>
              </a:spcBef>
              <a:spcAft>
                <a:spcPts val="0"/>
              </a:spcAft>
              <a:buSzPts val="1440"/>
              <a:buChar char="■"/>
            </a:pPr>
            <a:r>
              <a:rPr lang="en-US"/>
              <a:t>Your experience (if any) with RMF</a:t>
            </a:r>
            <a:endParaRPr/>
          </a:p>
          <a:p>
            <a:pPr marL="342900" lvl="0" indent="-342900" algn="l" rtl="0">
              <a:lnSpc>
                <a:spcPct val="100000"/>
              </a:lnSpc>
              <a:spcBef>
                <a:spcPts val="480"/>
              </a:spcBef>
              <a:spcAft>
                <a:spcPts val="0"/>
              </a:spcAft>
              <a:buSzPts val="1440"/>
              <a:buChar char="■"/>
            </a:pPr>
            <a:r>
              <a:rPr lang="en-US"/>
              <a:t>Something that others might not know about you</a:t>
            </a:r>
            <a:endParaRPr/>
          </a:p>
        </p:txBody>
      </p:sp>
      <p:sp>
        <p:nvSpPr>
          <p:cNvPr id="351" name="Google Shape;351;p8"/>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Participant Introductions</a:t>
            </a:r>
            <a:endParaRPr/>
          </a:p>
        </p:txBody>
      </p:sp>
      <p:pic>
        <p:nvPicPr>
          <p:cNvPr id="352" name="Google Shape;352;p8"/>
          <p:cNvPicPr preferRelativeResize="0"/>
          <p:nvPr/>
        </p:nvPicPr>
        <p:blipFill rotWithShape="1">
          <a:blip r:embed="rId3">
            <a:alphaModFix/>
          </a:blip>
          <a:srcRect/>
          <a:stretch/>
        </p:blipFill>
        <p:spPr>
          <a:xfrm>
            <a:off x="4717256" y="4090058"/>
            <a:ext cx="3512344" cy="2617283"/>
          </a:xfrm>
          <a:prstGeom prst="rect">
            <a:avLst/>
          </a:prstGeom>
          <a:noFill/>
          <a:ln>
            <a:noFill/>
          </a:ln>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1291"/>
        <p:cNvGrpSpPr/>
        <p:nvPr/>
      </p:nvGrpSpPr>
      <p:grpSpPr>
        <a:xfrm>
          <a:off x="0" y="0"/>
          <a:ext cx="0" cy="0"/>
          <a:chOff x="0" y="0"/>
          <a:chExt cx="0" cy="0"/>
        </a:xfrm>
      </p:grpSpPr>
      <p:pic>
        <p:nvPicPr>
          <p:cNvPr id="1292" name="Google Shape;1292;p80"/>
          <p:cNvPicPr preferRelativeResize="0">
            <a:picLocks noGrp="1"/>
          </p:cNvPicPr>
          <p:nvPr>
            <p:ph type="body" idx="4294967295"/>
          </p:nvPr>
        </p:nvPicPr>
        <p:blipFill rotWithShape="1">
          <a:blip r:embed="rId3">
            <a:alphaModFix/>
          </a:blip>
          <a:srcRect/>
          <a:stretch/>
        </p:blipFill>
        <p:spPr>
          <a:xfrm>
            <a:off x="5071590" y="1295400"/>
            <a:ext cx="3920010" cy="4977721"/>
          </a:xfrm>
          <a:prstGeom prst="rect">
            <a:avLst/>
          </a:prstGeom>
          <a:noFill/>
          <a:ln>
            <a:noFill/>
          </a:ln>
          <a:effectLst>
            <a:outerShdw blurRad="292100" dist="139700" dir="2700000" algn="tl" rotWithShape="0">
              <a:srgbClr val="333333">
                <a:alpha val="64313"/>
              </a:srgbClr>
            </a:outerShdw>
          </a:effectLst>
        </p:spPr>
      </p:pic>
      <p:sp>
        <p:nvSpPr>
          <p:cNvPr id="1293" name="Google Shape;1293;p80"/>
          <p:cNvSpPr txBox="1">
            <a:spLocks noGrp="1"/>
          </p:cNvSpPr>
          <p:nvPr>
            <p:ph type="body" idx="1"/>
          </p:nvPr>
        </p:nvSpPr>
        <p:spPr>
          <a:xfrm>
            <a:off x="533401" y="1352550"/>
            <a:ext cx="4837112" cy="51054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200"/>
              <a:buChar char="■"/>
            </a:pPr>
            <a:r>
              <a:rPr lang="en-US"/>
              <a:t>The set of information resources (hardware, software, information, people, etc.) allocated to an IS defines its system (or authorization) boundary </a:t>
            </a:r>
            <a:endParaRPr/>
          </a:p>
          <a:p>
            <a:pPr marL="342900" lvl="0" indent="-342900" algn="l" rtl="0">
              <a:lnSpc>
                <a:spcPct val="100000"/>
              </a:lnSpc>
              <a:spcBef>
                <a:spcPts val="400"/>
              </a:spcBef>
              <a:spcAft>
                <a:spcPts val="0"/>
              </a:spcAft>
              <a:buSzPts val="1200"/>
              <a:buChar char="■"/>
            </a:pPr>
            <a:r>
              <a:rPr lang="en-US"/>
              <a:t>A well-defined boundary establishes the scope of protection for an IS</a:t>
            </a:r>
            <a:endParaRPr/>
          </a:p>
          <a:p>
            <a:pPr marL="342900" lvl="0" indent="-342900" algn="l" rtl="0">
              <a:lnSpc>
                <a:spcPct val="100000"/>
              </a:lnSpc>
              <a:spcBef>
                <a:spcPts val="400"/>
              </a:spcBef>
              <a:spcAft>
                <a:spcPts val="0"/>
              </a:spcAft>
              <a:buSzPts val="1200"/>
              <a:buChar char="■"/>
            </a:pPr>
            <a:r>
              <a:rPr lang="en-US"/>
              <a:t>Boundary definition is critical</a:t>
            </a:r>
            <a:endParaRPr/>
          </a:p>
          <a:p>
            <a:pPr marL="742950" lvl="1" indent="-285750" algn="l" rtl="0">
              <a:lnSpc>
                <a:spcPct val="100000"/>
              </a:lnSpc>
              <a:spcBef>
                <a:spcPts val="400"/>
              </a:spcBef>
              <a:spcAft>
                <a:spcPts val="0"/>
              </a:spcAft>
              <a:buSzPts val="1100"/>
              <a:buChar char="■"/>
            </a:pPr>
            <a:r>
              <a:rPr lang="en-US"/>
              <a:t>Too expansive = unwieldy risk management process</a:t>
            </a:r>
            <a:endParaRPr/>
          </a:p>
          <a:p>
            <a:pPr marL="742950" lvl="1" indent="-285750" algn="l" rtl="0">
              <a:lnSpc>
                <a:spcPct val="100000"/>
              </a:lnSpc>
              <a:spcBef>
                <a:spcPts val="400"/>
              </a:spcBef>
              <a:spcAft>
                <a:spcPts val="0"/>
              </a:spcAft>
              <a:buSzPts val="1100"/>
              <a:buChar char="■"/>
            </a:pPr>
            <a:r>
              <a:rPr lang="en-US"/>
              <a:t>Too restrictive = excessive risk management cost</a:t>
            </a:r>
            <a:endParaRPr/>
          </a:p>
          <a:p>
            <a:pPr marL="342900" lvl="0" indent="-342900" algn="l" rtl="0">
              <a:lnSpc>
                <a:spcPct val="100000"/>
              </a:lnSpc>
              <a:spcBef>
                <a:spcPts val="400"/>
              </a:spcBef>
              <a:spcAft>
                <a:spcPts val="0"/>
              </a:spcAft>
              <a:buSzPts val="1200"/>
              <a:buChar char="■"/>
            </a:pPr>
            <a:r>
              <a:rPr lang="en-US"/>
              <a:t>Guidelines</a:t>
            </a:r>
            <a:endParaRPr/>
          </a:p>
          <a:p>
            <a:pPr marL="742950" lvl="1" indent="-285750" algn="l" rtl="0">
              <a:lnSpc>
                <a:spcPct val="100000"/>
              </a:lnSpc>
              <a:spcBef>
                <a:spcPts val="400"/>
              </a:spcBef>
              <a:spcAft>
                <a:spcPts val="0"/>
              </a:spcAft>
              <a:buSzPts val="1100"/>
              <a:buChar char="■"/>
            </a:pPr>
            <a:r>
              <a:rPr lang="en-US"/>
              <a:t>Direct management control</a:t>
            </a:r>
            <a:endParaRPr/>
          </a:p>
          <a:p>
            <a:pPr marL="742950" lvl="1" indent="-285750" algn="l" rtl="0">
              <a:lnSpc>
                <a:spcPct val="100000"/>
              </a:lnSpc>
              <a:spcBef>
                <a:spcPts val="400"/>
              </a:spcBef>
              <a:spcAft>
                <a:spcPts val="0"/>
              </a:spcAft>
              <a:buSzPts val="1100"/>
              <a:buChar char="■"/>
            </a:pPr>
            <a:r>
              <a:rPr lang="en-US"/>
              <a:t>Mission/business objective</a:t>
            </a:r>
            <a:endParaRPr/>
          </a:p>
          <a:p>
            <a:pPr marL="742950" lvl="1" indent="-285750" algn="l" rtl="0">
              <a:lnSpc>
                <a:spcPct val="100000"/>
              </a:lnSpc>
              <a:spcBef>
                <a:spcPts val="400"/>
              </a:spcBef>
              <a:spcAft>
                <a:spcPts val="0"/>
              </a:spcAft>
              <a:buSzPts val="1100"/>
              <a:buChar char="■"/>
            </a:pPr>
            <a:r>
              <a:rPr lang="en-US"/>
              <a:t>Operating environment</a:t>
            </a:r>
            <a:endParaRPr/>
          </a:p>
        </p:txBody>
      </p:sp>
      <p:sp>
        <p:nvSpPr>
          <p:cNvPr id="1294" name="Google Shape;1294;p80"/>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Prerequisite – System Boundary</a:t>
            </a:r>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1300"/>
        <p:cNvGrpSpPr/>
        <p:nvPr/>
      </p:nvGrpSpPr>
      <p:grpSpPr>
        <a:xfrm>
          <a:off x="0" y="0"/>
          <a:ext cx="0" cy="0"/>
          <a:chOff x="0" y="0"/>
          <a:chExt cx="0" cy="0"/>
        </a:xfrm>
      </p:grpSpPr>
      <p:grpSp>
        <p:nvGrpSpPr>
          <p:cNvPr id="1301" name="Google Shape;1301;p81"/>
          <p:cNvGrpSpPr/>
          <p:nvPr/>
        </p:nvGrpSpPr>
        <p:grpSpPr>
          <a:xfrm>
            <a:off x="617539" y="1384300"/>
            <a:ext cx="7764461" cy="4760912"/>
            <a:chOff x="0" y="0"/>
            <a:chExt cx="7764461" cy="4760912"/>
          </a:xfrm>
        </p:grpSpPr>
        <p:sp>
          <p:nvSpPr>
            <p:cNvPr id="1302" name="Google Shape;1302;p81"/>
            <p:cNvSpPr/>
            <p:nvPr/>
          </p:nvSpPr>
          <p:spPr>
            <a:xfrm>
              <a:off x="0" y="0"/>
              <a:ext cx="7764461" cy="1487785"/>
            </a:xfrm>
            <a:prstGeom prst="roundRect">
              <a:avLst>
                <a:gd name="adj" fmla="val 10000"/>
              </a:avLst>
            </a:prstGeom>
            <a:solidFill>
              <a:srgbClr val="BF504D"/>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03" name="Google Shape;1303;p81"/>
            <p:cNvSpPr txBox="1"/>
            <p:nvPr/>
          </p:nvSpPr>
          <p:spPr>
            <a:xfrm>
              <a:off x="1701670" y="0"/>
              <a:ext cx="6062790" cy="1487785"/>
            </a:xfrm>
            <a:prstGeom prst="rect">
              <a:avLst/>
            </a:prstGeom>
            <a:noFill/>
            <a:ln>
              <a:noFill/>
            </a:ln>
          </p:spPr>
          <p:txBody>
            <a:bodyPr spcFirstLastPara="1" wrap="square" lIns="118100" tIns="118100" rIns="118100" bIns="118100" anchor="ctr" anchorCtr="0">
              <a:noAutofit/>
            </a:bodyPr>
            <a:lstStyle/>
            <a:p>
              <a:pPr marL="0" marR="0" lvl="0" indent="0" algn="l" rtl="0">
                <a:lnSpc>
                  <a:spcPct val="90000"/>
                </a:lnSpc>
                <a:spcBef>
                  <a:spcPts val="0"/>
                </a:spcBef>
                <a:spcAft>
                  <a:spcPts val="0"/>
                </a:spcAft>
                <a:buClr>
                  <a:schemeClr val="lt1"/>
                </a:buClr>
                <a:buSzPts val="3100"/>
                <a:buFont typeface="Tahoma"/>
                <a:buNone/>
              </a:pPr>
              <a:r>
                <a:rPr lang="en-US" sz="3100" b="0" i="0" u="none" strike="noStrike" cap="none">
                  <a:solidFill>
                    <a:schemeClr val="lt1"/>
                  </a:solidFill>
                  <a:latin typeface="Tahoma"/>
                  <a:ea typeface="Tahoma"/>
                  <a:cs typeface="Tahoma"/>
                  <a:sym typeface="Tahoma"/>
                </a:rPr>
                <a:t>Categorize the System in Accordance with CNSSI 1253</a:t>
              </a:r>
              <a:endParaRPr sz="1400" b="0" i="0" u="none" strike="noStrike" cap="none">
                <a:solidFill>
                  <a:srgbClr val="000000"/>
                </a:solidFill>
                <a:latin typeface="Arial"/>
                <a:ea typeface="Arial"/>
                <a:cs typeface="Arial"/>
                <a:sym typeface="Arial"/>
              </a:endParaRPr>
            </a:p>
          </p:txBody>
        </p:sp>
        <p:sp>
          <p:nvSpPr>
            <p:cNvPr id="1304" name="Google Shape;1304;p81"/>
            <p:cNvSpPr/>
            <p:nvPr/>
          </p:nvSpPr>
          <p:spPr>
            <a:xfrm>
              <a:off x="148778" y="148778"/>
              <a:ext cx="1552892" cy="1190228"/>
            </a:xfrm>
            <a:prstGeom prst="roundRect">
              <a:avLst>
                <a:gd name="adj" fmla="val 10000"/>
              </a:avLst>
            </a:prstGeom>
            <a:blipFill rotWithShape="1">
              <a:blip r:embed="rId3">
                <a:alphaModFix/>
              </a:blip>
              <a:stretch>
                <a:fillRect/>
              </a:stretch>
            </a:blip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05" name="Google Shape;1305;p81"/>
            <p:cNvSpPr/>
            <p:nvPr/>
          </p:nvSpPr>
          <p:spPr>
            <a:xfrm>
              <a:off x="0" y="1636563"/>
              <a:ext cx="7764461" cy="1487785"/>
            </a:xfrm>
            <a:prstGeom prst="roundRect">
              <a:avLst>
                <a:gd name="adj" fmla="val 10000"/>
              </a:avLst>
            </a:prstGeom>
            <a:solidFill>
              <a:srgbClr val="BB9952"/>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06" name="Google Shape;1306;p81"/>
            <p:cNvSpPr txBox="1"/>
            <p:nvPr/>
          </p:nvSpPr>
          <p:spPr>
            <a:xfrm>
              <a:off x="1701670" y="1636563"/>
              <a:ext cx="6062790" cy="1487785"/>
            </a:xfrm>
            <a:prstGeom prst="rect">
              <a:avLst/>
            </a:prstGeom>
            <a:noFill/>
            <a:ln>
              <a:noFill/>
            </a:ln>
          </p:spPr>
          <p:txBody>
            <a:bodyPr spcFirstLastPara="1" wrap="square" lIns="118100" tIns="118100" rIns="118100" bIns="118100" anchor="ctr" anchorCtr="0">
              <a:noAutofit/>
            </a:bodyPr>
            <a:lstStyle/>
            <a:p>
              <a:pPr marL="0" marR="0" lvl="0" indent="0" algn="l" rtl="0">
                <a:lnSpc>
                  <a:spcPct val="90000"/>
                </a:lnSpc>
                <a:spcBef>
                  <a:spcPts val="0"/>
                </a:spcBef>
                <a:spcAft>
                  <a:spcPts val="0"/>
                </a:spcAft>
                <a:buClr>
                  <a:schemeClr val="lt1"/>
                </a:buClr>
                <a:buSzPts val="3100"/>
                <a:buFont typeface="Tahoma"/>
                <a:buNone/>
              </a:pPr>
              <a:r>
                <a:rPr lang="en-US" sz="3100" b="0" i="0" u="none" strike="noStrike" cap="none">
                  <a:solidFill>
                    <a:schemeClr val="lt1"/>
                  </a:solidFill>
                  <a:latin typeface="Tahoma"/>
                  <a:ea typeface="Tahoma"/>
                  <a:cs typeface="Tahoma"/>
                  <a:sym typeface="Tahoma"/>
                </a:rPr>
                <a:t>Initiate the Security Plan</a:t>
              </a:r>
              <a:endParaRPr sz="1400" b="0" i="0" u="none" strike="noStrike" cap="none">
                <a:solidFill>
                  <a:srgbClr val="000000"/>
                </a:solidFill>
                <a:latin typeface="Arial"/>
                <a:ea typeface="Arial"/>
                <a:cs typeface="Arial"/>
                <a:sym typeface="Arial"/>
              </a:endParaRPr>
            </a:p>
          </p:txBody>
        </p:sp>
        <p:sp>
          <p:nvSpPr>
            <p:cNvPr id="1307" name="Google Shape;1307;p81"/>
            <p:cNvSpPr/>
            <p:nvPr/>
          </p:nvSpPr>
          <p:spPr>
            <a:xfrm>
              <a:off x="148778" y="1785342"/>
              <a:ext cx="1552892" cy="1190228"/>
            </a:xfrm>
            <a:prstGeom prst="roundRect">
              <a:avLst>
                <a:gd name="adj" fmla="val 10000"/>
              </a:avLst>
            </a:prstGeom>
            <a:blipFill rotWithShape="1">
              <a:blip r:embed="rId3">
                <a:alphaModFix/>
              </a:blip>
              <a:stretch>
                <a:fillRect/>
              </a:stretch>
            </a:blip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08" name="Google Shape;1308;p81"/>
            <p:cNvSpPr/>
            <p:nvPr/>
          </p:nvSpPr>
          <p:spPr>
            <a:xfrm>
              <a:off x="0" y="3273127"/>
              <a:ext cx="7764461" cy="1487785"/>
            </a:xfrm>
            <a:prstGeom prst="roundRect">
              <a:avLst>
                <a:gd name="adj" fmla="val 10000"/>
              </a:avLst>
            </a:prstGeom>
            <a:solidFill>
              <a:srgbClr val="99B958"/>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09" name="Google Shape;1309;p81"/>
            <p:cNvSpPr txBox="1"/>
            <p:nvPr/>
          </p:nvSpPr>
          <p:spPr>
            <a:xfrm>
              <a:off x="1701670" y="3273127"/>
              <a:ext cx="6062790" cy="1487785"/>
            </a:xfrm>
            <a:prstGeom prst="rect">
              <a:avLst/>
            </a:prstGeom>
            <a:noFill/>
            <a:ln>
              <a:noFill/>
            </a:ln>
          </p:spPr>
          <p:txBody>
            <a:bodyPr spcFirstLastPara="1" wrap="square" lIns="118100" tIns="118100" rIns="118100" bIns="118100" anchor="ctr" anchorCtr="0">
              <a:noAutofit/>
            </a:bodyPr>
            <a:lstStyle/>
            <a:p>
              <a:pPr marL="0" marR="0" lvl="0" indent="0" algn="l" rtl="0">
                <a:lnSpc>
                  <a:spcPct val="90000"/>
                </a:lnSpc>
                <a:spcBef>
                  <a:spcPts val="0"/>
                </a:spcBef>
                <a:spcAft>
                  <a:spcPts val="0"/>
                </a:spcAft>
                <a:buClr>
                  <a:schemeClr val="lt1"/>
                </a:buClr>
                <a:buSzPts val="3100"/>
                <a:buFont typeface="Tahoma"/>
                <a:buNone/>
              </a:pPr>
              <a:r>
                <a:rPr lang="en-US" sz="3100" b="0" i="0" u="none" strike="noStrike" cap="none">
                  <a:solidFill>
                    <a:schemeClr val="lt1"/>
                  </a:solidFill>
                  <a:latin typeface="Tahoma"/>
                  <a:ea typeface="Tahoma"/>
                  <a:cs typeface="Tahoma"/>
                  <a:sym typeface="Tahoma"/>
                </a:rPr>
                <a:t>Register System with Component Cybersecurity Program</a:t>
              </a:r>
              <a:endParaRPr sz="1400" b="0" i="0" u="none" strike="noStrike" cap="none">
                <a:solidFill>
                  <a:srgbClr val="000000"/>
                </a:solidFill>
                <a:latin typeface="Arial"/>
                <a:ea typeface="Arial"/>
                <a:cs typeface="Arial"/>
                <a:sym typeface="Arial"/>
              </a:endParaRPr>
            </a:p>
          </p:txBody>
        </p:sp>
        <p:sp>
          <p:nvSpPr>
            <p:cNvPr id="1310" name="Google Shape;1310;p81"/>
            <p:cNvSpPr/>
            <p:nvPr/>
          </p:nvSpPr>
          <p:spPr>
            <a:xfrm>
              <a:off x="148778" y="3421906"/>
              <a:ext cx="1552892" cy="1190228"/>
            </a:xfrm>
            <a:prstGeom prst="roundRect">
              <a:avLst>
                <a:gd name="adj" fmla="val 10000"/>
              </a:avLst>
            </a:prstGeom>
            <a:blipFill rotWithShape="1">
              <a:blip r:embed="rId3">
                <a:alphaModFix/>
              </a:blip>
              <a:stretch>
                <a:fillRect/>
              </a:stretch>
            </a:blip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311" name="Google Shape;1311;p81"/>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Step 1 – Categorize Activities</a:t>
            </a:r>
            <a:endParaRPr/>
          </a:p>
        </p:txBody>
      </p:sp>
      <p:sp>
        <p:nvSpPr>
          <p:cNvPr id="1312" name="Google Shape;1312;p81"/>
          <p:cNvSpPr txBox="1"/>
          <p:nvPr/>
        </p:nvSpPr>
        <p:spPr>
          <a:xfrm>
            <a:off x="5181600" y="6531252"/>
            <a:ext cx="3276600" cy="33855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Tahoma"/>
                <a:ea typeface="Tahoma"/>
                <a:cs typeface="Tahoma"/>
                <a:sym typeface="Tahoma"/>
              </a:rPr>
              <a:t>Source: DoD Knowledge Service</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1318"/>
        <p:cNvGrpSpPr/>
        <p:nvPr/>
      </p:nvGrpSpPr>
      <p:grpSpPr>
        <a:xfrm>
          <a:off x="0" y="0"/>
          <a:ext cx="0" cy="0"/>
          <a:chOff x="0" y="0"/>
          <a:chExt cx="0" cy="0"/>
        </a:xfrm>
      </p:grpSpPr>
      <p:sp>
        <p:nvSpPr>
          <p:cNvPr id="1319" name="Google Shape;1319;p82"/>
          <p:cNvSpPr txBox="1">
            <a:spLocks noGrp="1"/>
          </p:cNvSpPr>
          <p:nvPr>
            <p:ph type="body" idx="1"/>
          </p:nvPr>
        </p:nvSpPr>
        <p:spPr>
          <a:xfrm>
            <a:off x="617538" y="1219200"/>
            <a:ext cx="8199437" cy="416306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Systems are categorized as High, Moderate or Low for each of the three security objectives (C-I-A)</a:t>
            </a:r>
            <a:endParaRPr/>
          </a:p>
          <a:p>
            <a:pPr marL="342900" lvl="0" indent="-342900" algn="l" rtl="0">
              <a:lnSpc>
                <a:spcPct val="100000"/>
              </a:lnSpc>
              <a:spcBef>
                <a:spcPts val="480"/>
              </a:spcBef>
              <a:spcAft>
                <a:spcPts val="0"/>
              </a:spcAft>
              <a:buSzPts val="1440"/>
              <a:buChar char="■"/>
            </a:pPr>
            <a:r>
              <a:rPr lang="en-US"/>
              <a:t>Process:</a:t>
            </a:r>
            <a:endParaRPr/>
          </a:p>
          <a:p>
            <a:pPr marL="742950" lvl="1" indent="-285750" algn="l" rtl="0">
              <a:lnSpc>
                <a:spcPct val="100000"/>
              </a:lnSpc>
              <a:spcBef>
                <a:spcPts val="480"/>
              </a:spcBef>
              <a:spcAft>
                <a:spcPts val="0"/>
              </a:spcAft>
              <a:buSzPts val="1320"/>
              <a:buChar char="■"/>
            </a:pPr>
            <a:r>
              <a:rPr lang="en-US"/>
              <a:t>Analyze the system and determine each of the “information types” processed or stored</a:t>
            </a:r>
            <a:endParaRPr/>
          </a:p>
          <a:p>
            <a:pPr marL="742950" lvl="1" indent="-285750" algn="l" rtl="0">
              <a:lnSpc>
                <a:spcPct val="100000"/>
              </a:lnSpc>
              <a:spcBef>
                <a:spcPts val="480"/>
              </a:spcBef>
              <a:spcAft>
                <a:spcPts val="0"/>
              </a:spcAft>
              <a:buSzPts val="1320"/>
              <a:buChar char="■"/>
            </a:pPr>
            <a:r>
              <a:rPr lang="en-US"/>
              <a:t>For each information type:</a:t>
            </a:r>
            <a:endParaRPr/>
          </a:p>
          <a:p>
            <a:pPr marL="1143000" lvl="2" indent="-228600" algn="l" rtl="0">
              <a:lnSpc>
                <a:spcPct val="100000"/>
              </a:lnSpc>
              <a:spcBef>
                <a:spcPts val="360"/>
              </a:spcBef>
              <a:spcAft>
                <a:spcPts val="0"/>
              </a:spcAft>
              <a:buSzPts val="900"/>
              <a:buChar char="■"/>
            </a:pPr>
            <a:r>
              <a:rPr lang="en-US"/>
              <a:t>Use NIST SP 800-60 to obtain an initial categorization</a:t>
            </a:r>
            <a:endParaRPr/>
          </a:p>
          <a:p>
            <a:pPr marL="1143000" lvl="2" indent="-228600" algn="l" rtl="0">
              <a:lnSpc>
                <a:spcPct val="100000"/>
              </a:lnSpc>
              <a:spcBef>
                <a:spcPts val="360"/>
              </a:spcBef>
              <a:spcAft>
                <a:spcPts val="0"/>
              </a:spcAft>
              <a:buSzPts val="900"/>
              <a:buChar char="■"/>
            </a:pPr>
            <a:r>
              <a:rPr lang="en-US"/>
              <a:t>Adjust the categorization to account for “special factors”</a:t>
            </a:r>
            <a:endParaRPr/>
          </a:p>
          <a:p>
            <a:pPr marL="742950" lvl="1" indent="-285750" algn="l" rtl="0">
              <a:lnSpc>
                <a:spcPct val="100000"/>
              </a:lnSpc>
              <a:spcBef>
                <a:spcPts val="480"/>
              </a:spcBef>
              <a:spcAft>
                <a:spcPts val="0"/>
              </a:spcAft>
              <a:buSzPts val="1320"/>
              <a:buChar char="■"/>
            </a:pPr>
            <a:r>
              <a:rPr lang="en-US"/>
              <a:t>For each security objective:</a:t>
            </a:r>
            <a:endParaRPr/>
          </a:p>
          <a:p>
            <a:pPr marL="1143000" lvl="2" indent="-228600" algn="l" rtl="0">
              <a:lnSpc>
                <a:spcPct val="100000"/>
              </a:lnSpc>
              <a:spcBef>
                <a:spcPts val="360"/>
              </a:spcBef>
              <a:spcAft>
                <a:spcPts val="0"/>
              </a:spcAft>
              <a:buSzPts val="900"/>
              <a:buChar char="■"/>
            </a:pPr>
            <a:r>
              <a:rPr lang="en-US"/>
              <a:t>Select the highest categorization level among all the information types</a:t>
            </a:r>
            <a:endParaRPr/>
          </a:p>
          <a:p>
            <a:pPr marL="1143000" lvl="2" indent="-171450" algn="l" rtl="0">
              <a:lnSpc>
                <a:spcPct val="100000"/>
              </a:lnSpc>
              <a:spcBef>
                <a:spcPts val="360"/>
              </a:spcBef>
              <a:spcAft>
                <a:spcPts val="0"/>
              </a:spcAft>
              <a:buSzPts val="900"/>
              <a:buNone/>
            </a:pPr>
            <a:endParaRPr/>
          </a:p>
        </p:txBody>
      </p:sp>
      <p:sp>
        <p:nvSpPr>
          <p:cNvPr id="1320" name="Google Shape;1320;p82"/>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Categorize the System in Accordance with CNSSI 1253 (NSS and DoD)</a:t>
            </a:r>
            <a:endParaRPr/>
          </a:p>
        </p:txBody>
      </p:sp>
      <p:sp>
        <p:nvSpPr>
          <p:cNvPr id="1321" name="Google Shape;1321;p82"/>
          <p:cNvSpPr txBox="1"/>
          <p:nvPr/>
        </p:nvSpPr>
        <p:spPr>
          <a:xfrm>
            <a:off x="5715001" y="5410200"/>
            <a:ext cx="3036188" cy="1231106"/>
          </a:xfrm>
          <a:prstGeom prst="rect">
            <a:avLst/>
          </a:prstGeom>
          <a:noFill/>
          <a:ln w="19050" cap="flat" cmpd="dbl">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a:solidFill>
                  <a:schemeClr val="dk1"/>
                </a:solidFill>
                <a:latin typeface="Tahoma"/>
                <a:ea typeface="Tahoma"/>
                <a:cs typeface="Tahoma"/>
                <a:sym typeface="Tahoma"/>
              </a:rPr>
              <a:t>System Categorization is:</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Tahoma"/>
                <a:ea typeface="Tahoma"/>
                <a:cs typeface="Tahoma"/>
                <a:sym typeface="Tahoma"/>
              </a:rPr>
              <a:t>Confidentiality: LOW</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Tahoma"/>
                <a:ea typeface="Tahoma"/>
                <a:cs typeface="Tahoma"/>
                <a:sym typeface="Tahoma"/>
              </a:rPr>
              <a:t>Integrity: HIGH</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Tahoma"/>
                <a:ea typeface="Tahoma"/>
                <a:cs typeface="Tahoma"/>
                <a:sym typeface="Tahoma"/>
              </a:rPr>
              <a:t>Availability: HIGH</a:t>
            </a:r>
            <a:endParaRPr sz="1600" b="0" i="0" u="none" strike="noStrike" cap="none">
              <a:solidFill>
                <a:schemeClr val="dk1"/>
              </a:solidFill>
              <a:latin typeface="Tahoma"/>
              <a:ea typeface="Tahoma"/>
              <a:cs typeface="Tahoma"/>
              <a:sym typeface="Tahoma"/>
            </a:endParaRPr>
          </a:p>
        </p:txBody>
      </p:sp>
      <p:sp>
        <p:nvSpPr>
          <p:cNvPr id="1322" name="Google Shape;1322;p82"/>
          <p:cNvSpPr/>
          <p:nvPr/>
        </p:nvSpPr>
        <p:spPr>
          <a:xfrm>
            <a:off x="5029200" y="5775278"/>
            <a:ext cx="685800" cy="244522"/>
          </a:xfrm>
          <a:prstGeom prst="rightArrow">
            <a:avLst>
              <a:gd name="adj1" fmla="val 50000"/>
              <a:gd name="adj2" fmla="val 50000"/>
            </a:avLst>
          </a:prstGeom>
          <a:solidFill>
            <a:schemeClr val="accen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Tahoma"/>
              <a:buNone/>
            </a:pPr>
            <a:endParaRPr sz="2400" b="0" i="0" u="none" strike="noStrike" cap="none">
              <a:solidFill>
                <a:schemeClr val="dk1"/>
              </a:solidFill>
              <a:latin typeface="Tahoma"/>
              <a:ea typeface="Tahoma"/>
              <a:cs typeface="Tahoma"/>
              <a:sym typeface="Tahoma"/>
            </a:endParaRPr>
          </a:p>
        </p:txBody>
      </p:sp>
      <p:sp>
        <p:nvSpPr>
          <p:cNvPr id="1323" name="Google Shape;1323;p82"/>
          <p:cNvSpPr/>
          <p:nvPr/>
        </p:nvSpPr>
        <p:spPr>
          <a:xfrm>
            <a:off x="122238" y="3581400"/>
            <a:ext cx="990600" cy="838200"/>
          </a:xfrm>
          <a:prstGeom prst="wedgeRectCallout">
            <a:avLst>
              <a:gd name="adj1" fmla="val 96766"/>
              <a:gd name="adj2" fmla="val -11132"/>
            </a:avLst>
          </a:prstGeom>
          <a:solidFill>
            <a:srgbClr val="DAE5F1"/>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Tahoma"/>
              <a:buNone/>
            </a:pPr>
            <a:r>
              <a:rPr lang="en-US" sz="1200" b="0" i="0" u="none" strike="noStrike" cap="none">
                <a:solidFill>
                  <a:schemeClr val="dk1"/>
                </a:solidFill>
                <a:latin typeface="Tahoma"/>
                <a:ea typeface="Tahoma"/>
                <a:cs typeface="Tahoma"/>
                <a:sym typeface="Tahoma"/>
              </a:rPr>
              <a:t>Information Owner’s input is critical</a:t>
            </a:r>
            <a:endParaRPr sz="1200" b="0" i="0" u="none" strike="noStrike" cap="none">
              <a:solidFill>
                <a:schemeClr val="dk1"/>
              </a:solidFill>
              <a:latin typeface="Tahoma"/>
              <a:ea typeface="Tahoma"/>
              <a:cs typeface="Tahoma"/>
              <a:sym typeface="Tahoma"/>
            </a:endParaRPr>
          </a:p>
        </p:txBody>
      </p:sp>
      <p:graphicFrame>
        <p:nvGraphicFramePr>
          <p:cNvPr id="1324" name="Google Shape;1324;p82"/>
          <p:cNvGraphicFramePr/>
          <p:nvPr/>
        </p:nvGraphicFramePr>
        <p:xfrm>
          <a:off x="304800" y="5410200"/>
          <a:ext cx="4760900" cy="1310680"/>
        </p:xfrm>
        <a:graphic>
          <a:graphicData uri="http://schemas.openxmlformats.org/drawingml/2006/table">
            <a:tbl>
              <a:tblPr firstRow="1" bandRow="1">
                <a:noFill/>
                <a:tableStyleId>{B025BF9E-000A-4EFB-9397-2EB7D8DF76D6}</a:tableStyleId>
              </a:tblPr>
              <a:tblGrid>
                <a:gridCol w="1905000">
                  <a:extLst>
                    <a:ext uri="{9D8B030D-6E8A-4147-A177-3AD203B41FA5}">
                      <a16:colId xmlns:a16="http://schemas.microsoft.com/office/drawing/2014/main" val="20000"/>
                    </a:ext>
                  </a:extLst>
                </a:gridCol>
                <a:gridCol w="798500">
                  <a:extLst>
                    <a:ext uri="{9D8B030D-6E8A-4147-A177-3AD203B41FA5}">
                      <a16:colId xmlns:a16="http://schemas.microsoft.com/office/drawing/2014/main" val="20001"/>
                    </a:ext>
                  </a:extLst>
                </a:gridCol>
                <a:gridCol w="990600">
                  <a:extLst>
                    <a:ext uri="{9D8B030D-6E8A-4147-A177-3AD203B41FA5}">
                      <a16:colId xmlns:a16="http://schemas.microsoft.com/office/drawing/2014/main" val="20002"/>
                    </a:ext>
                  </a:extLst>
                </a:gridCol>
                <a:gridCol w="1066800">
                  <a:extLst>
                    <a:ext uri="{9D8B030D-6E8A-4147-A177-3AD203B41FA5}">
                      <a16:colId xmlns:a16="http://schemas.microsoft.com/office/drawing/2014/main" val="20003"/>
                    </a:ext>
                  </a:extLst>
                </a:gridCol>
              </a:tblGrid>
              <a:tr h="279400">
                <a:tc>
                  <a:txBody>
                    <a:bodyPr/>
                    <a:lstStyle/>
                    <a:p>
                      <a:pPr marL="0" marR="0" lvl="0" indent="0" algn="ctr" rtl="0">
                        <a:lnSpc>
                          <a:spcPct val="100000"/>
                        </a:lnSpc>
                        <a:spcBef>
                          <a:spcPts val="0"/>
                        </a:spcBef>
                        <a:spcAft>
                          <a:spcPts val="0"/>
                        </a:spcAft>
                        <a:buClr>
                          <a:srgbClr val="000000"/>
                        </a:buClr>
                        <a:buSzPts val="1400"/>
                        <a:buFont typeface="Arial"/>
                        <a:buNone/>
                      </a:pPr>
                      <a:r>
                        <a:rPr lang="en-US" sz="1400" u="none" strike="noStrike" cap="none"/>
                        <a:t>Info Type</a:t>
                      </a:r>
                      <a:endParaRPr sz="1400" u="none" strike="noStrike" cap="none"/>
                    </a:p>
                  </a:txBody>
                  <a:tcPr marL="91450" marR="91450" marT="45725" marB="45725"/>
                </a:tc>
                <a:tc>
                  <a:txBody>
                    <a:bodyPr/>
                    <a:lstStyle/>
                    <a:p>
                      <a:pPr marL="0" marR="0" lvl="0" indent="0" algn="ctr" rtl="0">
                        <a:lnSpc>
                          <a:spcPct val="100000"/>
                        </a:lnSpc>
                        <a:spcBef>
                          <a:spcPts val="0"/>
                        </a:spcBef>
                        <a:spcAft>
                          <a:spcPts val="0"/>
                        </a:spcAft>
                        <a:buClr>
                          <a:srgbClr val="000000"/>
                        </a:buClr>
                        <a:buSzPts val="1400"/>
                        <a:buFont typeface="Arial"/>
                        <a:buNone/>
                      </a:pPr>
                      <a:r>
                        <a:rPr lang="en-US" sz="1400" u="none" strike="noStrike" cap="none"/>
                        <a:t>C</a:t>
                      </a:r>
                      <a:endParaRPr sz="1400" u="none" strike="noStrike" cap="none"/>
                    </a:p>
                  </a:txBody>
                  <a:tcPr marL="91450" marR="91450" marT="45725" marB="45725"/>
                </a:tc>
                <a:tc>
                  <a:txBody>
                    <a:bodyPr/>
                    <a:lstStyle/>
                    <a:p>
                      <a:pPr marL="0" marR="0" lvl="0" indent="0" algn="ctr" rtl="0">
                        <a:lnSpc>
                          <a:spcPct val="100000"/>
                        </a:lnSpc>
                        <a:spcBef>
                          <a:spcPts val="0"/>
                        </a:spcBef>
                        <a:spcAft>
                          <a:spcPts val="0"/>
                        </a:spcAft>
                        <a:buClr>
                          <a:srgbClr val="000000"/>
                        </a:buClr>
                        <a:buSzPts val="1400"/>
                        <a:buFont typeface="Arial"/>
                        <a:buNone/>
                      </a:pPr>
                      <a:r>
                        <a:rPr lang="en-US" sz="1400" u="none" strike="noStrike" cap="none"/>
                        <a:t>I</a:t>
                      </a:r>
                      <a:endParaRPr sz="1400" u="none" strike="noStrike" cap="none"/>
                    </a:p>
                  </a:txBody>
                  <a:tcPr marL="91450" marR="91450" marT="45725" marB="45725"/>
                </a:tc>
                <a:tc>
                  <a:txBody>
                    <a:bodyPr/>
                    <a:lstStyle/>
                    <a:p>
                      <a:pPr marL="0" marR="0" lvl="0" indent="0" algn="ctr" rtl="0">
                        <a:lnSpc>
                          <a:spcPct val="100000"/>
                        </a:lnSpc>
                        <a:spcBef>
                          <a:spcPts val="0"/>
                        </a:spcBef>
                        <a:spcAft>
                          <a:spcPts val="0"/>
                        </a:spcAft>
                        <a:buClr>
                          <a:srgbClr val="000000"/>
                        </a:buClr>
                        <a:buSzPts val="1400"/>
                        <a:buFont typeface="Arial"/>
                        <a:buNone/>
                      </a:pPr>
                      <a:r>
                        <a:rPr lang="en-US" sz="1400" u="none" strike="noStrike" cap="none"/>
                        <a:t>A</a:t>
                      </a:r>
                      <a:endParaRPr sz="1400" u="none" strike="noStrike" cap="none"/>
                    </a:p>
                  </a:txBody>
                  <a:tcPr marL="91450" marR="91450" marT="45725" marB="45725"/>
                </a:tc>
                <a:extLst>
                  <a:ext uri="{0D108BD9-81ED-4DB2-BD59-A6C34878D82A}">
                    <a16:rowId xmlns:a16="http://schemas.microsoft.com/office/drawing/2014/main" val="10000"/>
                  </a:ext>
                </a:extLst>
              </a:tr>
              <a:tr h="225400">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Disaster Prediction</a:t>
                      </a:r>
                      <a:endParaRPr sz="1400" u="none" strike="noStrike" cap="none"/>
                    </a:p>
                  </a:txBody>
                  <a:tcPr marL="91450" marR="91450" marT="45725" marB="45725"/>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t>L</a:t>
                      </a:r>
                      <a:endParaRPr sz="1400" u="none" strike="noStrike" cap="none"/>
                    </a:p>
                  </a:txBody>
                  <a:tcPr marL="91450" marR="91450" marT="45725" marB="45725"/>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t>H</a:t>
                      </a:r>
                      <a:endParaRPr sz="1400" u="none" strike="noStrike" cap="none"/>
                    </a:p>
                  </a:txBody>
                  <a:tcPr marL="91450" marR="91450" marT="45725" marB="45725"/>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t>H</a:t>
                      </a:r>
                      <a:endParaRPr sz="1400" u="none" strike="noStrike" cap="none"/>
                    </a:p>
                  </a:txBody>
                  <a:tcPr marL="91450" marR="91450" marT="45725" marB="45725"/>
                </a:tc>
                <a:extLst>
                  <a:ext uri="{0D108BD9-81ED-4DB2-BD59-A6C34878D82A}">
                    <a16:rowId xmlns:a16="http://schemas.microsoft.com/office/drawing/2014/main" val="10001"/>
                  </a:ext>
                </a:extLst>
              </a:tr>
              <a:tr h="194925">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Disaster Planning</a:t>
                      </a:r>
                      <a:endParaRPr sz="1400" u="none" strike="noStrike" cap="none"/>
                    </a:p>
                  </a:txBody>
                  <a:tcPr marL="91450" marR="91450" marT="45725" marB="45725"/>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t>L</a:t>
                      </a:r>
                      <a:endParaRPr sz="1400" u="none" strike="noStrike" cap="none"/>
                    </a:p>
                  </a:txBody>
                  <a:tcPr marL="91450" marR="91450" marT="45725" marB="45725"/>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t>L</a:t>
                      </a:r>
                      <a:endParaRPr sz="1400" u="none" strike="noStrike" cap="none"/>
                    </a:p>
                  </a:txBody>
                  <a:tcPr marL="91450" marR="91450" marT="45725" marB="45725"/>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t>L</a:t>
                      </a:r>
                      <a:endParaRPr sz="1400" u="none" strike="noStrike" cap="none"/>
                    </a:p>
                  </a:txBody>
                  <a:tcPr marL="91450" marR="91450" marT="45725" marB="45725"/>
                </a:tc>
                <a:extLst>
                  <a:ext uri="{0D108BD9-81ED-4DB2-BD59-A6C34878D82A}">
                    <a16:rowId xmlns:a16="http://schemas.microsoft.com/office/drawing/2014/main" val="10002"/>
                  </a:ext>
                </a:extLst>
              </a:tr>
              <a:tr h="194925">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Emergency Response</a:t>
                      </a:r>
                      <a:endParaRPr sz="1400" u="none" strike="noStrike" cap="none"/>
                    </a:p>
                  </a:txBody>
                  <a:tcPr marL="91450" marR="91450" marT="45725" marB="45725"/>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t>L</a:t>
                      </a:r>
                      <a:endParaRPr sz="1400" u="none" strike="noStrike" cap="none"/>
                    </a:p>
                  </a:txBody>
                  <a:tcPr marL="91450" marR="91450" marT="45725" marB="45725"/>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t>H</a:t>
                      </a:r>
                      <a:endParaRPr sz="1400" u="none" strike="noStrike" cap="none"/>
                    </a:p>
                  </a:txBody>
                  <a:tcPr marL="91450" marR="91450" marT="45725" marB="45725"/>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t>H</a:t>
                      </a:r>
                      <a:endParaRPr sz="1400" u="none" strike="noStrike" cap="none"/>
                    </a:p>
                  </a:txBody>
                  <a:tcPr marL="91450" marR="91450" marT="45725" marB="45725"/>
                </a:tc>
                <a:extLst>
                  <a:ext uri="{0D108BD9-81ED-4DB2-BD59-A6C34878D82A}">
                    <a16:rowId xmlns:a16="http://schemas.microsoft.com/office/drawing/2014/main" val="10003"/>
                  </a:ext>
                </a:extLst>
              </a:tr>
            </a:tbl>
          </a:graphicData>
        </a:graphic>
      </p:graphicFrame>
      <p:sp>
        <p:nvSpPr>
          <p:cNvPr id="1325" name="Google Shape;1325;p82"/>
          <p:cNvSpPr/>
          <p:nvPr/>
        </p:nvSpPr>
        <p:spPr>
          <a:xfrm>
            <a:off x="2286000" y="5715000"/>
            <a:ext cx="685800" cy="304800"/>
          </a:xfrm>
          <a:prstGeom prst="ellipse">
            <a:avLst/>
          </a:prstGeom>
          <a:no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Tahoma"/>
              <a:buNone/>
            </a:pPr>
            <a:endParaRPr sz="2400" b="0" i="0" u="none" strike="noStrike" cap="none">
              <a:solidFill>
                <a:schemeClr val="dk1"/>
              </a:solidFill>
              <a:latin typeface="Tahoma"/>
              <a:ea typeface="Tahoma"/>
              <a:cs typeface="Tahoma"/>
              <a:sym typeface="Tahoma"/>
            </a:endParaRPr>
          </a:p>
        </p:txBody>
      </p:sp>
      <p:sp>
        <p:nvSpPr>
          <p:cNvPr id="1326" name="Google Shape;1326;p82"/>
          <p:cNvSpPr/>
          <p:nvPr/>
        </p:nvSpPr>
        <p:spPr>
          <a:xfrm>
            <a:off x="3124200" y="5715000"/>
            <a:ext cx="685800" cy="304800"/>
          </a:xfrm>
          <a:prstGeom prst="ellipse">
            <a:avLst/>
          </a:prstGeom>
          <a:no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Tahoma"/>
              <a:buNone/>
            </a:pPr>
            <a:endParaRPr sz="2400" b="0" i="0" u="none" strike="noStrike" cap="none">
              <a:solidFill>
                <a:schemeClr val="dk1"/>
              </a:solidFill>
              <a:latin typeface="Tahoma"/>
              <a:ea typeface="Tahoma"/>
              <a:cs typeface="Tahoma"/>
              <a:sym typeface="Tahoma"/>
            </a:endParaRPr>
          </a:p>
        </p:txBody>
      </p:sp>
      <p:sp>
        <p:nvSpPr>
          <p:cNvPr id="1327" name="Google Shape;1327;p82"/>
          <p:cNvSpPr/>
          <p:nvPr/>
        </p:nvSpPr>
        <p:spPr>
          <a:xfrm>
            <a:off x="4191000" y="6400800"/>
            <a:ext cx="685800" cy="304800"/>
          </a:xfrm>
          <a:prstGeom prst="ellipse">
            <a:avLst/>
          </a:prstGeom>
          <a:no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Tahoma"/>
              <a:buNone/>
            </a:pPr>
            <a:endParaRPr sz="2400" b="0" i="0" u="none" strike="noStrike" cap="none">
              <a:solidFill>
                <a:schemeClr val="dk1"/>
              </a:solidFill>
              <a:latin typeface="Tahoma"/>
              <a:ea typeface="Tahoma"/>
              <a:cs typeface="Tahoma"/>
              <a:sym typeface="Tahoma"/>
            </a:endParaRPr>
          </a:p>
        </p:txBody>
      </p:sp>
      <p:sp>
        <p:nvSpPr>
          <p:cNvPr id="1328" name="Google Shape;1328;p82"/>
          <p:cNvSpPr/>
          <p:nvPr/>
        </p:nvSpPr>
        <p:spPr>
          <a:xfrm>
            <a:off x="4191000" y="5715000"/>
            <a:ext cx="685800" cy="304800"/>
          </a:xfrm>
          <a:prstGeom prst="ellipse">
            <a:avLst/>
          </a:prstGeom>
          <a:no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Tahoma"/>
              <a:buNone/>
            </a:pPr>
            <a:endParaRPr sz="2400" b="0" i="0" u="none" strike="noStrike" cap="none">
              <a:solidFill>
                <a:schemeClr val="dk1"/>
              </a:solidFill>
              <a:latin typeface="Tahoma"/>
              <a:ea typeface="Tahoma"/>
              <a:cs typeface="Tahoma"/>
              <a:sym typeface="Tahoma"/>
            </a:endParaRPr>
          </a:p>
        </p:txBody>
      </p:sp>
      <p:sp>
        <p:nvSpPr>
          <p:cNvPr id="1329" name="Google Shape;1329;p82"/>
          <p:cNvSpPr/>
          <p:nvPr/>
        </p:nvSpPr>
        <p:spPr>
          <a:xfrm>
            <a:off x="3124200" y="6400800"/>
            <a:ext cx="685800" cy="304800"/>
          </a:xfrm>
          <a:prstGeom prst="ellipse">
            <a:avLst/>
          </a:prstGeom>
          <a:no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Tahoma"/>
              <a:buNone/>
            </a:pPr>
            <a:endParaRPr sz="2400" b="0" i="0" u="none" strike="noStrike" cap="none">
              <a:solidFill>
                <a:schemeClr val="dk1"/>
              </a:solidFill>
              <a:latin typeface="Tahoma"/>
              <a:ea typeface="Tahoma"/>
              <a:cs typeface="Tahoma"/>
              <a:sym typeface="Tahoma"/>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1335"/>
        <p:cNvGrpSpPr/>
        <p:nvPr/>
      </p:nvGrpSpPr>
      <p:grpSpPr>
        <a:xfrm>
          <a:off x="0" y="0"/>
          <a:ext cx="0" cy="0"/>
          <a:chOff x="0" y="0"/>
          <a:chExt cx="0" cy="0"/>
        </a:xfrm>
      </p:grpSpPr>
      <p:sp>
        <p:nvSpPr>
          <p:cNvPr id="1336" name="Google Shape;1336;p83"/>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NIST SP 800-60 (Rev 1)</a:t>
            </a:r>
            <a:endParaRPr/>
          </a:p>
        </p:txBody>
      </p:sp>
      <p:pic>
        <p:nvPicPr>
          <p:cNvPr id="1337" name="Google Shape;1337;p83"/>
          <p:cNvPicPr preferRelativeResize="0"/>
          <p:nvPr/>
        </p:nvPicPr>
        <p:blipFill rotWithShape="1">
          <a:blip r:embed="rId3">
            <a:alphaModFix/>
          </a:blip>
          <a:srcRect/>
          <a:stretch/>
        </p:blipFill>
        <p:spPr>
          <a:xfrm>
            <a:off x="584578" y="922338"/>
            <a:ext cx="5768031" cy="2025260"/>
          </a:xfrm>
          <a:prstGeom prst="rect">
            <a:avLst/>
          </a:prstGeom>
          <a:noFill/>
          <a:ln>
            <a:noFill/>
          </a:ln>
          <a:effectLst>
            <a:outerShdw blurRad="292100" dist="139700" dir="2700000" algn="tl" rotWithShape="0">
              <a:srgbClr val="333333">
                <a:alpha val="64313"/>
              </a:srgbClr>
            </a:outerShdw>
          </a:effectLst>
        </p:spPr>
      </p:pic>
      <p:pic>
        <p:nvPicPr>
          <p:cNvPr id="1338" name="Google Shape;1338;p83"/>
          <p:cNvPicPr preferRelativeResize="0"/>
          <p:nvPr/>
        </p:nvPicPr>
        <p:blipFill rotWithShape="1">
          <a:blip r:embed="rId4">
            <a:alphaModFix/>
          </a:blip>
          <a:srcRect/>
          <a:stretch/>
        </p:blipFill>
        <p:spPr>
          <a:xfrm>
            <a:off x="584578" y="2947598"/>
            <a:ext cx="5768031" cy="1318259"/>
          </a:xfrm>
          <a:prstGeom prst="rect">
            <a:avLst/>
          </a:prstGeom>
          <a:noFill/>
          <a:ln>
            <a:noFill/>
          </a:ln>
          <a:effectLst>
            <a:outerShdw blurRad="292100" dist="139700" dir="2700000" algn="tl" rotWithShape="0">
              <a:srgbClr val="333333">
                <a:alpha val="64313"/>
              </a:srgbClr>
            </a:outerShdw>
          </a:effectLst>
        </p:spPr>
      </p:pic>
      <p:pic>
        <p:nvPicPr>
          <p:cNvPr id="1339" name="Google Shape;1339;p83"/>
          <p:cNvPicPr preferRelativeResize="0"/>
          <p:nvPr/>
        </p:nvPicPr>
        <p:blipFill rotWithShape="1">
          <a:blip r:embed="rId5">
            <a:alphaModFix/>
          </a:blip>
          <a:srcRect/>
          <a:stretch/>
        </p:blipFill>
        <p:spPr>
          <a:xfrm>
            <a:off x="5786651" y="384526"/>
            <a:ext cx="3119224" cy="758474"/>
          </a:xfrm>
          <a:prstGeom prst="rect">
            <a:avLst/>
          </a:prstGeom>
          <a:noFill/>
          <a:ln>
            <a:noFill/>
          </a:ln>
        </p:spPr>
      </p:pic>
      <p:pic>
        <p:nvPicPr>
          <p:cNvPr id="1340" name="Google Shape;1340;p83"/>
          <p:cNvPicPr preferRelativeResize="0"/>
          <p:nvPr/>
        </p:nvPicPr>
        <p:blipFill rotWithShape="1">
          <a:blip r:embed="rId6">
            <a:alphaModFix/>
          </a:blip>
          <a:srcRect b="17036"/>
          <a:stretch/>
        </p:blipFill>
        <p:spPr>
          <a:xfrm>
            <a:off x="2241838" y="4419600"/>
            <a:ext cx="6140162" cy="2438400"/>
          </a:xfrm>
          <a:prstGeom prst="rect">
            <a:avLst/>
          </a:prstGeom>
          <a:noFill/>
          <a:ln>
            <a:noFill/>
          </a:ln>
          <a:effectLst>
            <a:outerShdw blurRad="292100" dist="139700" dir="2700000" algn="tl" rotWithShape="0">
              <a:srgbClr val="333333">
                <a:alpha val="64313"/>
              </a:srgbClr>
            </a:outerShdw>
          </a:effectLst>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1346"/>
        <p:cNvGrpSpPr/>
        <p:nvPr/>
      </p:nvGrpSpPr>
      <p:grpSpPr>
        <a:xfrm>
          <a:off x="0" y="0"/>
          <a:ext cx="0" cy="0"/>
          <a:chOff x="0" y="0"/>
          <a:chExt cx="0" cy="0"/>
        </a:xfrm>
      </p:grpSpPr>
      <p:sp>
        <p:nvSpPr>
          <p:cNvPr id="1347" name="Google Shape;1347;p84"/>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System Categorization</a:t>
            </a:r>
            <a:br>
              <a:rPr lang="en-US"/>
            </a:br>
            <a:r>
              <a:rPr lang="en-US"/>
              <a:t>(DIACAP vs. RMF)</a:t>
            </a:r>
            <a:endParaRPr/>
          </a:p>
        </p:txBody>
      </p:sp>
      <p:graphicFrame>
        <p:nvGraphicFramePr>
          <p:cNvPr id="1348" name="Google Shape;1348;p84"/>
          <p:cNvGraphicFramePr/>
          <p:nvPr/>
        </p:nvGraphicFramePr>
        <p:xfrm>
          <a:off x="5257800" y="30480"/>
          <a:ext cx="3810000" cy="6827800"/>
        </p:xfrm>
        <a:graphic>
          <a:graphicData uri="http://schemas.openxmlformats.org/drawingml/2006/table">
            <a:tbl>
              <a:tblPr firstRow="1" bandRow="1">
                <a:noFill/>
                <a:tableStyleId>{B025BF9E-000A-4EFB-9397-2EB7D8DF76D6}</a:tableStyleId>
              </a:tblPr>
              <a:tblGrid>
                <a:gridCol w="1270000">
                  <a:extLst>
                    <a:ext uri="{9D8B030D-6E8A-4147-A177-3AD203B41FA5}">
                      <a16:colId xmlns:a16="http://schemas.microsoft.com/office/drawing/2014/main" val="20000"/>
                    </a:ext>
                  </a:extLst>
                </a:gridCol>
                <a:gridCol w="1270000">
                  <a:extLst>
                    <a:ext uri="{9D8B030D-6E8A-4147-A177-3AD203B41FA5}">
                      <a16:colId xmlns:a16="http://schemas.microsoft.com/office/drawing/2014/main" val="20001"/>
                    </a:ext>
                  </a:extLst>
                </a:gridCol>
                <a:gridCol w="1270000">
                  <a:extLst>
                    <a:ext uri="{9D8B030D-6E8A-4147-A177-3AD203B41FA5}">
                      <a16:colId xmlns:a16="http://schemas.microsoft.com/office/drawing/2014/main" val="20002"/>
                    </a:ext>
                  </a:extLst>
                </a:gridCol>
              </a:tblGrid>
              <a:tr h="228325">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Confidentiality</a:t>
                      </a:r>
                      <a:endParaRPr sz="1400" u="none" strike="noStrike" cap="none"/>
                    </a:p>
                  </a:txBody>
                  <a:tcPr marL="91450" marR="91450" marT="45725" marB="45725"/>
                </a:tc>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Integrity</a:t>
                      </a:r>
                      <a:endParaRPr sz="1400" u="none" strike="noStrike" cap="none"/>
                    </a:p>
                  </a:txBody>
                  <a:tcPr marL="91450" marR="91450" marT="45725" marB="45725"/>
                </a:tc>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Availability</a:t>
                      </a:r>
                      <a:endParaRPr sz="1400" u="none" strike="noStrike" cap="none"/>
                    </a:p>
                  </a:txBody>
                  <a:tcPr marL="91450" marR="91450" marT="45725" marB="45725"/>
                </a:tc>
                <a:extLst>
                  <a:ext uri="{0D108BD9-81ED-4DB2-BD59-A6C34878D82A}">
                    <a16:rowId xmlns:a16="http://schemas.microsoft.com/office/drawing/2014/main" val="10000"/>
                  </a:ext>
                </a:extLst>
              </a:tr>
              <a:tr h="228325">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High</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High</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High</a:t>
                      </a:r>
                      <a:endParaRPr sz="1400" u="none" strike="noStrike" cap="none"/>
                    </a:p>
                  </a:txBody>
                  <a:tcPr marL="91450" marR="91450" marT="45725" marB="45725"/>
                </a:tc>
                <a:extLst>
                  <a:ext uri="{0D108BD9-81ED-4DB2-BD59-A6C34878D82A}">
                    <a16:rowId xmlns:a16="http://schemas.microsoft.com/office/drawing/2014/main" val="10001"/>
                  </a:ext>
                </a:extLst>
              </a:tr>
              <a:tr h="228325">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High</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High</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Moderate</a:t>
                      </a:r>
                      <a:endParaRPr sz="1400" u="none" strike="noStrike" cap="none"/>
                    </a:p>
                  </a:txBody>
                  <a:tcPr marL="91450" marR="91450" marT="45725" marB="45725"/>
                </a:tc>
                <a:extLst>
                  <a:ext uri="{0D108BD9-81ED-4DB2-BD59-A6C34878D82A}">
                    <a16:rowId xmlns:a16="http://schemas.microsoft.com/office/drawing/2014/main" val="10002"/>
                  </a:ext>
                </a:extLst>
              </a:tr>
              <a:tr h="228325">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High</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High</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Low</a:t>
                      </a:r>
                      <a:endParaRPr sz="1400" u="none" strike="noStrike" cap="none"/>
                    </a:p>
                  </a:txBody>
                  <a:tcPr marL="91450" marR="91450" marT="45725" marB="45725"/>
                </a:tc>
                <a:extLst>
                  <a:ext uri="{0D108BD9-81ED-4DB2-BD59-A6C34878D82A}">
                    <a16:rowId xmlns:a16="http://schemas.microsoft.com/office/drawing/2014/main" val="10003"/>
                  </a:ext>
                </a:extLst>
              </a:tr>
              <a:tr h="228325">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High</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Moderate</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High</a:t>
                      </a:r>
                      <a:endParaRPr sz="1400" u="none" strike="noStrike" cap="none"/>
                    </a:p>
                  </a:txBody>
                  <a:tcPr marL="91450" marR="91450" marT="45725" marB="45725"/>
                </a:tc>
                <a:extLst>
                  <a:ext uri="{0D108BD9-81ED-4DB2-BD59-A6C34878D82A}">
                    <a16:rowId xmlns:a16="http://schemas.microsoft.com/office/drawing/2014/main" val="10004"/>
                  </a:ext>
                </a:extLst>
              </a:tr>
              <a:tr h="228325">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High</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Moderate</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Moderate</a:t>
                      </a:r>
                      <a:endParaRPr sz="1400" u="none" strike="noStrike" cap="none"/>
                    </a:p>
                  </a:txBody>
                  <a:tcPr marL="91450" marR="91450" marT="45725" marB="45725"/>
                </a:tc>
                <a:extLst>
                  <a:ext uri="{0D108BD9-81ED-4DB2-BD59-A6C34878D82A}">
                    <a16:rowId xmlns:a16="http://schemas.microsoft.com/office/drawing/2014/main" val="10005"/>
                  </a:ext>
                </a:extLst>
              </a:tr>
              <a:tr h="228325">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High</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Moderate</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Low</a:t>
                      </a:r>
                      <a:endParaRPr sz="1400" u="none" strike="noStrike" cap="none"/>
                    </a:p>
                  </a:txBody>
                  <a:tcPr marL="91450" marR="91450" marT="45725" marB="45725"/>
                </a:tc>
                <a:extLst>
                  <a:ext uri="{0D108BD9-81ED-4DB2-BD59-A6C34878D82A}">
                    <a16:rowId xmlns:a16="http://schemas.microsoft.com/office/drawing/2014/main" val="10006"/>
                  </a:ext>
                </a:extLst>
              </a:tr>
              <a:tr h="228325">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High</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Low</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High</a:t>
                      </a:r>
                      <a:endParaRPr sz="1400" u="none" strike="noStrike" cap="none"/>
                    </a:p>
                  </a:txBody>
                  <a:tcPr marL="91450" marR="91450" marT="45725" marB="45725"/>
                </a:tc>
                <a:extLst>
                  <a:ext uri="{0D108BD9-81ED-4DB2-BD59-A6C34878D82A}">
                    <a16:rowId xmlns:a16="http://schemas.microsoft.com/office/drawing/2014/main" val="10007"/>
                  </a:ext>
                </a:extLst>
              </a:tr>
              <a:tr h="228325">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High</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Low</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Moderate</a:t>
                      </a:r>
                      <a:endParaRPr sz="1400" u="none" strike="noStrike" cap="none"/>
                    </a:p>
                  </a:txBody>
                  <a:tcPr marL="91450" marR="91450" marT="45725" marB="45725"/>
                </a:tc>
                <a:extLst>
                  <a:ext uri="{0D108BD9-81ED-4DB2-BD59-A6C34878D82A}">
                    <a16:rowId xmlns:a16="http://schemas.microsoft.com/office/drawing/2014/main" val="10008"/>
                  </a:ext>
                </a:extLst>
              </a:tr>
              <a:tr h="228325">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High</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Low`</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Low</a:t>
                      </a:r>
                      <a:endParaRPr sz="1400" u="none" strike="noStrike" cap="none"/>
                    </a:p>
                  </a:txBody>
                  <a:tcPr marL="91450" marR="91450" marT="45725" marB="45725"/>
                </a:tc>
                <a:extLst>
                  <a:ext uri="{0D108BD9-81ED-4DB2-BD59-A6C34878D82A}">
                    <a16:rowId xmlns:a16="http://schemas.microsoft.com/office/drawing/2014/main" val="10009"/>
                  </a:ext>
                </a:extLst>
              </a:tr>
              <a:tr h="228325">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Moderate</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High</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High</a:t>
                      </a:r>
                      <a:endParaRPr sz="1400" u="none" strike="noStrike" cap="none"/>
                    </a:p>
                  </a:txBody>
                  <a:tcPr marL="91450" marR="91450" marT="45725" marB="45725"/>
                </a:tc>
                <a:extLst>
                  <a:ext uri="{0D108BD9-81ED-4DB2-BD59-A6C34878D82A}">
                    <a16:rowId xmlns:a16="http://schemas.microsoft.com/office/drawing/2014/main" val="10010"/>
                  </a:ext>
                </a:extLst>
              </a:tr>
              <a:tr h="228325">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Moderate</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High</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Moderate</a:t>
                      </a:r>
                      <a:endParaRPr sz="1400" u="none" strike="noStrike" cap="none"/>
                    </a:p>
                  </a:txBody>
                  <a:tcPr marL="91450" marR="91450" marT="45725" marB="45725"/>
                </a:tc>
                <a:extLst>
                  <a:ext uri="{0D108BD9-81ED-4DB2-BD59-A6C34878D82A}">
                    <a16:rowId xmlns:a16="http://schemas.microsoft.com/office/drawing/2014/main" val="10011"/>
                  </a:ext>
                </a:extLst>
              </a:tr>
              <a:tr h="228325">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Moderate</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High</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Low</a:t>
                      </a:r>
                      <a:endParaRPr sz="1400" u="none" strike="noStrike" cap="none"/>
                    </a:p>
                  </a:txBody>
                  <a:tcPr marL="91450" marR="91450" marT="45725" marB="45725"/>
                </a:tc>
                <a:extLst>
                  <a:ext uri="{0D108BD9-81ED-4DB2-BD59-A6C34878D82A}">
                    <a16:rowId xmlns:a16="http://schemas.microsoft.com/office/drawing/2014/main" val="10012"/>
                  </a:ext>
                </a:extLst>
              </a:tr>
              <a:tr h="228325">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Moderate</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Moderate</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High</a:t>
                      </a:r>
                      <a:endParaRPr sz="1400" u="none" strike="noStrike" cap="none"/>
                    </a:p>
                  </a:txBody>
                  <a:tcPr marL="91450" marR="91450" marT="45725" marB="45725"/>
                </a:tc>
                <a:extLst>
                  <a:ext uri="{0D108BD9-81ED-4DB2-BD59-A6C34878D82A}">
                    <a16:rowId xmlns:a16="http://schemas.microsoft.com/office/drawing/2014/main" val="10013"/>
                  </a:ext>
                </a:extLst>
              </a:tr>
              <a:tr h="228325">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Moderate</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Moderate</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Moderate</a:t>
                      </a:r>
                      <a:endParaRPr sz="1400" u="none" strike="noStrike" cap="none"/>
                    </a:p>
                  </a:txBody>
                  <a:tcPr marL="91450" marR="91450" marT="45725" marB="45725"/>
                </a:tc>
                <a:extLst>
                  <a:ext uri="{0D108BD9-81ED-4DB2-BD59-A6C34878D82A}">
                    <a16:rowId xmlns:a16="http://schemas.microsoft.com/office/drawing/2014/main" val="10014"/>
                  </a:ext>
                </a:extLst>
              </a:tr>
              <a:tr h="228325">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Moderate</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Moderate</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Low</a:t>
                      </a:r>
                      <a:endParaRPr sz="1400" u="none" strike="noStrike" cap="none"/>
                    </a:p>
                  </a:txBody>
                  <a:tcPr marL="91450" marR="91450" marT="45725" marB="45725"/>
                </a:tc>
                <a:extLst>
                  <a:ext uri="{0D108BD9-81ED-4DB2-BD59-A6C34878D82A}">
                    <a16:rowId xmlns:a16="http://schemas.microsoft.com/office/drawing/2014/main" val="10015"/>
                  </a:ext>
                </a:extLst>
              </a:tr>
              <a:tr h="228325">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Moderate</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Low</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High</a:t>
                      </a:r>
                      <a:endParaRPr sz="1400" u="none" strike="noStrike" cap="none"/>
                    </a:p>
                  </a:txBody>
                  <a:tcPr marL="91450" marR="91450" marT="45725" marB="45725"/>
                </a:tc>
                <a:extLst>
                  <a:ext uri="{0D108BD9-81ED-4DB2-BD59-A6C34878D82A}">
                    <a16:rowId xmlns:a16="http://schemas.microsoft.com/office/drawing/2014/main" val="10016"/>
                  </a:ext>
                </a:extLst>
              </a:tr>
              <a:tr h="228325">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Moderate</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Low</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Moderate</a:t>
                      </a:r>
                      <a:endParaRPr sz="1400" u="none" strike="noStrike" cap="none"/>
                    </a:p>
                  </a:txBody>
                  <a:tcPr marL="91450" marR="91450" marT="45725" marB="45725"/>
                </a:tc>
                <a:extLst>
                  <a:ext uri="{0D108BD9-81ED-4DB2-BD59-A6C34878D82A}">
                    <a16:rowId xmlns:a16="http://schemas.microsoft.com/office/drawing/2014/main" val="10017"/>
                  </a:ext>
                </a:extLst>
              </a:tr>
              <a:tr h="228325">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Moderate</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Low</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Low</a:t>
                      </a:r>
                      <a:endParaRPr sz="1400" u="none" strike="noStrike" cap="none"/>
                    </a:p>
                  </a:txBody>
                  <a:tcPr marL="91450" marR="91450" marT="45725" marB="45725"/>
                </a:tc>
                <a:extLst>
                  <a:ext uri="{0D108BD9-81ED-4DB2-BD59-A6C34878D82A}">
                    <a16:rowId xmlns:a16="http://schemas.microsoft.com/office/drawing/2014/main" val="10018"/>
                  </a:ext>
                </a:extLst>
              </a:tr>
              <a:tr h="228325">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Low</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High</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High</a:t>
                      </a:r>
                      <a:endParaRPr sz="1400" u="none" strike="noStrike" cap="none"/>
                    </a:p>
                  </a:txBody>
                  <a:tcPr marL="91450" marR="91450" marT="45725" marB="45725"/>
                </a:tc>
                <a:extLst>
                  <a:ext uri="{0D108BD9-81ED-4DB2-BD59-A6C34878D82A}">
                    <a16:rowId xmlns:a16="http://schemas.microsoft.com/office/drawing/2014/main" val="10019"/>
                  </a:ext>
                </a:extLst>
              </a:tr>
              <a:tr h="228325">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Low</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High</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Moderate</a:t>
                      </a:r>
                      <a:endParaRPr sz="1400" u="none" strike="noStrike" cap="none"/>
                    </a:p>
                  </a:txBody>
                  <a:tcPr marL="91450" marR="91450" marT="45725" marB="45725"/>
                </a:tc>
                <a:extLst>
                  <a:ext uri="{0D108BD9-81ED-4DB2-BD59-A6C34878D82A}">
                    <a16:rowId xmlns:a16="http://schemas.microsoft.com/office/drawing/2014/main" val="10020"/>
                  </a:ext>
                </a:extLst>
              </a:tr>
              <a:tr h="228325">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Low</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High</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Low</a:t>
                      </a:r>
                      <a:endParaRPr sz="1400" u="none" strike="noStrike" cap="none"/>
                    </a:p>
                  </a:txBody>
                  <a:tcPr marL="91450" marR="91450" marT="45725" marB="45725"/>
                </a:tc>
                <a:extLst>
                  <a:ext uri="{0D108BD9-81ED-4DB2-BD59-A6C34878D82A}">
                    <a16:rowId xmlns:a16="http://schemas.microsoft.com/office/drawing/2014/main" val="10021"/>
                  </a:ext>
                </a:extLst>
              </a:tr>
              <a:tr h="228325">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Low</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Moderate</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High</a:t>
                      </a:r>
                      <a:endParaRPr sz="1400" u="none" strike="noStrike" cap="none"/>
                    </a:p>
                  </a:txBody>
                  <a:tcPr marL="91450" marR="91450" marT="45725" marB="45725"/>
                </a:tc>
                <a:extLst>
                  <a:ext uri="{0D108BD9-81ED-4DB2-BD59-A6C34878D82A}">
                    <a16:rowId xmlns:a16="http://schemas.microsoft.com/office/drawing/2014/main" val="10022"/>
                  </a:ext>
                </a:extLst>
              </a:tr>
              <a:tr h="228325">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Low</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Moderate</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Moderate</a:t>
                      </a:r>
                      <a:endParaRPr sz="1400" u="none" strike="noStrike" cap="none"/>
                    </a:p>
                  </a:txBody>
                  <a:tcPr marL="91450" marR="91450" marT="45725" marB="45725"/>
                </a:tc>
                <a:extLst>
                  <a:ext uri="{0D108BD9-81ED-4DB2-BD59-A6C34878D82A}">
                    <a16:rowId xmlns:a16="http://schemas.microsoft.com/office/drawing/2014/main" val="10023"/>
                  </a:ext>
                </a:extLst>
              </a:tr>
              <a:tr h="228325">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Low</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Moderate</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Low</a:t>
                      </a:r>
                      <a:endParaRPr sz="1400" u="none" strike="noStrike" cap="none"/>
                    </a:p>
                  </a:txBody>
                  <a:tcPr marL="91450" marR="91450" marT="45725" marB="45725"/>
                </a:tc>
                <a:extLst>
                  <a:ext uri="{0D108BD9-81ED-4DB2-BD59-A6C34878D82A}">
                    <a16:rowId xmlns:a16="http://schemas.microsoft.com/office/drawing/2014/main" val="10024"/>
                  </a:ext>
                </a:extLst>
              </a:tr>
              <a:tr h="228325">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Low</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Low</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High</a:t>
                      </a:r>
                      <a:endParaRPr sz="1400" u="none" strike="noStrike" cap="none"/>
                    </a:p>
                  </a:txBody>
                  <a:tcPr marL="91450" marR="91450" marT="45725" marB="45725"/>
                </a:tc>
                <a:extLst>
                  <a:ext uri="{0D108BD9-81ED-4DB2-BD59-A6C34878D82A}">
                    <a16:rowId xmlns:a16="http://schemas.microsoft.com/office/drawing/2014/main" val="10025"/>
                  </a:ext>
                </a:extLst>
              </a:tr>
              <a:tr h="228325">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Low</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Low</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Moderate</a:t>
                      </a:r>
                      <a:endParaRPr sz="1400" u="none" strike="noStrike" cap="none"/>
                    </a:p>
                  </a:txBody>
                  <a:tcPr marL="91450" marR="91450" marT="45725" marB="45725"/>
                </a:tc>
                <a:extLst>
                  <a:ext uri="{0D108BD9-81ED-4DB2-BD59-A6C34878D82A}">
                    <a16:rowId xmlns:a16="http://schemas.microsoft.com/office/drawing/2014/main" val="10026"/>
                  </a:ext>
                </a:extLst>
              </a:tr>
              <a:tr h="228325">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Low</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Low</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t>Low</a:t>
                      </a:r>
                      <a:endParaRPr sz="1400" u="none" strike="noStrike" cap="none"/>
                    </a:p>
                  </a:txBody>
                  <a:tcPr marL="91450" marR="91450" marT="45725" marB="45725"/>
                </a:tc>
                <a:extLst>
                  <a:ext uri="{0D108BD9-81ED-4DB2-BD59-A6C34878D82A}">
                    <a16:rowId xmlns:a16="http://schemas.microsoft.com/office/drawing/2014/main" val="10027"/>
                  </a:ext>
                </a:extLst>
              </a:tr>
            </a:tbl>
          </a:graphicData>
        </a:graphic>
      </p:graphicFrame>
      <p:graphicFrame>
        <p:nvGraphicFramePr>
          <p:cNvPr id="1349" name="Google Shape;1349;p84"/>
          <p:cNvGraphicFramePr/>
          <p:nvPr/>
        </p:nvGraphicFramePr>
        <p:xfrm>
          <a:off x="762000" y="2362200"/>
          <a:ext cx="2971800" cy="3708500"/>
        </p:xfrm>
        <a:graphic>
          <a:graphicData uri="http://schemas.openxmlformats.org/drawingml/2006/table">
            <a:tbl>
              <a:tblPr firstRow="1" bandRow="1">
                <a:noFill/>
                <a:tableStyleId>{839C4E75-3DDE-4010-A05D-19F14272BAF1}</a:tableStyleId>
              </a:tblPr>
              <a:tblGrid>
                <a:gridCol w="1485900">
                  <a:extLst>
                    <a:ext uri="{9D8B030D-6E8A-4147-A177-3AD203B41FA5}">
                      <a16:colId xmlns:a16="http://schemas.microsoft.com/office/drawing/2014/main" val="20000"/>
                    </a:ext>
                  </a:extLst>
                </a:gridCol>
                <a:gridCol w="1485900">
                  <a:extLst>
                    <a:ext uri="{9D8B030D-6E8A-4147-A177-3AD203B41FA5}">
                      <a16:colId xmlns:a16="http://schemas.microsoft.com/office/drawing/2014/main" val="20001"/>
                    </a:ext>
                  </a:extLst>
                </a:gridCol>
              </a:tblGrid>
              <a:tr h="370850">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MAC</a:t>
                      </a:r>
                      <a:endParaRPr sz="1400" u="none" strike="noStrike" cap="none"/>
                    </a:p>
                  </a:txBody>
                  <a:tcPr marL="91450" marR="91450" marT="45725" marB="45725"/>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CL</a:t>
                      </a:r>
                      <a:endParaRPr sz="1400" u="none" strike="noStrike" cap="none"/>
                    </a:p>
                  </a:txBody>
                  <a:tcPr marL="91450" marR="91450" marT="45725" marB="45725"/>
                </a:tc>
                <a:extLst>
                  <a:ext uri="{0D108BD9-81ED-4DB2-BD59-A6C34878D82A}">
                    <a16:rowId xmlns:a16="http://schemas.microsoft.com/office/drawing/2014/main" val="10000"/>
                  </a:ext>
                </a:extLst>
              </a:tr>
              <a:tr h="370850">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I</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Classified</a:t>
                      </a:r>
                      <a:endParaRPr sz="1400" u="none" strike="noStrike" cap="none"/>
                    </a:p>
                  </a:txBody>
                  <a:tcPr marL="91450" marR="91450" marT="45725" marB="45725"/>
                </a:tc>
                <a:extLst>
                  <a:ext uri="{0D108BD9-81ED-4DB2-BD59-A6C34878D82A}">
                    <a16:rowId xmlns:a16="http://schemas.microsoft.com/office/drawing/2014/main" val="10001"/>
                  </a:ext>
                </a:extLst>
              </a:tr>
              <a:tr h="370850">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I</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Sensitive</a:t>
                      </a:r>
                      <a:endParaRPr sz="1400" u="none" strike="noStrike" cap="none"/>
                    </a:p>
                  </a:txBody>
                  <a:tcPr marL="91450" marR="91450" marT="45725" marB="45725"/>
                </a:tc>
                <a:extLst>
                  <a:ext uri="{0D108BD9-81ED-4DB2-BD59-A6C34878D82A}">
                    <a16:rowId xmlns:a16="http://schemas.microsoft.com/office/drawing/2014/main" val="10002"/>
                  </a:ext>
                </a:extLst>
              </a:tr>
              <a:tr h="370850">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I</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Public</a:t>
                      </a:r>
                      <a:endParaRPr sz="1400" u="none" strike="noStrike" cap="none"/>
                    </a:p>
                  </a:txBody>
                  <a:tcPr marL="91450" marR="91450" marT="45725" marB="45725"/>
                </a:tc>
                <a:extLst>
                  <a:ext uri="{0D108BD9-81ED-4DB2-BD59-A6C34878D82A}">
                    <a16:rowId xmlns:a16="http://schemas.microsoft.com/office/drawing/2014/main" val="10003"/>
                  </a:ext>
                </a:extLst>
              </a:tr>
              <a:tr h="370850">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II</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Classified</a:t>
                      </a:r>
                      <a:endParaRPr sz="1400" u="none" strike="noStrike" cap="none"/>
                    </a:p>
                  </a:txBody>
                  <a:tcPr marL="91450" marR="91450" marT="45725" marB="45725"/>
                </a:tc>
                <a:extLst>
                  <a:ext uri="{0D108BD9-81ED-4DB2-BD59-A6C34878D82A}">
                    <a16:rowId xmlns:a16="http://schemas.microsoft.com/office/drawing/2014/main" val="10004"/>
                  </a:ext>
                </a:extLst>
              </a:tr>
              <a:tr h="370850">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II</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Sensitive</a:t>
                      </a:r>
                      <a:endParaRPr sz="1400" u="none" strike="noStrike" cap="none"/>
                    </a:p>
                  </a:txBody>
                  <a:tcPr marL="91450" marR="91450" marT="45725" marB="45725"/>
                </a:tc>
                <a:extLst>
                  <a:ext uri="{0D108BD9-81ED-4DB2-BD59-A6C34878D82A}">
                    <a16:rowId xmlns:a16="http://schemas.microsoft.com/office/drawing/2014/main" val="10005"/>
                  </a:ext>
                </a:extLst>
              </a:tr>
              <a:tr h="370850">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II</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Public</a:t>
                      </a:r>
                      <a:endParaRPr sz="1400" u="none" strike="noStrike" cap="none"/>
                    </a:p>
                  </a:txBody>
                  <a:tcPr marL="91450" marR="91450" marT="45725" marB="45725"/>
                </a:tc>
                <a:extLst>
                  <a:ext uri="{0D108BD9-81ED-4DB2-BD59-A6C34878D82A}">
                    <a16:rowId xmlns:a16="http://schemas.microsoft.com/office/drawing/2014/main" val="10006"/>
                  </a:ext>
                </a:extLst>
              </a:tr>
              <a:tr h="370850">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III</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Classified</a:t>
                      </a:r>
                      <a:endParaRPr sz="1400" u="none" strike="noStrike" cap="none"/>
                    </a:p>
                  </a:txBody>
                  <a:tcPr marL="91450" marR="91450" marT="45725" marB="45725"/>
                </a:tc>
                <a:extLst>
                  <a:ext uri="{0D108BD9-81ED-4DB2-BD59-A6C34878D82A}">
                    <a16:rowId xmlns:a16="http://schemas.microsoft.com/office/drawing/2014/main" val="10007"/>
                  </a:ext>
                </a:extLst>
              </a:tr>
              <a:tr h="370850">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III</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Sensitive</a:t>
                      </a:r>
                      <a:endParaRPr sz="1400" u="none" strike="noStrike" cap="none"/>
                    </a:p>
                  </a:txBody>
                  <a:tcPr marL="91450" marR="91450" marT="45725" marB="45725"/>
                </a:tc>
                <a:extLst>
                  <a:ext uri="{0D108BD9-81ED-4DB2-BD59-A6C34878D82A}">
                    <a16:rowId xmlns:a16="http://schemas.microsoft.com/office/drawing/2014/main" val="10008"/>
                  </a:ext>
                </a:extLst>
              </a:tr>
              <a:tr h="370850">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III</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Public</a:t>
                      </a:r>
                      <a:endParaRPr sz="1400" u="none" strike="noStrike" cap="none"/>
                    </a:p>
                  </a:txBody>
                  <a:tcPr marL="91450" marR="91450" marT="45725" marB="45725"/>
                </a:tc>
                <a:extLst>
                  <a:ext uri="{0D108BD9-81ED-4DB2-BD59-A6C34878D82A}">
                    <a16:rowId xmlns:a16="http://schemas.microsoft.com/office/drawing/2014/main" val="10009"/>
                  </a:ext>
                </a:extLst>
              </a:tr>
            </a:tbl>
          </a:graphicData>
        </a:graphic>
      </p:graphicFrame>
      <p:sp>
        <p:nvSpPr>
          <p:cNvPr id="1350" name="Google Shape;1350;p84"/>
          <p:cNvSpPr/>
          <p:nvPr/>
        </p:nvSpPr>
        <p:spPr>
          <a:xfrm>
            <a:off x="4119266" y="3402777"/>
            <a:ext cx="533400" cy="914400"/>
          </a:xfrm>
          <a:prstGeom prst="rightArrow">
            <a:avLst>
              <a:gd name="adj1" fmla="val 50000"/>
              <a:gd name="adj2" fmla="val 50000"/>
            </a:avLst>
          </a:prstGeom>
          <a:solidFill>
            <a:schemeClr val="dk1"/>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Tahoma"/>
              <a:buNone/>
            </a:pPr>
            <a:endParaRPr sz="2400" b="0" i="0" u="none" strike="noStrike" cap="none">
              <a:solidFill>
                <a:schemeClr val="dk1"/>
              </a:solidFill>
              <a:latin typeface="Tahoma"/>
              <a:ea typeface="Tahoma"/>
              <a:cs typeface="Tahoma"/>
              <a:sym typeface="Tahoma"/>
            </a:endParaRPr>
          </a:p>
        </p:txBody>
      </p:sp>
      <p:sp>
        <p:nvSpPr>
          <p:cNvPr id="1351" name="Google Shape;1351;p84"/>
          <p:cNvSpPr txBox="1"/>
          <p:nvPr/>
        </p:nvSpPr>
        <p:spPr>
          <a:xfrm rot="-5400000">
            <a:off x="-218732" y="3807168"/>
            <a:ext cx="1347398" cy="461665"/>
          </a:xfrm>
          <a:prstGeom prst="rect">
            <a:avLst/>
          </a:prstGeom>
          <a:solidFill>
            <a:srgbClr val="F2F2F2"/>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0" i="0" u="none" strike="noStrike" cap="none">
                <a:solidFill>
                  <a:schemeClr val="dk1"/>
                </a:solidFill>
                <a:latin typeface="Tahoma"/>
                <a:ea typeface="Tahoma"/>
                <a:cs typeface="Tahoma"/>
                <a:sym typeface="Tahoma"/>
              </a:rPr>
              <a:t>DIACAP</a:t>
            </a:r>
            <a:endParaRPr sz="1400" b="0" i="0" u="none" strike="noStrike" cap="none">
              <a:solidFill>
                <a:srgbClr val="000000"/>
              </a:solidFill>
              <a:latin typeface="Arial"/>
              <a:ea typeface="Arial"/>
              <a:cs typeface="Arial"/>
              <a:sym typeface="Arial"/>
            </a:endParaRPr>
          </a:p>
        </p:txBody>
      </p:sp>
      <p:sp>
        <p:nvSpPr>
          <p:cNvPr id="1352" name="Google Shape;1352;p84"/>
          <p:cNvSpPr txBox="1"/>
          <p:nvPr/>
        </p:nvSpPr>
        <p:spPr>
          <a:xfrm rot="-5400000">
            <a:off x="4269433" y="3213407"/>
            <a:ext cx="1371600" cy="461665"/>
          </a:xfrm>
          <a:prstGeom prst="rect">
            <a:avLst/>
          </a:prstGeom>
          <a:solidFill>
            <a:srgbClr val="DAE5F1"/>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0" i="0" u="none" strike="noStrike" cap="none">
                <a:solidFill>
                  <a:schemeClr val="dk1"/>
                </a:solidFill>
                <a:latin typeface="Tahoma"/>
                <a:ea typeface="Tahoma"/>
                <a:cs typeface="Tahoma"/>
                <a:sym typeface="Tahoma"/>
              </a:rPr>
              <a:t>RMF</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1358"/>
        <p:cNvGrpSpPr/>
        <p:nvPr/>
      </p:nvGrpSpPr>
      <p:grpSpPr>
        <a:xfrm>
          <a:off x="0" y="0"/>
          <a:ext cx="0" cy="0"/>
          <a:chOff x="0" y="0"/>
          <a:chExt cx="0" cy="0"/>
        </a:xfrm>
      </p:grpSpPr>
      <p:sp>
        <p:nvSpPr>
          <p:cNvPr id="1359" name="Google Shape;1359;p85"/>
          <p:cNvSpPr txBox="1">
            <a:spLocks noGrp="1"/>
          </p:cNvSpPr>
          <p:nvPr>
            <p:ph type="body" idx="1"/>
          </p:nvPr>
        </p:nvSpPr>
        <p:spPr>
          <a:xfrm>
            <a:off x="617538" y="1384300"/>
            <a:ext cx="8199437" cy="476091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For categorization of non-NSS outside DoD, agencies can also use FIPS 199, </a:t>
            </a:r>
            <a:r>
              <a:rPr lang="en-US" sz="2400"/>
              <a:t>Standards for Security Categorization of Federal Information and Information Systems</a:t>
            </a:r>
            <a:endParaRPr sz="2400"/>
          </a:p>
          <a:p>
            <a:pPr marL="342900" lvl="0" indent="-342900" algn="l" rtl="0">
              <a:lnSpc>
                <a:spcPct val="100000"/>
              </a:lnSpc>
              <a:spcBef>
                <a:spcPts val="480"/>
              </a:spcBef>
              <a:spcAft>
                <a:spcPts val="0"/>
              </a:spcAft>
              <a:buSzPts val="1440"/>
              <a:buChar char="■"/>
            </a:pPr>
            <a:r>
              <a:rPr lang="en-US"/>
              <a:t>The process is almost identical - for highest categorization level among the three security objectives</a:t>
            </a:r>
            <a:endParaRPr/>
          </a:p>
          <a:p>
            <a:pPr marL="342900" lvl="0" indent="-342900" algn="l" rtl="0">
              <a:lnSpc>
                <a:spcPct val="100000"/>
              </a:lnSpc>
              <a:spcBef>
                <a:spcPts val="480"/>
              </a:spcBef>
              <a:spcAft>
                <a:spcPts val="0"/>
              </a:spcAft>
              <a:buSzPts val="1440"/>
              <a:buChar char="■"/>
            </a:pPr>
            <a:r>
              <a:rPr lang="en-US"/>
              <a:t>If the system on the previous slide were a non-NSS outside of DoD, it would be categorized as HIGH</a:t>
            </a:r>
            <a:endParaRPr/>
          </a:p>
        </p:txBody>
      </p:sp>
      <p:sp>
        <p:nvSpPr>
          <p:cNvPr id="1360" name="Google Shape;1360;p85"/>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Sidebar: System Categorization of non-NSS (outside of DoD)</a:t>
            </a:r>
            <a:endParaRPr/>
          </a:p>
        </p:txBody>
      </p:sp>
      <p:sp>
        <p:nvSpPr>
          <p:cNvPr id="1361" name="Google Shape;1361;p85"/>
          <p:cNvSpPr txBox="1"/>
          <p:nvPr/>
        </p:nvSpPr>
        <p:spPr>
          <a:xfrm>
            <a:off x="5943600" y="5105400"/>
            <a:ext cx="3087688" cy="677108"/>
          </a:xfrm>
          <a:prstGeom prst="rect">
            <a:avLst/>
          </a:prstGeom>
          <a:noFill/>
          <a:ln w="19050" cap="flat" cmpd="dbl">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a:solidFill>
                  <a:schemeClr val="dk1"/>
                </a:solidFill>
                <a:latin typeface="Tahoma"/>
                <a:ea typeface="Tahoma"/>
                <a:cs typeface="Tahoma"/>
                <a:sym typeface="Tahoma"/>
              </a:rPr>
              <a:t>System Categorization is:</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Tahoma"/>
                <a:ea typeface="Tahoma"/>
                <a:cs typeface="Tahoma"/>
                <a:sym typeface="Tahoma"/>
              </a:rPr>
              <a:t>HIGH</a:t>
            </a:r>
            <a:endParaRPr sz="1600" b="0" i="0" u="none" strike="noStrike" cap="none">
              <a:solidFill>
                <a:schemeClr val="dk1"/>
              </a:solidFill>
              <a:latin typeface="Tahoma"/>
              <a:ea typeface="Tahoma"/>
              <a:cs typeface="Tahoma"/>
              <a:sym typeface="Tahoma"/>
            </a:endParaRPr>
          </a:p>
        </p:txBody>
      </p:sp>
      <p:sp>
        <p:nvSpPr>
          <p:cNvPr id="1362" name="Google Shape;1362;p85"/>
          <p:cNvSpPr/>
          <p:nvPr/>
        </p:nvSpPr>
        <p:spPr>
          <a:xfrm>
            <a:off x="5029200" y="5181600"/>
            <a:ext cx="685800" cy="244522"/>
          </a:xfrm>
          <a:prstGeom prst="rightArrow">
            <a:avLst>
              <a:gd name="adj1" fmla="val 50000"/>
              <a:gd name="adj2" fmla="val 50000"/>
            </a:avLst>
          </a:prstGeom>
          <a:solidFill>
            <a:schemeClr val="accen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Tahoma"/>
              <a:buNone/>
            </a:pPr>
            <a:endParaRPr sz="2400" b="0" i="0" u="none" strike="noStrike" cap="none">
              <a:solidFill>
                <a:schemeClr val="dk1"/>
              </a:solidFill>
              <a:latin typeface="Tahoma"/>
              <a:ea typeface="Tahoma"/>
              <a:cs typeface="Tahoma"/>
              <a:sym typeface="Tahoma"/>
            </a:endParaRPr>
          </a:p>
        </p:txBody>
      </p:sp>
      <p:graphicFrame>
        <p:nvGraphicFramePr>
          <p:cNvPr id="1363" name="Google Shape;1363;p85"/>
          <p:cNvGraphicFramePr/>
          <p:nvPr/>
        </p:nvGraphicFramePr>
        <p:xfrm>
          <a:off x="304800" y="4876800"/>
          <a:ext cx="4760900" cy="1310680"/>
        </p:xfrm>
        <a:graphic>
          <a:graphicData uri="http://schemas.openxmlformats.org/drawingml/2006/table">
            <a:tbl>
              <a:tblPr firstRow="1" bandRow="1">
                <a:noFill/>
                <a:tableStyleId>{B025BF9E-000A-4EFB-9397-2EB7D8DF76D6}</a:tableStyleId>
              </a:tblPr>
              <a:tblGrid>
                <a:gridCol w="1905000">
                  <a:extLst>
                    <a:ext uri="{9D8B030D-6E8A-4147-A177-3AD203B41FA5}">
                      <a16:colId xmlns:a16="http://schemas.microsoft.com/office/drawing/2014/main" val="20000"/>
                    </a:ext>
                  </a:extLst>
                </a:gridCol>
                <a:gridCol w="798500">
                  <a:extLst>
                    <a:ext uri="{9D8B030D-6E8A-4147-A177-3AD203B41FA5}">
                      <a16:colId xmlns:a16="http://schemas.microsoft.com/office/drawing/2014/main" val="20001"/>
                    </a:ext>
                  </a:extLst>
                </a:gridCol>
                <a:gridCol w="990600">
                  <a:extLst>
                    <a:ext uri="{9D8B030D-6E8A-4147-A177-3AD203B41FA5}">
                      <a16:colId xmlns:a16="http://schemas.microsoft.com/office/drawing/2014/main" val="20002"/>
                    </a:ext>
                  </a:extLst>
                </a:gridCol>
                <a:gridCol w="1066800">
                  <a:extLst>
                    <a:ext uri="{9D8B030D-6E8A-4147-A177-3AD203B41FA5}">
                      <a16:colId xmlns:a16="http://schemas.microsoft.com/office/drawing/2014/main" val="20003"/>
                    </a:ext>
                  </a:extLst>
                </a:gridCol>
              </a:tblGrid>
              <a:tr h="279400">
                <a:tc>
                  <a:txBody>
                    <a:bodyPr/>
                    <a:lstStyle/>
                    <a:p>
                      <a:pPr marL="0" marR="0" lvl="0" indent="0" algn="ctr" rtl="0">
                        <a:lnSpc>
                          <a:spcPct val="100000"/>
                        </a:lnSpc>
                        <a:spcBef>
                          <a:spcPts val="0"/>
                        </a:spcBef>
                        <a:spcAft>
                          <a:spcPts val="0"/>
                        </a:spcAft>
                        <a:buClr>
                          <a:srgbClr val="000000"/>
                        </a:buClr>
                        <a:buSzPts val="1400"/>
                        <a:buFont typeface="Arial"/>
                        <a:buNone/>
                      </a:pPr>
                      <a:r>
                        <a:rPr lang="en-US" sz="1400" u="none" strike="noStrike" cap="none"/>
                        <a:t>Info Type</a:t>
                      </a:r>
                      <a:endParaRPr sz="1400" u="none" strike="noStrike" cap="none"/>
                    </a:p>
                  </a:txBody>
                  <a:tcPr marL="91450" marR="91450" marT="45725" marB="45725"/>
                </a:tc>
                <a:tc>
                  <a:txBody>
                    <a:bodyPr/>
                    <a:lstStyle/>
                    <a:p>
                      <a:pPr marL="0" marR="0" lvl="0" indent="0" algn="ctr" rtl="0">
                        <a:lnSpc>
                          <a:spcPct val="100000"/>
                        </a:lnSpc>
                        <a:spcBef>
                          <a:spcPts val="0"/>
                        </a:spcBef>
                        <a:spcAft>
                          <a:spcPts val="0"/>
                        </a:spcAft>
                        <a:buClr>
                          <a:srgbClr val="000000"/>
                        </a:buClr>
                        <a:buSzPts val="1400"/>
                        <a:buFont typeface="Arial"/>
                        <a:buNone/>
                      </a:pPr>
                      <a:r>
                        <a:rPr lang="en-US" sz="1400" u="none" strike="noStrike" cap="none"/>
                        <a:t>C</a:t>
                      </a:r>
                      <a:endParaRPr sz="1400" u="none" strike="noStrike" cap="none"/>
                    </a:p>
                  </a:txBody>
                  <a:tcPr marL="91450" marR="91450" marT="45725" marB="45725"/>
                </a:tc>
                <a:tc>
                  <a:txBody>
                    <a:bodyPr/>
                    <a:lstStyle/>
                    <a:p>
                      <a:pPr marL="0" marR="0" lvl="0" indent="0" algn="ctr" rtl="0">
                        <a:lnSpc>
                          <a:spcPct val="100000"/>
                        </a:lnSpc>
                        <a:spcBef>
                          <a:spcPts val="0"/>
                        </a:spcBef>
                        <a:spcAft>
                          <a:spcPts val="0"/>
                        </a:spcAft>
                        <a:buClr>
                          <a:srgbClr val="000000"/>
                        </a:buClr>
                        <a:buSzPts val="1400"/>
                        <a:buFont typeface="Arial"/>
                        <a:buNone/>
                      </a:pPr>
                      <a:r>
                        <a:rPr lang="en-US" sz="1400" u="none" strike="noStrike" cap="none"/>
                        <a:t>I</a:t>
                      </a:r>
                      <a:endParaRPr sz="1400" u="none" strike="noStrike" cap="none"/>
                    </a:p>
                  </a:txBody>
                  <a:tcPr marL="91450" marR="91450" marT="45725" marB="45725"/>
                </a:tc>
                <a:tc>
                  <a:txBody>
                    <a:bodyPr/>
                    <a:lstStyle/>
                    <a:p>
                      <a:pPr marL="0" marR="0" lvl="0" indent="0" algn="ctr" rtl="0">
                        <a:lnSpc>
                          <a:spcPct val="100000"/>
                        </a:lnSpc>
                        <a:spcBef>
                          <a:spcPts val="0"/>
                        </a:spcBef>
                        <a:spcAft>
                          <a:spcPts val="0"/>
                        </a:spcAft>
                        <a:buClr>
                          <a:srgbClr val="000000"/>
                        </a:buClr>
                        <a:buSzPts val="1400"/>
                        <a:buFont typeface="Arial"/>
                        <a:buNone/>
                      </a:pPr>
                      <a:r>
                        <a:rPr lang="en-US" sz="1400" u="none" strike="noStrike" cap="none"/>
                        <a:t>A</a:t>
                      </a:r>
                      <a:endParaRPr sz="1400" u="none" strike="noStrike" cap="none"/>
                    </a:p>
                  </a:txBody>
                  <a:tcPr marL="91450" marR="91450" marT="45725" marB="45725"/>
                </a:tc>
                <a:extLst>
                  <a:ext uri="{0D108BD9-81ED-4DB2-BD59-A6C34878D82A}">
                    <a16:rowId xmlns:a16="http://schemas.microsoft.com/office/drawing/2014/main" val="10000"/>
                  </a:ext>
                </a:extLst>
              </a:tr>
              <a:tr h="225400">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Disaster Prediction</a:t>
                      </a:r>
                      <a:endParaRPr sz="1400" u="none" strike="noStrike" cap="none"/>
                    </a:p>
                  </a:txBody>
                  <a:tcPr marL="91450" marR="91450" marT="45725" marB="45725"/>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t>L</a:t>
                      </a:r>
                      <a:endParaRPr sz="1400" u="none" strike="noStrike" cap="none"/>
                    </a:p>
                  </a:txBody>
                  <a:tcPr marL="91450" marR="91450" marT="45725" marB="45725"/>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t>H</a:t>
                      </a:r>
                      <a:endParaRPr sz="1400" u="none" strike="noStrike" cap="none"/>
                    </a:p>
                  </a:txBody>
                  <a:tcPr marL="91450" marR="91450" marT="45725" marB="45725"/>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t>H</a:t>
                      </a:r>
                      <a:endParaRPr sz="1400" u="none" strike="noStrike" cap="none"/>
                    </a:p>
                  </a:txBody>
                  <a:tcPr marL="91450" marR="91450" marT="45725" marB="45725"/>
                </a:tc>
                <a:extLst>
                  <a:ext uri="{0D108BD9-81ED-4DB2-BD59-A6C34878D82A}">
                    <a16:rowId xmlns:a16="http://schemas.microsoft.com/office/drawing/2014/main" val="10001"/>
                  </a:ext>
                </a:extLst>
              </a:tr>
              <a:tr h="194925">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Disaster Planning</a:t>
                      </a:r>
                      <a:endParaRPr sz="1400" u="none" strike="noStrike" cap="none"/>
                    </a:p>
                  </a:txBody>
                  <a:tcPr marL="91450" marR="91450" marT="45725" marB="45725"/>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t>L</a:t>
                      </a:r>
                      <a:endParaRPr sz="1400" u="none" strike="noStrike" cap="none"/>
                    </a:p>
                  </a:txBody>
                  <a:tcPr marL="91450" marR="91450" marT="45725" marB="45725"/>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t>L</a:t>
                      </a:r>
                      <a:endParaRPr sz="1400" u="none" strike="noStrike" cap="none"/>
                    </a:p>
                  </a:txBody>
                  <a:tcPr marL="91450" marR="91450" marT="45725" marB="45725"/>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t>L</a:t>
                      </a:r>
                      <a:endParaRPr sz="1400" u="none" strike="noStrike" cap="none"/>
                    </a:p>
                  </a:txBody>
                  <a:tcPr marL="91450" marR="91450" marT="45725" marB="45725"/>
                </a:tc>
                <a:extLst>
                  <a:ext uri="{0D108BD9-81ED-4DB2-BD59-A6C34878D82A}">
                    <a16:rowId xmlns:a16="http://schemas.microsoft.com/office/drawing/2014/main" val="10002"/>
                  </a:ext>
                </a:extLst>
              </a:tr>
              <a:tr h="194925">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Emergency Response</a:t>
                      </a:r>
                      <a:endParaRPr sz="1400" u="none" strike="noStrike" cap="none"/>
                    </a:p>
                  </a:txBody>
                  <a:tcPr marL="91450" marR="91450" marT="45725" marB="45725"/>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t>L</a:t>
                      </a:r>
                      <a:endParaRPr sz="1400" u="none" strike="noStrike" cap="none"/>
                    </a:p>
                  </a:txBody>
                  <a:tcPr marL="91450" marR="91450" marT="45725" marB="45725"/>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t>H</a:t>
                      </a:r>
                      <a:endParaRPr sz="1400" u="none" strike="noStrike" cap="none"/>
                    </a:p>
                  </a:txBody>
                  <a:tcPr marL="91450" marR="91450" marT="45725" marB="45725"/>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t>H</a:t>
                      </a:r>
                      <a:endParaRPr sz="1400" u="none" strike="noStrike" cap="none"/>
                    </a:p>
                  </a:txBody>
                  <a:tcPr marL="91450" marR="91450" marT="45725" marB="45725"/>
                </a:tc>
                <a:extLst>
                  <a:ext uri="{0D108BD9-81ED-4DB2-BD59-A6C34878D82A}">
                    <a16:rowId xmlns:a16="http://schemas.microsoft.com/office/drawing/2014/main" val="10003"/>
                  </a:ext>
                </a:extLst>
              </a:tr>
            </a:tbl>
          </a:graphicData>
        </a:graphic>
      </p:graphicFrame>
      <p:sp>
        <p:nvSpPr>
          <p:cNvPr id="1364" name="Google Shape;1364;p85"/>
          <p:cNvSpPr/>
          <p:nvPr/>
        </p:nvSpPr>
        <p:spPr>
          <a:xfrm>
            <a:off x="3124200" y="5181600"/>
            <a:ext cx="685800" cy="304800"/>
          </a:xfrm>
          <a:prstGeom prst="ellipse">
            <a:avLst/>
          </a:prstGeom>
          <a:no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Tahoma"/>
              <a:buNone/>
            </a:pPr>
            <a:endParaRPr sz="2400" b="0" i="0" u="none" strike="noStrike" cap="none">
              <a:solidFill>
                <a:schemeClr val="dk1"/>
              </a:solidFill>
              <a:latin typeface="Tahoma"/>
              <a:ea typeface="Tahoma"/>
              <a:cs typeface="Tahoma"/>
              <a:sym typeface="Tahoma"/>
            </a:endParaRPr>
          </a:p>
        </p:txBody>
      </p:sp>
      <p:sp>
        <p:nvSpPr>
          <p:cNvPr id="1365" name="Google Shape;1365;p85"/>
          <p:cNvSpPr/>
          <p:nvPr/>
        </p:nvSpPr>
        <p:spPr>
          <a:xfrm>
            <a:off x="4191000" y="5867400"/>
            <a:ext cx="685800" cy="304800"/>
          </a:xfrm>
          <a:prstGeom prst="ellipse">
            <a:avLst/>
          </a:prstGeom>
          <a:no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Tahoma"/>
              <a:buNone/>
            </a:pPr>
            <a:endParaRPr sz="2400" b="0" i="0" u="none" strike="noStrike" cap="none">
              <a:solidFill>
                <a:schemeClr val="dk1"/>
              </a:solidFill>
              <a:latin typeface="Tahoma"/>
              <a:ea typeface="Tahoma"/>
              <a:cs typeface="Tahoma"/>
              <a:sym typeface="Tahoma"/>
            </a:endParaRPr>
          </a:p>
        </p:txBody>
      </p:sp>
      <p:sp>
        <p:nvSpPr>
          <p:cNvPr id="1366" name="Google Shape;1366;p85"/>
          <p:cNvSpPr/>
          <p:nvPr/>
        </p:nvSpPr>
        <p:spPr>
          <a:xfrm>
            <a:off x="4191000" y="5181600"/>
            <a:ext cx="685800" cy="304800"/>
          </a:xfrm>
          <a:prstGeom prst="ellipse">
            <a:avLst/>
          </a:prstGeom>
          <a:no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Tahoma"/>
              <a:buNone/>
            </a:pPr>
            <a:endParaRPr sz="2400" b="0" i="0" u="none" strike="noStrike" cap="none">
              <a:solidFill>
                <a:schemeClr val="dk1"/>
              </a:solidFill>
              <a:latin typeface="Tahoma"/>
              <a:ea typeface="Tahoma"/>
              <a:cs typeface="Tahoma"/>
              <a:sym typeface="Tahoma"/>
            </a:endParaRPr>
          </a:p>
        </p:txBody>
      </p:sp>
      <p:sp>
        <p:nvSpPr>
          <p:cNvPr id="1367" name="Google Shape;1367;p85"/>
          <p:cNvSpPr/>
          <p:nvPr/>
        </p:nvSpPr>
        <p:spPr>
          <a:xfrm>
            <a:off x="3124200" y="5867400"/>
            <a:ext cx="685800" cy="304800"/>
          </a:xfrm>
          <a:prstGeom prst="ellipse">
            <a:avLst/>
          </a:prstGeom>
          <a:no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Tahoma"/>
              <a:buNone/>
            </a:pPr>
            <a:endParaRPr sz="2400" b="0" i="0" u="none" strike="noStrike" cap="none">
              <a:solidFill>
                <a:schemeClr val="dk1"/>
              </a:solidFill>
              <a:latin typeface="Tahoma"/>
              <a:ea typeface="Tahoma"/>
              <a:cs typeface="Tahoma"/>
              <a:sym typeface="Tahoma"/>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1373"/>
        <p:cNvGrpSpPr/>
        <p:nvPr/>
      </p:nvGrpSpPr>
      <p:grpSpPr>
        <a:xfrm>
          <a:off x="0" y="0"/>
          <a:ext cx="0" cy="0"/>
          <a:chOff x="0" y="0"/>
          <a:chExt cx="0" cy="0"/>
        </a:xfrm>
      </p:grpSpPr>
      <p:sp>
        <p:nvSpPr>
          <p:cNvPr id="1374" name="Google Shape;1374;p86"/>
          <p:cNvSpPr txBox="1">
            <a:spLocks noGrp="1"/>
          </p:cNvSpPr>
          <p:nvPr>
            <p:ph type="body" idx="1"/>
          </p:nvPr>
        </p:nvSpPr>
        <p:spPr>
          <a:xfrm>
            <a:off x="617538" y="1384300"/>
            <a:ext cx="8199437" cy="476091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The Security Plan (SP) is one of three key documents in the Security Authorization Package</a:t>
            </a:r>
            <a:endParaRPr/>
          </a:p>
          <a:p>
            <a:pPr marL="342900" lvl="0" indent="-342900" algn="l" rtl="0">
              <a:lnSpc>
                <a:spcPct val="100000"/>
              </a:lnSpc>
              <a:spcBef>
                <a:spcPts val="480"/>
              </a:spcBef>
              <a:spcAft>
                <a:spcPts val="0"/>
              </a:spcAft>
              <a:buSzPts val="1440"/>
              <a:buChar char="■"/>
            </a:pPr>
            <a:r>
              <a:rPr lang="en-US"/>
              <a:t>SP is a “living document” revised throughout the RMF life cycle</a:t>
            </a:r>
            <a:endParaRPr/>
          </a:p>
          <a:p>
            <a:pPr marL="342900" lvl="0" indent="-342900" algn="l" rtl="0">
              <a:lnSpc>
                <a:spcPct val="100000"/>
              </a:lnSpc>
              <a:spcBef>
                <a:spcPts val="480"/>
              </a:spcBef>
              <a:spcAft>
                <a:spcPts val="0"/>
              </a:spcAft>
              <a:buSzPts val="1440"/>
              <a:buChar char="■"/>
            </a:pPr>
            <a:r>
              <a:rPr lang="en-US"/>
              <a:t>SP contains</a:t>
            </a:r>
            <a:endParaRPr/>
          </a:p>
          <a:p>
            <a:pPr marL="742950" lvl="1" indent="-285750" algn="l" rtl="0">
              <a:lnSpc>
                <a:spcPct val="100000"/>
              </a:lnSpc>
              <a:spcBef>
                <a:spcPts val="480"/>
              </a:spcBef>
              <a:spcAft>
                <a:spcPts val="0"/>
              </a:spcAft>
              <a:buSzPts val="1320"/>
              <a:buChar char="■"/>
            </a:pPr>
            <a:r>
              <a:rPr lang="en-US"/>
              <a:t>System description (including boundary)</a:t>
            </a:r>
            <a:endParaRPr/>
          </a:p>
          <a:p>
            <a:pPr marL="742950" lvl="1" indent="-285750" algn="l" rtl="0">
              <a:lnSpc>
                <a:spcPct val="100000"/>
              </a:lnSpc>
              <a:spcBef>
                <a:spcPts val="480"/>
              </a:spcBef>
              <a:spcAft>
                <a:spcPts val="0"/>
              </a:spcAft>
              <a:buSzPts val="1320"/>
              <a:buChar char="■"/>
            </a:pPr>
            <a:r>
              <a:rPr lang="en-US"/>
              <a:t>List of RMF team members</a:t>
            </a:r>
            <a:endParaRPr/>
          </a:p>
          <a:p>
            <a:pPr marL="742950" lvl="1" indent="-285750" algn="l" rtl="0">
              <a:lnSpc>
                <a:spcPct val="100000"/>
              </a:lnSpc>
              <a:spcBef>
                <a:spcPts val="480"/>
              </a:spcBef>
              <a:spcAft>
                <a:spcPts val="0"/>
              </a:spcAft>
              <a:buSzPts val="1320"/>
              <a:buChar char="■"/>
            </a:pPr>
            <a:r>
              <a:rPr lang="en-US"/>
              <a:t>System categorization</a:t>
            </a:r>
            <a:endParaRPr/>
          </a:p>
          <a:p>
            <a:pPr marL="742950" lvl="1" indent="-285750" algn="l" rtl="0">
              <a:lnSpc>
                <a:spcPct val="100000"/>
              </a:lnSpc>
              <a:spcBef>
                <a:spcPts val="480"/>
              </a:spcBef>
              <a:spcAft>
                <a:spcPts val="0"/>
              </a:spcAft>
              <a:buSzPts val="1320"/>
              <a:buChar char="■"/>
            </a:pPr>
            <a:r>
              <a:rPr lang="en-US"/>
              <a:t>Security controls</a:t>
            </a:r>
            <a:endParaRPr/>
          </a:p>
          <a:p>
            <a:pPr marL="342900" lvl="0" indent="-342900" algn="l" rtl="0">
              <a:lnSpc>
                <a:spcPct val="100000"/>
              </a:lnSpc>
              <a:spcBef>
                <a:spcPts val="480"/>
              </a:spcBef>
              <a:spcAft>
                <a:spcPts val="0"/>
              </a:spcAft>
              <a:buSzPts val="1440"/>
              <a:buChar char="■"/>
            </a:pPr>
            <a:r>
              <a:rPr lang="en-US"/>
              <a:t>SP can be maintained “manually” (as a document or spreadsheet) or with an automated tool like eMASS</a:t>
            </a:r>
            <a:endParaRPr/>
          </a:p>
        </p:txBody>
      </p:sp>
      <p:sp>
        <p:nvSpPr>
          <p:cNvPr id="1375" name="Google Shape;1375;p86"/>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Initiate the Security Plan</a:t>
            </a:r>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1381"/>
        <p:cNvGrpSpPr/>
        <p:nvPr/>
      </p:nvGrpSpPr>
      <p:grpSpPr>
        <a:xfrm>
          <a:off x="0" y="0"/>
          <a:ext cx="0" cy="0"/>
          <a:chOff x="0" y="0"/>
          <a:chExt cx="0" cy="0"/>
        </a:xfrm>
      </p:grpSpPr>
      <p:sp>
        <p:nvSpPr>
          <p:cNvPr id="1382" name="Google Shape;1382;p87"/>
          <p:cNvSpPr txBox="1">
            <a:spLocks noGrp="1"/>
          </p:cNvSpPr>
          <p:nvPr>
            <p:ph type="body" idx="1"/>
          </p:nvPr>
        </p:nvSpPr>
        <p:spPr>
          <a:xfrm>
            <a:off x="617538" y="1384300"/>
            <a:ext cx="8199437" cy="476091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Each DoD Component has its own process for system registration, which may entail one or both of the following</a:t>
            </a:r>
            <a:endParaRPr/>
          </a:p>
          <a:p>
            <a:pPr marL="742950" lvl="1" indent="-285750" algn="l" rtl="0">
              <a:lnSpc>
                <a:spcPct val="100000"/>
              </a:lnSpc>
              <a:spcBef>
                <a:spcPts val="480"/>
              </a:spcBef>
              <a:spcAft>
                <a:spcPts val="0"/>
              </a:spcAft>
              <a:buSzPts val="1320"/>
              <a:buChar char="■"/>
            </a:pPr>
            <a:r>
              <a:rPr lang="en-US"/>
              <a:t>Registration in a Component-level or DoD-level “IT Registry”</a:t>
            </a:r>
            <a:endParaRPr/>
          </a:p>
          <a:p>
            <a:pPr marL="742950" lvl="1" indent="-285750" algn="l" rtl="0">
              <a:lnSpc>
                <a:spcPct val="100000"/>
              </a:lnSpc>
              <a:spcBef>
                <a:spcPts val="480"/>
              </a:spcBef>
              <a:spcAft>
                <a:spcPts val="0"/>
              </a:spcAft>
              <a:buSzPts val="1320"/>
              <a:buChar char="■"/>
            </a:pPr>
            <a:r>
              <a:rPr lang="en-US"/>
              <a:t>Registration with the Component SISO or cybersecurity management office</a:t>
            </a:r>
            <a:endParaRPr/>
          </a:p>
          <a:p>
            <a:pPr marL="342900" lvl="0" indent="-342900" algn="l" rtl="0">
              <a:lnSpc>
                <a:spcPct val="100000"/>
              </a:lnSpc>
              <a:spcBef>
                <a:spcPts val="480"/>
              </a:spcBef>
              <a:spcAft>
                <a:spcPts val="0"/>
              </a:spcAft>
              <a:buSzPts val="1440"/>
              <a:buChar char="■"/>
            </a:pPr>
            <a:r>
              <a:rPr lang="en-US"/>
              <a:t>Systems typically receive a registration number that should be recorded in the SP</a:t>
            </a:r>
            <a:endParaRPr/>
          </a:p>
        </p:txBody>
      </p:sp>
      <p:sp>
        <p:nvSpPr>
          <p:cNvPr id="1383" name="Google Shape;1383;p87"/>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Register System with DoD Component Cybersecurity Program</a:t>
            </a:r>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1389"/>
        <p:cNvGrpSpPr/>
        <p:nvPr/>
      </p:nvGrpSpPr>
      <p:grpSpPr>
        <a:xfrm>
          <a:off x="0" y="0"/>
          <a:ext cx="0" cy="0"/>
          <a:chOff x="0" y="0"/>
          <a:chExt cx="0" cy="0"/>
        </a:xfrm>
      </p:grpSpPr>
      <p:grpSp>
        <p:nvGrpSpPr>
          <p:cNvPr id="1390" name="Google Shape;1390;p88"/>
          <p:cNvGrpSpPr/>
          <p:nvPr/>
        </p:nvGrpSpPr>
        <p:grpSpPr>
          <a:xfrm>
            <a:off x="762000" y="1371600"/>
            <a:ext cx="7696201" cy="4770349"/>
            <a:chOff x="0" y="0"/>
            <a:chExt cx="7696201" cy="4770349"/>
          </a:xfrm>
        </p:grpSpPr>
        <p:sp>
          <p:nvSpPr>
            <p:cNvPr id="1391" name="Google Shape;1391;p88"/>
            <p:cNvSpPr/>
            <p:nvPr/>
          </p:nvSpPr>
          <p:spPr>
            <a:xfrm>
              <a:off x="0" y="0"/>
              <a:ext cx="7696201" cy="883398"/>
            </a:xfrm>
            <a:prstGeom prst="roundRect">
              <a:avLst>
                <a:gd name="adj" fmla="val 10000"/>
              </a:avLst>
            </a:prstGeom>
            <a:solidFill>
              <a:srgbClr val="BF504D"/>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92" name="Google Shape;1392;p88"/>
            <p:cNvSpPr txBox="1"/>
            <p:nvPr/>
          </p:nvSpPr>
          <p:spPr>
            <a:xfrm>
              <a:off x="1627580" y="0"/>
              <a:ext cx="6068620" cy="883398"/>
            </a:xfrm>
            <a:prstGeom prst="rect">
              <a:avLst/>
            </a:prstGeom>
            <a:noFill/>
            <a:ln>
              <a:noFill/>
            </a:ln>
          </p:spPr>
          <p:txBody>
            <a:bodyPr spcFirstLastPara="1" wrap="square" lIns="95250" tIns="95250" rIns="95250" bIns="95250" anchor="ctr" anchorCtr="0">
              <a:noAutofit/>
            </a:bodyPr>
            <a:lstStyle/>
            <a:p>
              <a:pPr marL="0" marR="0" lvl="0" indent="0" algn="l" rtl="0">
                <a:lnSpc>
                  <a:spcPct val="90000"/>
                </a:lnSpc>
                <a:spcBef>
                  <a:spcPts val="0"/>
                </a:spcBef>
                <a:spcAft>
                  <a:spcPts val="0"/>
                </a:spcAft>
                <a:buClr>
                  <a:schemeClr val="lt1"/>
                </a:buClr>
                <a:buSzPts val="2500"/>
                <a:buFont typeface="Tahoma"/>
                <a:buNone/>
              </a:pPr>
              <a:r>
                <a:rPr lang="en-US" sz="2500" b="0" i="0" u="none" strike="noStrike" cap="none">
                  <a:solidFill>
                    <a:schemeClr val="lt1"/>
                  </a:solidFill>
                  <a:latin typeface="Tahoma"/>
                  <a:ea typeface="Tahoma"/>
                  <a:cs typeface="Tahoma"/>
                  <a:sym typeface="Tahoma"/>
                </a:rPr>
                <a:t>Select Security Controls</a:t>
              </a:r>
              <a:endParaRPr sz="1400" b="0" i="0" u="none" strike="noStrike" cap="none">
                <a:solidFill>
                  <a:srgbClr val="000000"/>
                </a:solidFill>
                <a:latin typeface="Arial"/>
                <a:ea typeface="Arial"/>
                <a:cs typeface="Arial"/>
                <a:sym typeface="Arial"/>
              </a:endParaRPr>
            </a:p>
          </p:txBody>
        </p:sp>
        <p:sp>
          <p:nvSpPr>
            <p:cNvPr id="1393" name="Google Shape;1393;p88"/>
            <p:cNvSpPr/>
            <p:nvPr/>
          </p:nvSpPr>
          <p:spPr>
            <a:xfrm>
              <a:off x="88339" y="88339"/>
              <a:ext cx="1539240" cy="706718"/>
            </a:xfrm>
            <a:prstGeom prst="roundRect">
              <a:avLst>
                <a:gd name="adj" fmla="val 10000"/>
              </a:avLst>
            </a:prstGeom>
            <a:blipFill rotWithShape="1">
              <a:blip r:embed="rId3">
                <a:alphaModFix/>
              </a:blip>
              <a:stretch>
                <a:fillRect/>
              </a:stretch>
            </a:blip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94" name="Google Shape;1394;p88"/>
            <p:cNvSpPr/>
            <p:nvPr/>
          </p:nvSpPr>
          <p:spPr>
            <a:xfrm>
              <a:off x="0" y="971737"/>
              <a:ext cx="7696201" cy="883398"/>
            </a:xfrm>
            <a:prstGeom prst="roundRect">
              <a:avLst>
                <a:gd name="adj" fmla="val 10000"/>
              </a:avLst>
            </a:prstGeom>
            <a:solidFill>
              <a:schemeClr val="accent3"/>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95" name="Google Shape;1395;p88"/>
            <p:cNvSpPr txBox="1"/>
            <p:nvPr/>
          </p:nvSpPr>
          <p:spPr>
            <a:xfrm>
              <a:off x="1627580" y="971737"/>
              <a:ext cx="6068620" cy="883398"/>
            </a:xfrm>
            <a:prstGeom prst="rect">
              <a:avLst/>
            </a:prstGeom>
            <a:noFill/>
            <a:ln>
              <a:noFill/>
            </a:ln>
          </p:spPr>
          <p:txBody>
            <a:bodyPr spcFirstLastPara="1" wrap="square" lIns="95250" tIns="95250" rIns="95250" bIns="95250" anchor="ctr" anchorCtr="0">
              <a:noAutofit/>
            </a:bodyPr>
            <a:lstStyle/>
            <a:p>
              <a:pPr marL="0" marR="0" lvl="0" indent="0" algn="l" rtl="0">
                <a:lnSpc>
                  <a:spcPct val="90000"/>
                </a:lnSpc>
                <a:spcBef>
                  <a:spcPts val="0"/>
                </a:spcBef>
                <a:spcAft>
                  <a:spcPts val="0"/>
                </a:spcAft>
                <a:buClr>
                  <a:schemeClr val="lt1"/>
                </a:buClr>
                <a:buSzPts val="2500"/>
                <a:buFont typeface="Tahoma"/>
                <a:buNone/>
              </a:pPr>
              <a:r>
                <a:rPr lang="en-US" sz="2500" b="0" i="0" u="none" strike="noStrike" cap="none">
                  <a:solidFill>
                    <a:schemeClr val="lt1"/>
                  </a:solidFill>
                  <a:latin typeface="Tahoma"/>
                  <a:ea typeface="Tahoma"/>
                  <a:cs typeface="Tahoma"/>
                  <a:sym typeface="Tahoma"/>
                </a:rPr>
                <a:t>Common Control Identification</a:t>
              </a:r>
              <a:endParaRPr sz="1400" b="0" i="0" u="none" strike="noStrike" cap="none">
                <a:solidFill>
                  <a:srgbClr val="000000"/>
                </a:solidFill>
                <a:latin typeface="Arial"/>
                <a:ea typeface="Arial"/>
                <a:cs typeface="Arial"/>
                <a:sym typeface="Arial"/>
              </a:endParaRPr>
            </a:p>
          </p:txBody>
        </p:sp>
        <p:sp>
          <p:nvSpPr>
            <p:cNvPr id="1396" name="Google Shape;1396;p88"/>
            <p:cNvSpPr/>
            <p:nvPr/>
          </p:nvSpPr>
          <p:spPr>
            <a:xfrm>
              <a:off x="88339" y="1060077"/>
              <a:ext cx="1539240" cy="706718"/>
            </a:xfrm>
            <a:prstGeom prst="roundRect">
              <a:avLst>
                <a:gd name="adj" fmla="val 10000"/>
              </a:avLst>
            </a:prstGeom>
            <a:blipFill rotWithShape="1">
              <a:blip r:embed="rId3">
                <a:alphaModFix/>
              </a:blip>
              <a:stretch>
                <a:fillRect/>
              </a:stretch>
            </a:blip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97" name="Google Shape;1397;p88"/>
            <p:cNvSpPr/>
            <p:nvPr/>
          </p:nvSpPr>
          <p:spPr>
            <a:xfrm>
              <a:off x="0" y="1943475"/>
              <a:ext cx="7696201" cy="883398"/>
            </a:xfrm>
            <a:prstGeom prst="roundRect">
              <a:avLst>
                <a:gd name="adj" fmla="val 10000"/>
              </a:avLst>
            </a:prstGeom>
            <a:solidFill>
              <a:schemeClr val="accent4"/>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98" name="Google Shape;1398;p88"/>
            <p:cNvSpPr txBox="1"/>
            <p:nvPr/>
          </p:nvSpPr>
          <p:spPr>
            <a:xfrm>
              <a:off x="1627580" y="1943475"/>
              <a:ext cx="6068620" cy="883398"/>
            </a:xfrm>
            <a:prstGeom prst="rect">
              <a:avLst/>
            </a:prstGeom>
            <a:noFill/>
            <a:ln>
              <a:noFill/>
            </a:ln>
          </p:spPr>
          <p:txBody>
            <a:bodyPr spcFirstLastPara="1" wrap="square" lIns="95250" tIns="95250" rIns="95250" bIns="95250" anchor="ctr" anchorCtr="0">
              <a:noAutofit/>
            </a:bodyPr>
            <a:lstStyle/>
            <a:p>
              <a:pPr marL="0" marR="0" lvl="0" indent="0" algn="l" rtl="0">
                <a:lnSpc>
                  <a:spcPct val="90000"/>
                </a:lnSpc>
                <a:spcBef>
                  <a:spcPts val="0"/>
                </a:spcBef>
                <a:spcAft>
                  <a:spcPts val="0"/>
                </a:spcAft>
                <a:buClr>
                  <a:schemeClr val="lt1"/>
                </a:buClr>
                <a:buSzPts val="2500"/>
                <a:buFont typeface="Tahoma"/>
                <a:buNone/>
              </a:pPr>
              <a:r>
                <a:rPr lang="en-US" sz="2500" b="0" i="0" u="none" strike="noStrike" cap="none">
                  <a:solidFill>
                    <a:schemeClr val="lt1"/>
                  </a:solidFill>
                  <a:latin typeface="Tahoma"/>
                  <a:ea typeface="Tahoma"/>
                  <a:cs typeface="Tahoma"/>
                  <a:sym typeface="Tahoma"/>
                </a:rPr>
                <a:t>Apply Overlays and Tailor</a:t>
              </a:r>
              <a:endParaRPr sz="1400" b="0" i="0" u="none" strike="noStrike" cap="none">
                <a:solidFill>
                  <a:srgbClr val="000000"/>
                </a:solidFill>
                <a:latin typeface="Arial"/>
                <a:ea typeface="Arial"/>
                <a:cs typeface="Arial"/>
                <a:sym typeface="Arial"/>
              </a:endParaRPr>
            </a:p>
          </p:txBody>
        </p:sp>
        <p:sp>
          <p:nvSpPr>
            <p:cNvPr id="1399" name="Google Shape;1399;p88"/>
            <p:cNvSpPr/>
            <p:nvPr/>
          </p:nvSpPr>
          <p:spPr>
            <a:xfrm>
              <a:off x="88339" y="2031815"/>
              <a:ext cx="1539240" cy="706718"/>
            </a:xfrm>
            <a:prstGeom prst="roundRect">
              <a:avLst>
                <a:gd name="adj" fmla="val 10000"/>
              </a:avLst>
            </a:prstGeom>
            <a:blipFill rotWithShape="1">
              <a:blip r:embed="rId3">
                <a:alphaModFix/>
              </a:blip>
              <a:stretch>
                <a:fillRect/>
              </a:stretch>
            </a:blip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00" name="Google Shape;1400;p88"/>
            <p:cNvSpPr/>
            <p:nvPr/>
          </p:nvSpPr>
          <p:spPr>
            <a:xfrm>
              <a:off x="0" y="2915213"/>
              <a:ext cx="7696201" cy="883398"/>
            </a:xfrm>
            <a:prstGeom prst="roundRect">
              <a:avLst>
                <a:gd name="adj" fmla="val 10000"/>
              </a:avLst>
            </a:prstGeom>
            <a:solidFill>
              <a:srgbClr val="49ACC5"/>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01" name="Google Shape;1401;p88"/>
            <p:cNvSpPr txBox="1"/>
            <p:nvPr/>
          </p:nvSpPr>
          <p:spPr>
            <a:xfrm>
              <a:off x="1627580" y="2915213"/>
              <a:ext cx="6068620" cy="883398"/>
            </a:xfrm>
            <a:prstGeom prst="rect">
              <a:avLst/>
            </a:prstGeom>
            <a:noFill/>
            <a:ln>
              <a:noFill/>
            </a:ln>
          </p:spPr>
          <p:txBody>
            <a:bodyPr spcFirstLastPara="1" wrap="square" lIns="95250" tIns="95250" rIns="95250" bIns="95250" anchor="ctr" anchorCtr="0">
              <a:noAutofit/>
            </a:bodyPr>
            <a:lstStyle/>
            <a:p>
              <a:pPr marL="0" marR="0" lvl="0" indent="0" algn="l" rtl="0">
                <a:lnSpc>
                  <a:spcPct val="90000"/>
                </a:lnSpc>
                <a:spcBef>
                  <a:spcPts val="0"/>
                </a:spcBef>
                <a:spcAft>
                  <a:spcPts val="0"/>
                </a:spcAft>
                <a:buClr>
                  <a:schemeClr val="lt1"/>
                </a:buClr>
                <a:buSzPts val="2500"/>
                <a:buFont typeface="Tahoma"/>
                <a:buNone/>
              </a:pPr>
              <a:r>
                <a:rPr lang="en-US" sz="2500" b="0" i="0" u="none" strike="noStrike" cap="none">
                  <a:solidFill>
                    <a:schemeClr val="lt1"/>
                  </a:solidFill>
                  <a:latin typeface="Tahoma"/>
                  <a:ea typeface="Tahoma"/>
                  <a:cs typeface="Tahoma"/>
                  <a:sym typeface="Tahoma"/>
                </a:rPr>
                <a:t>Develop System-level Continuous Monitoring Strategy</a:t>
              </a:r>
              <a:endParaRPr sz="1400" b="0" i="0" u="none" strike="noStrike" cap="none">
                <a:solidFill>
                  <a:srgbClr val="000000"/>
                </a:solidFill>
                <a:latin typeface="Arial"/>
                <a:ea typeface="Arial"/>
                <a:cs typeface="Arial"/>
                <a:sym typeface="Arial"/>
              </a:endParaRPr>
            </a:p>
          </p:txBody>
        </p:sp>
        <p:sp>
          <p:nvSpPr>
            <p:cNvPr id="1402" name="Google Shape;1402;p88"/>
            <p:cNvSpPr/>
            <p:nvPr/>
          </p:nvSpPr>
          <p:spPr>
            <a:xfrm>
              <a:off x="88339" y="3003553"/>
              <a:ext cx="1539240" cy="706718"/>
            </a:xfrm>
            <a:prstGeom prst="roundRect">
              <a:avLst>
                <a:gd name="adj" fmla="val 10000"/>
              </a:avLst>
            </a:prstGeom>
            <a:blipFill rotWithShape="1">
              <a:blip r:embed="rId3">
                <a:alphaModFix/>
              </a:blip>
              <a:stretch>
                <a:fillRect/>
              </a:stretch>
            </a:blip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03" name="Google Shape;1403;p88"/>
            <p:cNvSpPr/>
            <p:nvPr/>
          </p:nvSpPr>
          <p:spPr>
            <a:xfrm>
              <a:off x="0" y="3886951"/>
              <a:ext cx="7696201" cy="883398"/>
            </a:xfrm>
            <a:prstGeom prst="roundRect">
              <a:avLst>
                <a:gd name="adj" fmla="val 10000"/>
              </a:avLst>
            </a:prstGeom>
            <a:solidFill>
              <a:srgbClr val="F79543"/>
            </a:solid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04" name="Google Shape;1404;p88"/>
            <p:cNvSpPr txBox="1"/>
            <p:nvPr/>
          </p:nvSpPr>
          <p:spPr>
            <a:xfrm>
              <a:off x="1627580" y="3886951"/>
              <a:ext cx="6068620" cy="883398"/>
            </a:xfrm>
            <a:prstGeom prst="rect">
              <a:avLst/>
            </a:prstGeom>
            <a:noFill/>
            <a:ln>
              <a:noFill/>
            </a:ln>
          </p:spPr>
          <p:txBody>
            <a:bodyPr spcFirstLastPara="1" wrap="square" lIns="95250" tIns="95250" rIns="95250" bIns="95250" anchor="ctr" anchorCtr="0">
              <a:noAutofit/>
            </a:bodyPr>
            <a:lstStyle/>
            <a:p>
              <a:pPr marL="0" marR="0" lvl="0" indent="0" algn="l" rtl="0">
                <a:lnSpc>
                  <a:spcPct val="90000"/>
                </a:lnSpc>
                <a:spcBef>
                  <a:spcPts val="0"/>
                </a:spcBef>
                <a:spcAft>
                  <a:spcPts val="0"/>
                </a:spcAft>
                <a:buClr>
                  <a:schemeClr val="lt1"/>
                </a:buClr>
                <a:buSzPts val="2500"/>
                <a:buFont typeface="Tahoma"/>
                <a:buNone/>
              </a:pPr>
              <a:r>
                <a:rPr lang="en-US" sz="2500" b="0" i="0" u="none" strike="noStrike" cap="none">
                  <a:solidFill>
                    <a:schemeClr val="lt1"/>
                  </a:solidFill>
                  <a:latin typeface="Tahoma"/>
                  <a:ea typeface="Tahoma"/>
                  <a:cs typeface="Tahoma"/>
                  <a:sym typeface="Tahoma"/>
                </a:rPr>
                <a:t>Review and Approve the Security Plan and Continuous Monitoring Strategy</a:t>
              </a:r>
              <a:endParaRPr sz="1400" b="0" i="0" u="none" strike="noStrike" cap="none">
                <a:solidFill>
                  <a:srgbClr val="000000"/>
                </a:solidFill>
                <a:latin typeface="Arial"/>
                <a:ea typeface="Arial"/>
                <a:cs typeface="Arial"/>
                <a:sym typeface="Arial"/>
              </a:endParaRPr>
            </a:p>
          </p:txBody>
        </p:sp>
        <p:sp>
          <p:nvSpPr>
            <p:cNvPr id="1405" name="Google Shape;1405;p88"/>
            <p:cNvSpPr/>
            <p:nvPr/>
          </p:nvSpPr>
          <p:spPr>
            <a:xfrm>
              <a:off x="88339" y="3975291"/>
              <a:ext cx="1539240" cy="706718"/>
            </a:xfrm>
            <a:prstGeom prst="roundRect">
              <a:avLst>
                <a:gd name="adj" fmla="val 10000"/>
              </a:avLst>
            </a:prstGeom>
            <a:blipFill rotWithShape="1">
              <a:blip r:embed="rId3">
                <a:alphaModFix/>
              </a:blip>
              <a:stretch>
                <a:fillRect/>
              </a:stretch>
            </a:blipFill>
            <a:ln w="171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406" name="Google Shape;1406;p88"/>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Step 2 – Select Activities</a:t>
            </a:r>
            <a:endParaRPr/>
          </a:p>
        </p:txBody>
      </p:sp>
      <p:sp>
        <p:nvSpPr>
          <p:cNvPr id="1407" name="Google Shape;1407;p88"/>
          <p:cNvSpPr txBox="1"/>
          <p:nvPr/>
        </p:nvSpPr>
        <p:spPr>
          <a:xfrm>
            <a:off x="5638800" y="6519446"/>
            <a:ext cx="3124200" cy="33855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Tahoma"/>
                <a:ea typeface="Tahoma"/>
                <a:cs typeface="Tahoma"/>
                <a:sym typeface="Tahoma"/>
              </a:rPr>
              <a:t>Source: DoD Knowledge Service</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1413"/>
        <p:cNvGrpSpPr/>
        <p:nvPr/>
      </p:nvGrpSpPr>
      <p:grpSpPr>
        <a:xfrm>
          <a:off x="0" y="0"/>
          <a:ext cx="0" cy="0"/>
          <a:chOff x="0" y="0"/>
          <a:chExt cx="0" cy="0"/>
        </a:xfrm>
      </p:grpSpPr>
      <p:sp>
        <p:nvSpPr>
          <p:cNvPr id="1414" name="Google Shape;1414;p89"/>
          <p:cNvSpPr txBox="1">
            <a:spLocks noGrp="1"/>
          </p:cNvSpPr>
          <p:nvPr>
            <p:ph type="body" idx="1"/>
          </p:nvPr>
        </p:nvSpPr>
        <p:spPr>
          <a:xfrm>
            <a:off x="761999" y="967743"/>
            <a:ext cx="8153401" cy="476091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200"/>
              <a:buChar char="■"/>
            </a:pPr>
            <a:r>
              <a:rPr lang="en-US" sz="2000"/>
              <a:t>“Catalog” of security controls and control enhancements in NIST SP 800-53 R4</a:t>
            </a:r>
            <a:endParaRPr/>
          </a:p>
        </p:txBody>
      </p:sp>
      <p:sp>
        <p:nvSpPr>
          <p:cNvPr id="1415" name="Google Shape;1415;p89"/>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Select Security Controls</a:t>
            </a:r>
            <a:endParaRPr/>
          </a:p>
        </p:txBody>
      </p:sp>
      <p:pic>
        <p:nvPicPr>
          <p:cNvPr id="1416" name="Google Shape;1416;p89"/>
          <p:cNvPicPr preferRelativeResize="0"/>
          <p:nvPr/>
        </p:nvPicPr>
        <p:blipFill rotWithShape="1">
          <a:blip r:embed="rId3">
            <a:alphaModFix/>
          </a:blip>
          <a:srcRect b="5562"/>
          <a:stretch/>
        </p:blipFill>
        <p:spPr>
          <a:xfrm>
            <a:off x="1219200" y="1694002"/>
            <a:ext cx="7010400" cy="3835164"/>
          </a:xfrm>
          <a:prstGeom prst="rect">
            <a:avLst/>
          </a:prstGeom>
          <a:noFill/>
          <a:ln>
            <a:noFill/>
          </a:ln>
        </p:spPr>
      </p:pic>
      <p:sp>
        <p:nvSpPr>
          <p:cNvPr id="1417" name="Google Shape;1417;p89"/>
          <p:cNvSpPr txBox="1"/>
          <p:nvPr/>
        </p:nvSpPr>
        <p:spPr>
          <a:xfrm>
            <a:off x="838200" y="5574571"/>
            <a:ext cx="7543800" cy="400110"/>
          </a:xfrm>
          <a:prstGeom prst="rect">
            <a:avLst/>
          </a:prstGeom>
          <a:noFill/>
          <a:ln>
            <a:noFill/>
          </a:ln>
        </p:spPr>
        <p:txBody>
          <a:bodyPr spcFirstLastPara="1" wrap="square" lIns="91425" tIns="45700" rIns="91425" bIns="45700" anchor="t" anchorCtr="0">
            <a:spAutoFit/>
          </a:bodyPr>
          <a:lstStyle/>
          <a:p>
            <a:pPr marL="342900" marR="0" lvl="0" indent="-342900" algn="l" rtl="0">
              <a:lnSpc>
                <a:spcPct val="100000"/>
              </a:lnSpc>
              <a:spcBef>
                <a:spcPts val="0"/>
              </a:spcBef>
              <a:spcAft>
                <a:spcPts val="0"/>
              </a:spcAft>
              <a:buClr>
                <a:srgbClr val="C00000"/>
              </a:buClr>
              <a:buSzPts val="2100"/>
              <a:buFont typeface="Noto Sans Symbols"/>
              <a:buChar char="▪"/>
            </a:pPr>
            <a:r>
              <a:rPr lang="en-US" sz="2000" b="0" i="0" u="none" strike="noStrike" cap="none">
                <a:solidFill>
                  <a:schemeClr val="dk1"/>
                </a:solidFill>
                <a:latin typeface="Tahoma"/>
                <a:ea typeface="Tahoma"/>
                <a:cs typeface="Tahoma"/>
                <a:sym typeface="Tahoma"/>
              </a:rPr>
              <a:t>Three additional Management families in NIST SP 800-53 R5</a:t>
            </a:r>
            <a:endParaRPr sz="1400" b="0" i="0" u="none" strike="noStrike" cap="none">
              <a:solidFill>
                <a:srgbClr val="000000"/>
              </a:solidFill>
              <a:latin typeface="Arial"/>
              <a:ea typeface="Arial"/>
              <a:cs typeface="Arial"/>
              <a:sym typeface="Arial"/>
            </a:endParaRPr>
          </a:p>
        </p:txBody>
      </p:sp>
      <p:sp>
        <p:nvSpPr>
          <p:cNvPr id="1418" name="Google Shape;1418;p89"/>
          <p:cNvSpPr txBox="1"/>
          <p:nvPr/>
        </p:nvSpPr>
        <p:spPr>
          <a:xfrm>
            <a:off x="1600200" y="6019217"/>
            <a:ext cx="5153077" cy="646331"/>
          </a:xfrm>
          <a:prstGeom prst="rect">
            <a:avLst/>
          </a:prstGeom>
          <a:noFill/>
          <a:ln w="22225" cap="flat" cmpd="sng">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Tahoma"/>
                <a:ea typeface="Tahoma"/>
                <a:cs typeface="Tahoma"/>
                <a:sym typeface="Tahoma"/>
              </a:rPr>
              <a:t>PT         Personally Identifiable Information Processing and Transparency</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Tahoma"/>
                <a:ea typeface="Tahoma"/>
                <a:cs typeface="Tahoma"/>
                <a:sym typeface="Tahoma"/>
              </a:rPr>
              <a:t>SR         Supply Chain Risk Management</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Tahoma"/>
                <a:ea typeface="Tahoma"/>
                <a:cs typeface="Tahoma"/>
                <a:sym typeface="Tahoma"/>
              </a:rPr>
              <a:t>PM         Program Management (Driven by Tiers 1 and 2)</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Google Shape;359;p9"/>
          <p:cNvSpPr txBox="1">
            <a:spLocks noGrp="1"/>
          </p:cNvSpPr>
          <p:nvPr>
            <p:ph type="body" idx="1"/>
          </p:nvPr>
        </p:nvSpPr>
        <p:spPr>
          <a:xfrm>
            <a:off x="457201" y="1143000"/>
            <a:ext cx="8200231" cy="52578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RMF for DoD IT Fundamentals is a one-day standalone course</a:t>
            </a:r>
            <a:endParaRPr/>
          </a:p>
          <a:p>
            <a:pPr marL="342900" lvl="0" indent="-342900" algn="l" rtl="0">
              <a:lnSpc>
                <a:spcPct val="100000"/>
              </a:lnSpc>
              <a:spcBef>
                <a:spcPts val="480"/>
              </a:spcBef>
              <a:spcAft>
                <a:spcPts val="0"/>
              </a:spcAft>
              <a:buSzPts val="1440"/>
              <a:buChar char="■"/>
            </a:pPr>
            <a:r>
              <a:rPr lang="en-US"/>
              <a:t>Also, first day of a four-day program: </a:t>
            </a:r>
            <a:br>
              <a:rPr lang="en-US"/>
            </a:br>
            <a:r>
              <a:rPr lang="en-US"/>
              <a:t>RMF for DoD IT In Depth (three days) will follow</a:t>
            </a:r>
            <a:endParaRPr/>
          </a:p>
          <a:p>
            <a:pPr marL="342900" lvl="0" indent="-342900" algn="l" rtl="0">
              <a:lnSpc>
                <a:spcPct val="100000"/>
              </a:lnSpc>
              <a:spcBef>
                <a:spcPts val="480"/>
              </a:spcBef>
              <a:spcAft>
                <a:spcPts val="0"/>
              </a:spcAft>
              <a:buSzPts val="1440"/>
              <a:buChar char="■"/>
            </a:pPr>
            <a:r>
              <a:rPr lang="en-US"/>
              <a:t>Today’s “estimated” time schedule</a:t>
            </a:r>
            <a:endParaRPr/>
          </a:p>
          <a:p>
            <a:pPr marL="742950" lvl="1" indent="-285750" algn="l" rtl="0">
              <a:lnSpc>
                <a:spcPct val="100000"/>
              </a:lnSpc>
              <a:spcBef>
                <a:spcPts val="400"/>
              </a:spcBef>
              <a:spcAft>
                <a:spcPts val="0"/>
              </a:spcAft>
              <a:buSzPts val="1100"/>
              <a:buChar char="■"/>
            </a:pPr>
            <a:r>
              <a:rPr lang="en-US"/>
              <a:t>Morning: 3-3.5 hours before lunch</a:t>
            </a:r>
            <a:endParaRPr/>
          </a:p>
          <a:p>
            <a:pPr marL="742950" lvl="1" indent="-285750" algn="l" rtl="0">
              <a:lnSpc>
                <a:spcPct val="100000"/>
              </a:lnSpc>
              <a:spcBef>
                <a:spcPts val="400"/>
              </a:spcBef>
              <a:spcAft>
                <a:spcPts val="0"/>
              </a:spcAft>
              <a:buSzPts val="1100"/>
              <a:buChar char="■"/>
            </a:pPr>
            <a:r>
              <a:rPr lang="en-US"/>
              <a:t>Lunch: 1 hour </a:t>
            </a:r>
            <a:endParaRPr/>
          </a:p>
          <a:p>
            <a:pPr marL="742950" lvl="1" indent="-285750" algn="l" rtl="0">
              <a:lnSpc>
                <a:spcPct val="100000"/>
              </a:lnSpc>
              <a:spcBef>
                <a:spcPts val="400"/>
              </a:spcBef>
              <a:spcAft>
                <a:spcPts val="0"/>
              </a:spcAft>
              <a:buSzPts val="1100"/>
              <a:buChar char="■"/>
            </a:pPr>
            <a:r>
              <a:rPr lang="en-US"/>
              <a:t>Afternoon: 3 hours after lunch </a:t>
            </a:r>
            <a:endParaRPr/>
          </a:p>
          <a:p>
            <a:pPr marL="742950" lvl="1" indent="-285750" algn="l" rtl="0">
              <a:lnSpc>
                <a:spcPct val="100000"/>
              </a:lnSpc>
              <a:spcBef>
                <a:spcPts val="400"/>
              </a:spcBef>
              <a:spcAft>
                <a:spcPts val="0"/>
              </a:spcAft>
              <a:buSzPts val="1100"/>
              <a:buChar char="■"/>
            </a:pPr>
            <a:r>
              <a:rPr lang="en-US"/>
              <a:t>Short breaks during morning &amp; afternoon sessions</a:t>
            </a:r>
            <a:endParaRPr/>
          </a:p>
          <a:p>
            <a:pPr marL="342900" lvl="0" indent="-342900" algn="l" rtl="0">
              <a:lnSpc>
                <a:spcPct val="100000"/>
              </a:lnSpc>
              <a:spcBef>
                <a:spcPts val="480"/>
              </a:spcBef>
              <a:spcAft>
                <a:spcPts val="0"/>
              </a:spcAft>
              <a:buSzPts val="1440"/>
              <a:buChar char="■"/>
            </a:pPr>
            <a:r>
              <a:rPr lang="en-US"/>
              <a:t>Additional one-day add-ons; e.g., eMASS Essentials; STIG 101 (online)</a:t>
            </a:r>
            <a:endParaRPr/>
          </a:p>
          <a:p>
            <a:pPr marL="342900" lvl="0" indent="-342900" algn="l" rtl="0">
              <a:lnSpc>
                <a:spcPct val="100000"/>
              </a:lnSpc>
              <a:spcBef>
                <a:spcPts val="480"/>
              </a:spcBef>
              <a:spcAft>
                <a:spcPts val="0"/>
              </a:spcAft>
              <a:buSzPts val="1440"/>
              <a:buChar char="■"/>
            </a:pPr>
            <a:r>
              <a:rPr lang="en-US"/>
              <a:t>Class format: Lecture and discussion</a:t>
            </a:r>
            <a:endParaRPr/>
          </a:p>
        </p:txBody>
      </p:sp>
      <p:sp>
        <p:nvSpPr>
          <p:cNvPr id="360" name="Google Shape;360;p9"/>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This Class</a:t>
            </a:r>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1424"/>
        <p:cNvGrpSpPr/>
        <p:nvPr/>
      </p:nvGrpSpPr>
      <p:grpSpPr>
        <a:xfrm>
          <a:off x="0" y="0"/>
          <a:ext cx="0" cy="0"/>
          <a:chOff x="0" y="0"/>
          <a:chExt cx="0" cy="0"/>
        </a:xfrm>
      </p:grpSpPr>
      <p:sp>
        <p:nvSpPr>
          <p:cNvPr id="1425" name="Google Shape;1425;p91"/>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Security Control Example</a:t>
            </a:r>
            <a:endParaRPr/>
          </a:p>
        </p:txBody>
      </p:sp>
      <p:sp>
        <p:nvSpPr>
          <p:cNvPr id="1426" name="Google Shape;1426;p91"/>
          <p:cNvSpPr txBox="1"/>
          <p:nvPr/>
        </p:nvSpPr>
        <p:spPr>
          <a:xfrm>
            <a:off x="5791200" y="6466824"/>
            <a:ext cx="2362200" cy="307777"/>
          </a:xfrm>
          <a:prstGeom prst="rect">
            <a:avLst/>
          </a:prstGeom>
          <a:solidFill>
            <a:srgbClr val="F2F2F2"/>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dk1"/>
                </a:solidFill>
                <a:latin typeface="Tahoma"/>
                <a:ea typeface="Tahoma"/>
                <a:cs typeface="Tahoma"/>
                <a:sym typeface="Tahoma"/>
              </a:rPr>
              <a:t>Source: NIST SP 800-53 R5</a:t>
            </a:r>
            <a:endParaRPr sz="1400" b="0" i="0" u="none" strike="noStrike" cap="none">
              <a:solidFill>
                <a:srgbClr val="000000"/>
              </a:solidFill>
              <a:latin typeface="Arial"/>
              <a:ea typeface="Arial"/>
              <a:cs typeface="Arial"/>
              <a:sym typeface="Arial"/>
            </a:endParaRPr>
          </a:p>
        </p:txBody>
      </p:sp>
      <p:sp>
        <p:nvSpPr>
          <p:cNvPr id="1427" name="Google Shape;1427;p91"/>
          <p:cNvSpPr/>
          <p:nvPr/>
        </p:nvSpPr>
        <p:spPr>
          <a:xfrm>
            <a:off x="7886700" y="2785011"/>
            <a:ext cx="1143000" cy="609600"/>
          </a:xfrm>
          <a:prstGeom prst="wedgeRectCallout">
            <a:avLst>
              <a:gd name="adj1" fmla="val -130239"/>
              <a:gd name="adj2" fmla="val 27964"/>
            </a:avLst>
          </a:prstGeom>
          <a:solidFill>
            <a:srgbClr val="F2F2F2"/>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Tahoma"/>
              <a:buNone/>
            </a:pPr>
            <a:r>
              <a:rPr lang="en-US" sz="1100" b="0" i="0" u="none" strike="noStrike" cap="none">
                <a:solidFill>
                  <a:schemeClr val="dk1"/>
                </a:solidFill>
                <a:latin typeface="Tahoma"/>
                <a:ea typeface="Tahoma"/>
                <a:cs typeface="Tahoma"/>
                <a:sym typeface="Tahoma"/>
              </a:rPr>
              <a:t>Note the use of organization-defined values</a:t>
            </a:r>
            <a:endParaRPr sz="1100" b="0" i="0" u="none" strike="noStrike" cap="none">
              <a:solidFill>
                <a:schemeClr val="dk1"/>
              </a:solidFill>
              <a:latin typeface="Tahoma"/>
              <a:ea typeface="Tahoma"/>
              <a:cs typeface="Tahoma"/>
              <a:sym typeface="Tahoma"/>
            </a:endParaRPr>
          </a:p>
        </p:txBody>
      </p:sp>
      <p:sp>
        <p:nvSpPr>
          <p:cNvPr id="1428" name="Google Shape;1428;p91"/>
          <p:cNvSpPr txBox="1"/>
          <p:nvPr/>
        </p:nvSpPr>
        <p:spPr>
          <a:xfrm>
            <a:off x="2286000" y="11109547"/>
            <a:ext cx="4572000" cy="364715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00"/>
              <a:buFont typeface="Arial"/>
              <a:buNone/>
            </a:pPr>
            <a:r>
              <a:rPr lang="en-US" sz="1100" b="1" i="0" u="none" strike="noStrike" cap="none">
                <a:solidFill>
                  <a:srgbClr val="0000FF"/>
                </a:solidFill>
                <a:latin typeface="Calibri"/>
                <a:ea typeface="Calibri"/>
                <a:cs typeface="Calibri"/>
                <a:sym typeface="Calibri"/>
              </a:rPr>
              <a:t>PE-6 </a:t>
            </a:r>
            <a:r>
              <a:rPr lang="en-US" sz="1100" b="1" i="0" u="none" strike="noStrike" cap="none">
                <a:solidFill>
                  <a:srgbClr val="000000"/>
                </a:solidFill>
                <a:latin typeface="Calibri"/>
                <a:ea typeface="Calibri"/>
                <a:cs typeface="Calibri"/>
                <a:sym typeface="Calibri"/>
              </a:rPr>
              <a:t>MONITORING PHYSICAL ACCESS </a:t>
            </a:r>
            <a:endParaRPr sz="11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000000"/>
                </a:solidFill>
                <a:latin typeface="Calibri"/>
                <a:ea typeface="Calibri"/>
                <a:cs typeface="Calibri"/>
                <a:sym typeface="Calibri"/>
              </a:rPr>
              <a:t>Control: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000000"/>
                </a:solidFill>
                <a:latin typeface="Calibri"/>
                <a:ea typeface="Calibri"/>
                <a:cs typeface="Calibri"/>
                <a:sym typeface="Calibri"/>
              </a:rPr>
              <a:t>a. Monitor physical access to the facility where the system resides to detect and respond to physical security incidents;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000000"/>
                </a:solidFill>
                <a:latin typeface="Calibri"/>
                <a:ea typeface="Calibri"/>
                <a:cs typeface="Calibri"/>
                <a:sym typeface="Calibri"/>
              </a:rPr>
              <a:t>b. Review physical access logs [</a:t>
            </a:r>
            <a:r>
              <a:rPr lang="en-US" sz="1000" b="0" i="1" u="none" strike="noStrike" cap="none">
                <a:solidFill>
                  <a:srgbClr val="000000"/>
                </a:solidFill>
                <a:latin typeface="Calibri"/>
                <a:ea typeface="Calibri"/>
                <a:cs typeface="Calibri"/>
                <a:sym typeface="Calibri"/>
              </a:rPr>
              <a:t>Assignment: organization-defined frequency</a:t>
            </a:r>
            <a:r>
              <a:rPr lang="en-US" sz="1000" b="0" i="0" u="none" strike="noStrike" cap="none">
                <a:solidFill>
                  <a:srgbClr val="000000"/>
                </a:solidFill>
                <a:latin typeface="Calibri"/>
                <a:ea typeface="Calibri"/>
                <a:cs typeface="Calibri"/>
                <a:sym typeface="Calibri"/>
              </a:rPr>
              <a:t>] and upon occurrence of [</a:t>
            </a:r>
            <a:r>
              <a:rPr lang="en-US" sz="1000" b="0" i="1" u="none" strike="noStrike" cap="none">
                <a:solidFill>
                  <a:srgbClr val="000000"/>
                </a:solidFill>
                <a:latin typeface="Calibri"/>
                <a:ea typeface="Calibri"/>
                <a:cs typeface="Calibri"/>
                <a:sym typeface="Calibri"/>
              </a:rPr>
              <a:t>Assignment: organization-defined events or potential indications of events</a:t>
            </a:r>
            <a:r>
              <a:rPr lang="en-US" sz="1000" b="0" i="0" u="none" strike="noStrike" cap="none">
                <a:solidFill>
                  <a:srgbClr val="000000"/>
                </a:solidFill>
                <a:latin typeface="Calibri"/>
                <a:ea typeface="Calibri"/>
                <a:cs typeface="Calibri"/>
                <a:sym typeface="Calibri"/>
              </a:rPr>
              <a:t>]; and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000000"/>
                </a:solidFill>
                <a:latin typeface="Calibri"/>
                <a:ea typeface="Calibri"/>
                <a:cs typeface="Calibri"/>
                <a:sym typeface="Calibri"/>
              </a:rPr>
              <a:t>c. Coordinate results of reviews and investigations with the organizational incident response capability.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000000"/>
                </a:solidFill>
                <a:latin typeface="Calibri"/>
                <a:ea typeface="Calibri"/>
                <a:cs typeface="Calibri"/>
                <a:sym typeface="Calibri"/>
              </a:rPr>
              <a:t>Discussion: Physical access monitoring includes publicly accessible areas within organizational facilities. Examples of physical access monitoring include the employment of guards, video surveillance equipment (i.e., cameras), and sensor devices. Reviewing physical access logs can help identify suspicious activity, anomalous events, or potential threats. The reviews can be supported by audit logging controls, such as </a:t>
            </a:r>
            <a:r>
              <a:rPr lang="en-US" sz="1000" b="0" i="0" u="none" strike="noStrike" cap="none">
                <a:solidFill>
                  <a:srgbClr val="0000FF"/>
                </a:solidFill>
                <a:latin typeface="Calibri"/>
                <a:ea typeface="Calibri"/>
                <a:cs typeface="Calibri"/>
                <a:sym typeface="Calibri"/>
              </a:rPr>
              <a:t>AU-2</a:t>
            </a:r>
            <a:r>
              <a:rPr lang="en-US" sz="1000" b="0" i="0" u="none" strike="noStrike" cap="none">
                <a:solidFill>
                  <a:srgbClr val="000000"/>
                </a:solidFill>
                <a:latin typeface="Calibri"/>
                <a:ea typeface="Calibri"/>
                <a:cs typeface="Calibri"/>
                <a:sym typeface="Calibri"/>
              </a:rPr>
              <a:t>, if the access logs are part of an automated system. Organizational incident response capabilities include investigations of physical security incidents and responses to the incidents. Incidents include security violations or suspicious physical access activities. Suspicious physical access activities include accesses outside of normal work hours, repeated accesses to areas not normally accessed, accesses for unusual lengths of time, and out-of-sequence accesses.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000000"/>
                </a:solidFill>
                <a:latin typeface="Calibri"/>
                <a:ea typeface="Calibri"/>
                <a:cs typeface="Calibri"/>
                <a:sym typeface="Calibri"/>
              </a:rPr>
              <a:t>Related Controls: </a:t>
            </a:r>
            <a:r>
              <a:rPr lang="en-US" sz="1000" b="0" i="0" u="none" strike="noStrike" cap="none">
                <a:solidFill>
                  <a:srgbClr val="0000FF"/>
                </a:solidFill>
                <a:latin typeface="Calibri"/>
                <a:ea typeface="Calibri"/>
                <a:cs typeface="Calibri"/>
                <a:sym typeface="Calibri"/>
              </a:rPr>
              <a:t>AU-2</a:t>
            </a:r>
            <a:r>
              <a:rPr lang="en-US" sz="1000" b="0" i="0" u="none" strike="noStrike" cap="none">
                <a:solidFill>
                  <a:srgbClr val="000000"/>
                </a:solidFill>
                <a:latin typeface="Calibri"/>
                <a:ea typeface="Calibri"/>
                <a:cs typeface="Calibri"/>
                <a:sym typeface="Calibri"/>
              </a:rPr>
              <a:t>, </a:t>
            </a:r>
            <a:r>
              <a:rPr lang="en-US" sz="1000" b="0" i="0" u="none" strike="noStrike" cap="none">
                <a:solidFill>
                  <a:srgbClr val="0000FF"/>
                </a:solidFill>
                <a:latin typeface="Calibri"/>
                <a:ea typeface="Calibri"/>
                <a:cs typeface="Calibri"/>
                <a:sym typeface="Calibri"/>
              </a:rPr>
              <a:t>AU-6</a:t>
            </a:r>
            <a:r>
              <a:rPr lang="en-US" sz="1000" b="0" i="0" u="none" strike="noStrike" cap="none">
                <a:solidFill>
                  <a:srgbClr val="000000"/>
                </a:solidFill>
                <a:latin typeface="Calibri"/>
                <a:ea typeface="Calibri"/>
                <a:cs typeface="Calibri"/>
                <a:sym typeface="Calibri"/>
              </a:rPr>
              <a:t>, </a:t>
            </a:r>
            <a:r>
              <a:rPr lang="en-US" sz="1000" b="0" i="0" u="none" strike="noStrike" cap="none">
                <a:solidFill>
                  <a:srgbClr val="0000FF"/>
                </a:solidFill>
                <a:latin typeface="Calibri"/>
                <a:ea typeface="Calibri"/>
                <a:cs typeface="Calibri"/>
                <a:sym typeface="Calibri"/>
              </a:rPr>
              <a:t>AU-9</a:t>
            </a:r>
            <a:r>
              <a:rPr lang="en-US" sz="1000" b="0" i="0" u="none" strike="noStrike" cap="none">
                <a:solidFill>
                  <a:srgbClr val="000000"/>
                </a:solidFill>
                <a:latin typeface="Calibri"/>
                <a:ea typeface="Calibri"/>
                <a:cs typeface="Calibri"/>
                <a:sym typeface="Calibri"/>
              </a:rPr>
              <a:t>, </a:t>
            </a:r>
            <a:r>
              <a:rPr lang="en-US" sz="1000" b="0" i="0" u="none" strike="noStrike" cap="none">
                <a:solidFill>
                  <a:srgbClr val="0000FF"/>
                </a:solidFill>
                <a:latin typeface="Calibri"/>
                <a:ea typeface="Calibri"/>
                <a:cs typeface="Calibri"/>
                <a:sym typeface="Calibri"/>
              </a:rPr>
              <a:t>AU-12</a:t>
            </a:r>
            <a:r>
              <a:rPr lang="en-US" sz="1000" b="0" i="0" u="none" strike="noStrike" cap="none">
                <a:solidFill>
                  <a:srgbClr val="000000"/>
                </a:solidFill>
                <a:latin typeface="Calibri"/>
                <a:ea typeface="Calibri"/>
                <a:cs typeface="Calibri"/>
                <a:sym typeface="Calibri"/>
              </a:rPr>
              <a:t>, </a:t>
            </a:r>
            <a:r>
              <a:rPr lang="en-US" sz="1000" b="0" i="0" u="none" strike="noStrike" cap="none">
                <a:solidFill>
                  <a:srgbClr val="0000FF"/>
                </a:solidFill>
                <a:latin typeface="Calibri"/>
                <a:ea typeface="Calibri"/>
                <a:cs typeface="Calibri"/>
                <a:sym typeface="Calibri"/>
              </a:rPr>
              <a:t>CA-7</a:t>
            </a:r>
            <a:r>
              <a:rPr lang="en-US" sz="1000" b="0" i="0" u="none" strike="noStrike" cap="none">
                <a:solidFill>
                  <a:srgbClr val="000000"/>
                </a:solidFill>
                <a:latin typeface="Calibri"/>
                <a:ea typeface="Calibri"/>
                <a:cs typeface="Calibri"/>
                <a:sym typeface="Calibri"/>
              </a:rPr>
              <a:t>, </a:t>
            </a:r>
            <a:r>
              <a:rPr lang="en-US" sz="1000" b="0" i="0" u="none" strike="noStrike" cap="none">
                <a:solidFill>
                  <a:srgbClr val="0000FF"/>
                </a:solidFill>
                <a:latin typeface="Calibri"/>
                <a:ea typeface="Calibri"/>
                <a:cs typeface="Calibri"/>
                <a:sym typeface="Calibri"/>
              </a:rPr>
              <a:t>CP-10</a:t>
            </a:r>
            <a:r>
              <a:rPr lang="en-US" sz="1000" b="0" i="0" u="none" strike="noStrike" cap="none">
                <a:solidFill>
                  <a:srgbClr val="000000"/>
                </a:solidFill>
                <a:latin typeface="Calibri"/>
                <a:ea typeface="Calibri"/>
                <a:cs typeface="Calibri"/>
                <a:sym typeface="Calibri"/>
              </a:rPr>
              <a:t>, </a:t>
            </a:r>
            <a:r>
              <a:rPr lang="en-US" sz="1000" b="0" i="0" u="none" strike="noStrike" cap="none">
                <a:solidFill>
                  <a:srgbClr val="0000FF"/>
                </a:solidFill>
                <a:latin typeface="Calibri"/>
                <a:ea typeface="Calibri"/>
                <a:cs typeface="Calibri"/>
                <a:sym typeface="Calibri"/>
              </a:rPr>
              <a:t>IR-4</a:t>
            </a:r>
            <a:r>
              <a:rPr lang="en-US" sz="1000" b="0" i="0" u="none" strike="noStrike" cap="none">
                <a:solidFill>
                  <a:srgbClr val="000000"/>
                </a:solidFill>
                <a:latin typeface="Calibri"/>
                <a:ea typeface="Calibri"/>
                <a:cs typeface="Calibri"/>
                <a:sym typeface="Calibri"/>
              </a:rPr>
              <a:t>, </a:t>
            </a:r>
            <a:r>
              <a:rPr lang="en-US" sz="1000" b="0" i="0" u="none" strike="noStrike" cap="none">
                <a:solidFill>
                  <a:srgbClr val="0000FF"/>
                </a:solidFill>
                <a:latin typeface="Calibri"/>
                <a:ea typeface="Calibri"/>
                <a:cs typeface="Calibri"/>
                <a:sym typeface="Calibri"/>
              </a:rPr>
              <a:t>IR-8</a:t>
            </a:r>
            <a:r>
              <a:rPr lang="en-US" sz="1000" b="0" i="0" u="none" strike="noStrike" cap="none">
                <a:solidFill>
                  <a:srgbClr val="000000"/>
                </a:solidFill>
                <a:latin typeface="Calibri"/>
                <a:ea typeface="Calibri"/>
                <a:cs typeface="Calibri"/>
                <a:sym typeface="Calibri"/>
              </a:rPr>
              <a:t>. </a:t>
            </a:r>
            <a:endParaRPr sz="2400" b="0" i="0" u="none" strike="noStrike" cap="none">
              <a:solidFill>
                <a:schemeClr val="dk1"/>
              </a:solidFill>
              <a:latin typeface="Tahoma"/>
              <a:ea typeface="Tahoma"/>
              <a:cs typeface="Tahoma"/>
              <a:sym typeface="Tahoma"/>
            </a:endParaRPr>
          </a:p>
        </p:txBody>
      </p:sp>
      <p:sp>
        <p:nvSpPr>
          <p:cNvPr id="1429" name="Google Shape;1429;p91"/>
          <p:cNvSpPr txBox="1"/>
          <p:nvPr/>
        </p:nvSpPr>
        <p:spPr>
          <a:xfrm>
            <a:off x="381000" y="1578505"/>
            <a:ext cx="8153400" cy="483209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0000FF"/>
                </a:solidFill>
                <a:latin typeface="Calibri"/>
                <a:ea typeface="Calibri"/>
                <a:cs typeface="Calibri"/>
                <a:sym typeface="Calibri"/>
              </a:rPr>
              <a:t>PE-6  </a:t>
            </a:r>
            <a:r>
              <a:rPr lang="en-US" sz="1400" b="1" i="0" u="none" strike="noStrike" cap="none">
                <a:solidFill>
                  <a:srgbClr val="000000"/>
                </a:solidFill>
                <a:latin typeface="Calibri"/>
                <a:ea typeface="Calibri"/>
                <a:cs typeface="Calibri"/>
                <a:sym typeface="Calibri"/>
              </a:rPr>
              <a:t>MONITORING PHYSICAL ACCESS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Calibri"/>
                <a:ea typeface="Calibri"/>
                <a:cs typeface="Calibri"/>
                <a:sym typeface="Calibri"/>
              </a:rPr>
              <a:t>Control: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libri"/>
                <a:ea typeface="Calibri"/>
                <a:cs typeface="Calibri"/>
                <a:sym typeface="Calibri"/>
              </a:rPr>
              <a:t>a. Monitor physical access to the facility where the system resides to detect and respond to physical security incidents; </a:t>
            </a:r>
            <a:endParaRPr sz="1400" b="0" i="0" u="none" strike="noStrike" cap="none">
              <a:solidFill>
                <a:srgbClr val="000000"/>
              </a:solidFill>
              <a:latin typeface="Arial"/>
              <a:ea typeface="Arial"/>
              <a:cs typeface="Arial"/>
              <a:sym typeface="Arial"/>
            </a:endParaRPr>
          </a:p>
          <a:p>
            <a:pPr marL="342900" marR="0" lvl="0" indent="-254000" algn="l" rtl="0">
              <a:lnSpc>
                <a:spcPct val="100000"/>
              </a:lnSpc>
              <a:spcBef>
                <a:spcPts val="0"/>
              </a:spcBef>
              <a:spcAft>
                <a:spcPts val="0"/>
              </a:spcAft>
              <a:buClr>
                <a:schemeClr val="dk1"/>
              </a:buClr>
              <a:buSzPts val="1400"/>
              <a:buFont typeface="Tahoma"/>
              <a:buNone/>
            </a:pPr>
            <a:endParaRPr sz="14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libri"/>
                <a:ea typeface="Calibri"/>
                <a:cs typeface="Calibri"/>
                <a:sym typeface="Calibri"/>
              </a:rPr>
              <a:t>b. Review physical access logs [</a:t>
            </a:r>
            <a:r>
              <a:rPr lang="en-US" sz="1400" b="0" i="1" u="none" strike="noStrike" cap="none">
                <a:solidFill>
                  <a:srgbClr val="000000"/>
                </a:solidFill>
                <a:latin typeface="Calibri"/>
                <a:ea typeface="Calibri"/>
                <a:cs typeface="Calibri"/>
                <a:sym typeface="Calibri"/>
              </a:rPr>
              <a:t>Assignment: organization-defined frequency</a:t>
            </a:r>
            <a:r>
              <a:rPr lang="en-US" sz="1400" b="0" i="0" u="none" strike="noStrike" cap="none">
                <a:solidFill>
                  <a:srgbClr val="000000"/>
                </a:solidFill>
                <a:latin typeface="Calibri"/>
                <a:ea typeface="Calibri"/>
                <a:cs typeface="Calibri"/>
                <a:sym typeface="Calibri"/>
              </a:rPr>
              <a:t>] and upon occurrence of [</a:t>
            </a:r>
            <a:r>
              <a:rPr lang="en-US" sz="1400" b="0" i="1" u="none" strike="noStrike" cap="none">
                <a:solidFill>
                  <a:srgbClr val="000000"/>
                </a:solidFill>
                <a:latin typeface="Calibri"/>
                <a:ea typeface="Calibri"/>
                <a:cs typeface="Calibri"/>
                <a:sym typeface="Calibri"/>
              </a:rPr>
              <a:t>Assignment: organization-defined events or potential indications of events</a:t>
            </a:r>
            <a:r>
              <a:rPr lang="en-US" sz="1400" b="0" i="0" u="none" strike="noStrike" cap="none">
                <a:solidFill>
                  <a:srgbClr val="000000"/>
                </a:solidFill>
                <a:latin typeface="Calibri"/>
                <a:ea typeface="Calibri"/>
                <a:cs typeface="Calibri"/>
                <a:sym typeface="Calibri"/>
              </a:rPr>
              <a:t>]; and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libri"/>
                <a:ea typeface="Calibri"/>
                <a:cs typeface="Calibri"/>
                <a:sym typeface="Calibri"/>
              </a:rPr>
              <a:t>c. Coordinate results of reviews and investigations with the organizational incident response capability.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Calibri"/>
                <a:ea typeface="Calibri"/>
                <a:cs typeface="Calibri"/>
                <a:sym typeface="Calibri"/>
              </a:rPr>
              <a:t>Discussion:</a:t>
            </a:r>
            <a:r>
              <a:rPr lang="en-US" sz="1400" b="0" i="0" u="none" strike="noStrike" cap="none">
                <a:solidFill>
                  <a:srgbClr val="000000"/>
                </a:solidFill>
                <a:latin typeface="Calibri"/>
                <a:ea typeface="Calibri"/>
                <a:cs typeface="Calibri"/>
                <a:sym typeface="Calibri"/>
              </a:rPr>
              <a:t> Physical access monitoring includes publicly accessible areas within organizational facilities. Examples of physical access monitoring include the employment of guards, video surveillance equipment (i.e., cameras), and sensor devices. Reviewing physical access logs can help identify suspicious activity, anomalous events, or potential threats. The reviews can be supported by audit logging controls, such as </a:t>
            </a:r>
            <a:r>
              <a:rPr lang="en-US" sz="1400" b="0" i="0" u="none" strike="noStrike" cap="none">
                <a:solidFill>
                  <a:srgbClr val="0000FF"/>
                </a:solidFill>
                <a:latin typeface="Calibri"/>
                <a:ea typeface="Calibri"/>
                <a:cs typeface="Calibri"/>
                <a:sym typeface="Calibri"/>
              </a:rPr>
              <a:t>AU-2</a:t>
            </a:r>
            <a:r>
              <a:rPr lang="en-US" sz="1400" b="0" i="0" u="none" strike="noStrike" cap="none">
                <a:solidFill>
                  <a:srgbClr val="000000"/>
                </a:solidFill>
                <a:latin typeface="Calibri"/>
                <a:ea typeface="Calibri"/>
                <a:cs typeface="Calibri"/>
                <a:sym typeface="Calibri"/>
              </a:rPr>
              <a:t>, if the access logs are part of an automated system. Organizational incident response capabilities include investigations of physical security incidents and responses to the incidents. Incidents include security violations or suspicious physical access activities. Suspicious physical access activities include accesses outside of normal work hours, repeated accesses to areas not normally accessed, accesses for unusual lengths of time, and out-of-sequence accesses.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Calibri"/>
                <a:ea typeface="Calibri"/>
                <a:cs typeface="Calibri"/>
                <a:sym typeface="Calibri"/>
              </a:rPr>
              <a:t>Related Controls: </a:t>
            </a:r>
            <a:r>
              <a:rPr lang="en-US" sz="1400" b="0" i="0" u="none" strike="noStrike" cap="none">
                <a:solidFill>
                  <a:srgbClr val="0000FF"/>
                </a:solidFill>
                <a:latin typeface="Calibri"/>
                <a:ea typeface="Calibri"/>
                <a:cs typeface="Calibri"/>
                <a:sym typeface="Calibri"/>
              </a:rPr>
              <a:t>AU-2</a:t>
            </a:r>
            <a:r>
              <a:rPr lang="en-US" sz="1400" b="0" i="0" u="none" strike="noStrike" cap="none">
                <a:solidFill>
                  <a:srgbClr val="000000"/>
                </a:solidFill>
                <a:latin typeface="Calibri"/>
                <a:ea typeface="Calibri"/>
                <a:cs typeface="Calibri"/>
                <a:sym typeface="Calibri"/>
              </a:rPr>
              <a:t>, </a:t>
            </a:r>
            <a:r>
              <a:rPr lang="en-US" sz="1400" b="0" i="0" u="none" strike="noStrike" cap="none">
                <a:solidFill>
                  <a:srgbClr val="0000FF"/>
                </a:solidFill>
                <a:latin typeface="Calibri"/>
                <a:ea typeface="Calibri"/>
                <a:cs typeface="Calibri"/>
                <a:sym typeface="Calibri"/>
              </a:rPr>
              <a:t>AU-6</a:t>
            </a:r>
            <a:r>
              <a:rPr lang="en-US" sz="1400" b="0" i="0" u="none" strike="noStrike" cap="none">
                <a:solidFill>
                  <a:srgbClr val="000000"/>
                </a:solidFill>
                <a:latin typeface="Calibri"/>
                <a:ea typeface="Calibri"/>
                <a:cs typeface="Calibri"/>
                <a:sym typeface="Calibri"/>
              </a:rPr>
              <a:t>, </a:t>
            </a:r>
            <a:r>
              <a:rPr lang="en-US" sz="1400" b="0" i="0" u="none" strike="noStrike" cap="none">
                <a:solidFill>
                  <a:srgbClr val="0000FF"/>
                </a:solidFill>
                <a:latin typeface="Calibri"/>
                <a:ea typeface="Calibri"/>
                <a:cs typeface="Calibri"/>
                <a:sym typeface="Calibri"/>
              </a:rPr>
              <a:t>AU-9</a:t>
            </a:r>
            <a:r>
              <a:rPr lang="en-US" sz="1400" b="0" i="0" u="none" strike="noStrike" cap="none">
                <a:solidFill>
                  <a:srgbClr val="000000"/>
                </a:solidFill>
                <a:latin typeface="Calibri"/>
                <a:ea typeface="Calibri"/>
                <a:cs typeface="Calibri"/>
                <a:sym typeface="Calibri"/>
              </a:rPr>
              <a:t>, </a:t>
            </a:r>
            <a:r>
              <a:rPr lang="en-US" sz="1400" b="0" i="0" u="none" strike="noStrike" cap="none">
                <a:solidFill>
                  <a:srgbClr val="0000FF"/>
                </a:solidFill>
                <a:latin typeface="Calibri"/>
                <a:ea typeface="Calibri"/>
                <a:cs typeface="Calibri"/>
                <a:sym typeface="Calibri"/>
              </a:rPr>
              <a:t>AU-12</a:t>
            </a:r>
            <a:r>
              <a:rPr lang="en-US" sz="1400" b="0" i="0" u="none" strike="noStrike" cap="none">
                <a:solidFill>
                  <a:srgbClr val="000000"/>
                </a:solidFill>
                <a:latin typeface="Calibri"/>
                <a:ea typeface="Calibri"/>
                <a:cs typeface="Calibri"/>
                <a:sym typeface="Calibri"/>
              </a:rPr>
              <a:t>, </a:t>
            </a:r>
            <a:r>
              <a:rPr lang="en-US" sz="1400" b="0" i="0" u="none" strike="noStrike" cap="none">
                <a:solidFill>
                  <a:srgbClr val="0000FF"/>
                </a:solidFill>
                <a:latin typeface="Calibri"/>
                <a:ea typeface="Calibri"/>
                <a:cs typeface="Calibri"/>
                <a:sym typeface="Calibri"/>
              </a:rPr>
              <a:t>CA-7</a:t>
            </a:r>
            <a:r>
              <a:rPr lang="en-US" sz="1400" b="0" i="0" u="none" strike="noStrike" cap="none">
                <a:solidFill>
                  <a:srgbClr val="000000"/>
                </a:solidFill>
                <a:latin typeface="Calibri"/>
                <a:ea typeface="Calibri"/>
                <a:cs typeface="Calibri"/>
                <a:sym typeface="Calibri"/>
              </a:rPr>
              <a:t>, </a:t>
            </a:r>
            <a:r>
              <a:rPr lang="en-US" sz="1400" b="0" i="0" u="none" strike="noStrike" cap="none">
                <a:solidFill>
                  <a:srgbClr val="0000FF"/>
                </a:solidFill>
                <a:latin typeface="Calibri"/>
                <a:ea typeface="Calibri"/>
                <a:cs typeface="Calibri"/>
                <a:sym typeface="Calibri"/>
              </a:rPr>
              <a:t>CP-10</a:t>
            </a:r>
            <a:r>
              <a:rPr lang="en-US" sz="1400" b="0" i="0" u="none" strike="noStrike" cap="none">
                <a:solidFill>
                  <a:srgbClr val="000000"/>
                </a:solidFill>
                <a:latin typeface="Calibri"/>
                <a:ea typeface="Calibri"/>
                <a:cs typeface="Calibri"/>
                <a:sym typeface="Calibri"/>
              </a:rPr>
              <a:t>, </a:t>
            </a:r>
            <a:r>
              <a:rPr lang="en-US" sz="1400" b="0" i="0" u="none" strike="noStrike" cap="none">
                <a:solidFill>
                  <a:srgbClr val="0000FF"/>
                </a:solidFill>
                <a:latin typeface="Calibri"/>
                <a:ea typeface="Calibri"/>
                <a:cs typeface="Calibri"/>
                <a:sym typeface="Calibri"/>
              </a:rPr>
              <a:t>IR-4</a:t>
            </a:r>
            <a:r>
              <a:rPr lang="en-US" sz="1400" b="0" i="0" u="none" strike="noStrike" cap="none">
                <a:solidFill>
                  <a:srgbClr val="000000"/>
                </a:solidFill>
                <a:latin typeface="Calibri"/>
                <a:ea typeface="Calibri"/>
                <a:cs typeface="Calibri"/>
                <a:sym typeface="Calibri"/>
              </a:rPr>
              <a:t>, </a:t>
            </a:r>
            <a:r>
              <a:rPr lang="en-US" sz="1400" b="0" i="0" u="none" strike="noStrike" cap="none">
                <a:solidFill>
                  <a:srgbClr val="0000FF"/>
                </a:solidFill>
                <a:latin typeface="Calibri"/>
                <a:ea typeface="Calibri"/>
                <a:cs typeface="Calibri"/>
                <a:sym typeface="Calibri"/>
              </a:rPr>
              <a:t>IR-8</a:t>
            </a:r>
            <a:r>
              <a:rPr lang="en-US" sz="1400" b="0" i="0" u="none" strike="noStrike" cap="none">
                <a:solidFill>
                  <a:srgbClr val="000000"/>
                </a:solidFill>
                <a:latin typeface="Calibri"/>
                <a:ea typeface="Calibri"/>
                <a:cs typeface="Calibri"/>
                <a:sym typeface="Calibri"/>
              </a:rPr>
              <a:t>. </a:t>
            </a:r>
            <a:endParaRPr sz="1400" b="0" i="0" u="none" strike="noStrike" cap="none">
              <a:solidFill>
                <a:schemeClr val="dk1"/>
              </a:solidFill>
              <a:latin typeface="Tahoma"/>
              <a:ea typeface="Tahoma"/>
              <a:cs typeface="Tahoma"/>
              <a:sym typeface="Tahoma"/>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1434"/>
        <p:cNvGrpSpPr/>
        <p:nvPr/>
      </p:nvGrpSpPr>
      <p:grpSpPr>
        <a:xfrm>
          <a:off x="0" y="0"/>
          <a:ext cx="0" cy="0"/>
          <a:chOff x="0" y="0"/>
          <a:chExt cx="0" cy="0"/>
        </a:xfrm>
      </p:grpSpPr>
      <p:sp>
        <p:nvSpPr>
          <p:cNvPr id="1435" name="Google Shape;1435;p92"/>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Security Control Example (cont.)</a:t>
            </a:r>
            <a:endParaRPr/>
          </a:p>
        </p:txBody>
      </p:sp>
      <p:sp>
        <p:nvSpPr>
          <p:cNvPr id="1436" name="Google Shape;1436;p92"/>
          <p:cNvSpPr/>
          <p:nvPr/>
        </p:nvSpPr>
        <p:spPr>
          <a:xfrm>
            <a:off x="76200" y="1905000"/>
            <a:ext cx="1219200" cy="1143000"/>
          </a:xfrm>
          <a:prstGeom prst="wedgeRectCallout">
            <a:avLst>
              <a:gd name="adj1" fmla="val 59764"/>
              <a:gd name="adj2" fmla="val -69475"/>
            </a:avLst>
          </a:prstGeom>
          <a:solidFill>
            <a:srgbClr val="F2F2F2"/>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100" b="0" i="0" u="none" strike="noStrike" cap="none">
                <a:solidFill>
                  <a:schemeClr val="dk1"/>
                </a:solidFill>
                <a:latin typeface="Tahoma"/>
                <a:ea typeface="Tahoma"/>
                <a:cs typeface="Tahoma"/>
                <a:sym typeface="Tahoma"/>
              </a:rPr>
              <a:t>Control enhancements are best thought of as simply additional controls.</a:t>
            </a:r>
            <a:endParaRPr sz="1400" b="0" i="0" u="none" strike="noStrike" cap="none">
              <a:solidFill>
                <a:srgbClr val="000000"/>
              </a:solidFill>
              <a:latin typeface="Arial"/>
              <a:ea typeface="Arial"/>
              <a:cs typeface="Arial"/>
              <a:sym typeface="Arial"/>
            </a:endParaRPr>
          </a:p>
        </p:txBody>
      </p:sp>
      <p:sp>
        <p:nvSpPr>
          <p:cNvPr id="1437" name="Google Shape;1437;p92"/>
          <p:cNvSpPr txBox="1"/>
          <p:nvPr/>
        </p:nvSpPr>
        <p:spPr>
          <a:xfrm>
            <a:off x="1676400" y="962427"/>
            <a:ext cx="6553200" cy="116955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Calibri"/>
                <a:ea typeface="Calibri"/>
                <a:cs typeface="Calibri"/>
                <a:sym typeface="Calibri"/>
              </a:rPr>
              <a:t>Control Enhancements: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Calibri"/>
                <a:ea typeface="Calibri"/>
                <a:cs typeface="Calibri"/>
                <a:sym typeface="Calibri"/>
              </a:rPr>
              <a:t>(1) </a:t>
            </a:r>
            <a:r>
              <a:rPr lang="en-US" sz="1400" b="0" i="0" u="none" strike="noStrike" cap="none">
                <a:solidFill>
                  <a:srgbClr val="000000"/>
                </a:solidFill>
                <a:latin typeface="Calibri"/>
                <a:ea typeface="Calibri"/>
                <a:cs typeface="Calibri"/>
                <a:sym typeface="Calibri"/>
              </a:rPr>
              <a:t>MONITORING PHYSICAL ACCESS | </a:t>
            </a:r>
            <a:r>
              <a:rPr lang="en-US" sz="1400" b="0" i="0" u="none" strike="noStrike" cap="none">
                <a:solidFill>
                  <a:srgbClr val="0000FF"/>
                </a:solidFill>
                <a:latin typeface="Calibri"/>
                <a:ea typeface="Calibri"/>
                <a:cs typeface="Calibri"/>
                <a:sym typeface="Calibri"/>
              </a:rPr>
              <a:t>INTRUSION ALARMS AND SURVEILLANCE EQUIPMENT </a:t>
            </a:r>
            <a:endParaRPr sz="14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Calibri"/>
                <a:ea typeface="Calibri"/>
                <a:cs typeface="Calibri"/>
                <a:sym typeface="Calibri"/>
              </a:rPr>
              <a:t>Monitor physical access to the facility where the system resides using physical intrusion alarms and surveillance equipment. </a:t>
            </a:r>
            <a:endParaRPr sz="1400" b="0" i="0" u="none" strike="noStrike" cap="none">
              <a:solidFill>
                <a:schemeClr val="dk1"/>
              </a:solidFill>
              <a:latin typeface="Tahoma"/>
              <a:ea typeface="Tahoma"/>
              <a:cs typeface="Tahoma"/>
              <a:sym typeface="Tahoma"/>
            </a:endParaRPr>
          </a:p>
        </p:txBody>
      </p:sp>
      <p:sp>
        <p:nvSpPr>
          <p:cNvPr id="1438" name="Google Shape;1438;p92"/>
          <p:cNvSpPr txBox="1"/>
          <p:nvPr/>
        </p:nvSpPr>
        <p:spPr>
          <a:xfrm>
            <a:off x="1670538" y="2049430"/>
            <a:ext cx="6078415" cy="135421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Calibri"/>
                <a:ea typeface="Calibri"/>
                <a:cs typeface="Calibri"/>
                <a:sym typeface="Calibri"/>
              </a:rPr>
              <a:t>(2) </a:t>
            </a:r>
            <a:r>
              <a:rPr lang="en-US" sz="1400" b="0" i="0" u="none" strike="noStrike" cap="none">
                <a:solidFill>
                  <a:srgbClr val="000000"/>
                </a:solidFill>
                <a:latin typeface="Calibri"/>
                <a:ea typeface="Calibri"/>
                <a:cs typeface="Calibri"/>
                <a:sym typeface="Calibri"/>
              </a:rPr>
              <a:t>MONITORING PHYSICAL ACCESS | </a:t>
            </a:r>
            <a:r>
              <a:rPr lang="en-US" sz="1400" b="0" i="0" u="none" strike="noStrike" cap="none">
                <a:solidFill>
                  <a:srgbClr val="0000FF"/>
                </a:solidFill>
                <a:latin typeface="Calibri"/>
                <a:ea typeface="Calibri"/>
                <a:cs typeface="Calibri"/>
                <a:sym typeface="Calibri"/>
              </a:rPr>
              <a:t>AUTOMATED INTRUSION RECOGNITION AND RESPONSES </a:t>
            </a:r>
            <a:endParaRPr sz="14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Calibri"/>
                <a:ea typeface="Calibri"/>
                <a:cs typeface="Calibri"/>
                <a:sym typeface="Calibri"/>
              </a:rPr>
              <a:t>Recognize [</a:t>
            </a:r>
            <a:r>
              <a:rPr lang="en-US" sz="1400" b="1" i="1" u="none" strike="noStrike" cap="none">
                <a:solidFill>
                  <a:srgbClr val="000000"/>
                </a:solidFill>
                <a:latin typeface="Calibri"/>
                <a:ea typeface="Calibri"/>
                <a:cs typeface="Calibri"/>
                <a:sym typeface="Calibri"/>
              </a:rPr>
              <a:t>Assignment: organization-defined classes or types of intrusions</a:t>
            </a:r>
            <a:r>
              <a:rPr lang="en-US" sz="1400" b="1" i="0" u="none" strike="noStrike" cap="none">
                <a:solidFill>
                  <a:srgbClr val="000000"/>
                </a:solidFill>
                <a:latin typeface="Calibri"/>
                <a:ea typeface="Calibri"/>
                <a:cs typeface="Calibri"/>
                <a:sym typeface="Calibri"/>
              </a:rPr>
              <a:t>] and initiate [</a:t>
            </a:r>
            <a:r>
              <a:rPr lang="en-US" sz="1400" b="1" i="1" u="none" strike="noStrike" cap="none">
                <a:solidFill>
                  <a:srgbClr val="000000"/>
                </a:solidFill>
                <a:latin typeface="Calibri"/>
                <a:ea typeface="Calibri"/>
                <a:cs typeface="Calibri"/>
                <a:sym typeface="Calibri"/>
              </a:rPr>
              <a:t>Assignment: organization-defined response actions</a:t>
            </a:r>
            <a:r>
              <a:rPr lang="en-US" sz="1400" b="1" i="0" u="none" strike="noStrike" cap="none">
                <a:solidFill>
                  <a:srgbClr val="000000"/>
                </a:solidFill>
                <a:latin typeface="Calibri"/>
                <a:ea typeface="Calibri"/>
                <a:cs typeface="Calibri"/>
                <a:sym typeface="Calibri"/>
              </a:rPr>
              <a:t>] using [</a:t>
            </a:r>
            <a:r>
              <a:rPr lang="en-US" sz="1400" b="1" i="1" u="none" strike="noStrike" cap="none">
                <a:solidFill>
                  <a:srgbClr val="000000"/>
                </a:solidFill>
                <a:latin typeface="Calibri"/>
                <a:ea typeface="Calibri"/>
                <a:cs typeface="Calibri"/>
                <a:sym typeface="Calibri"/>
              </a:rPr>
              <a:t>Assignment: organization-defined automated mechanisms</a:t>
            </a:r>
            <a:r>
              <a:rPr lang="en-US" sz="1400" b="1" i="0" u="none" strike="noStrike" cap="none">
                <a:solidFill>
                  <a:srgbClr val="000000"/>
                </a:solidFill>
                <a:latin typeface="Calibri"/>
                <a:ea typeface="Calibri"/>
                <a:cs typeface="Calibri"/>
                <a:sym typeface="Calibri"/>
              </a:rPr>
              <a:t>]. </a:t>
            </a:r>
            <a:endParaRPr sz="1400" b="0" i="0" u="none" strike="noStrike" cap="none">
              <a:solidFill>
                <a:schemeClr val="dk1"/>
              </a:solidFill>
              <a:latin typeface="Tahoma"/>
              <a:ea typeface="Tahoma"/>
              <a:cs typeface="Tahoma"/>
              <a:sym typeface="Tahoma"/>
            </a:endParaRPr>
          </a:p>
        </p:txBody>
      </p:sp>
      <p:sp>
        <p:nvSpPr>
          <p:cNvPr id="1439" name="Google Shape;1439;p92"/>
          <p:cNvSpPr txBox="1"/>
          <p:nvPr/>
        </p:nvSpPr>
        <p:spPr>
          <a:xfrm>
            <a:off x="1676400" y="3275145"/>
            <a:ext cx="6096000" cy="150810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Calibri"/>
                <a:ea typeface="Calibri"/>
                <a:cs typeface="Calibri"/>
                <a:sym typeface="Calibri"/>
              </a:rPr>
              <a:t>(3) </a:t>
            </a:r>
            <a:r>
              <a:rPr lang="en-US" sz="1400" b="0" i="0" u="none" strike="noStrike" cap="none">
                <a:solidFill>
                  <a:srgbClr val="000000"/>
                </a:solidFill>
                <a:latin typeface="Calibri"/>
                <a:ea typeface="Calibri"/>
                <a:cs typeface="Calibri"/>
                <a:sym typeface="Calibri"/>
              </a:rPr>
              <a:t>MONITORING PHYSICAL ACCESS | </a:t>
            </a:r>
            <a:r>
              <a:rPr lang="en-US" sz="1400" b="0" i="0" u="none" strike="noStrike" cap="none">
                <a:solidFill>
                  <a:srgbClr val="0000FF"/>
                </a:solidFill>
                <a:latin typeface="Calibri"/>
                <a:ea typeface="Calibri"/>
                <a:cs typeface="Calibri"/>
                <a:sym typeface="Calibri"/>
              </a:rPr>
              <a:t>VIDEO SURVEILLANCE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FF"/>
                </a:solidFill>
                <a:latin typeface="Calibri"/>
                <a:ea typeface="Calibri"/>
                <a:cs typeface="Calibri"/>
                <a:sym typeface="Calibri"/>
              </a:rPr>
              <a:t> </a:t>
            </a:r>
            <a:r>
              <a:rPr lang="en-US" sz="1400" b="1" i="0" u="none" strike="noStrike" cap="none">
                <a:solidFill>
                  <a:srgbClr val="000000"/>
                </a:solidFill>
                <a:latin typeface="Calibri"/>
                <a:ea typeface="Calibri"/>
                <a:cs typeface="Calibri"/>
                <a:sym typeface="Calibri"/>
              </a:rPr>
              <a:t>(a) Employ video surveillance of [</a:t>
            </a:r>
            <a:r>
              <a:rPr lang="en-US" sz="1400" b="1" i="1" u="none" strike="noStrike" cap="none">
                <a:solidFill>
                  <a:srgbClr val="000000"/>
                </a:solidFill>
                <a:latin typeface="Calibri"/>
                <a:ea typeface="Calibri"/>
                <a:cs typeface="Calibri"/>
                <a:sym typeface="Calibri"/>
              </a:rPr>
              <a:t>Assignment: organization-defined operational areas</a:t>
            </a:r>
            <a:r>
              <a:rPr lang="en-US" sz="1400" b="1" i="0" u="none" strike="noStrike" cap="none">
                <a:solidFill>
                  <a:srgbClr val="000000"/>
                </a:solidFill>
                <a:latin typeface="Calibri"/>
                <a:ea typeface="Calibri"/>
                <a:cs typeface="Calibri"/>
                <a:sym typeface="Calibri"/>
              </a:rPr>
              <a:t>]; </a:t>
            </a:r>
            <a:endParaRPr sz="14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Calibri"/>
                <a:ea typeface="Calibri"/>
                <a:cs typeface="Calibri"/>
                <a:sym typeface="Calibri"/>
              </a:rPr>
              <a:t> (b) Review video recordings [</a:t>
            </a:r>
            <a:r>
              <a:rPr lang="en-US" sz="1400" b="1" i="1" u="none" strike="noStrike" cap="none">
                <a:solidFill>
                  <a:srgbClr val="000000"/>
                </a:solidFill>
                <a:latin typeface="Calibri"/>
                <a:ea typeface="Calibri"/>
                <a:cs typeface="Calibri"/>
                <a:sym typeface="Calibri"/>
              </a:rPr>
              <a:t>Assignment: organization-defined frequency</a:t>
            </a:r>
            <a:r>
              <a:rPr lang="en-US" sz="1400" b="1" i="0" u="none" strike="noStrike" cap="none">
                <a:solidFill>
                  <a:srgbClr val="000000"/>
                </a:solidFill>
                <a:latin typeface="Calibri"/>
                <a:ea typeface="Calibri"/>
                <a:cs typeface="Calibri"/>
                <a:sym typeface="Calibri"/>
              </a:rPr>
              <a:t>]; and </a:t>
            </a:r>
            <a:endParaRPr sz="14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Calibri"/>
                <a:ea typeface="Calibri"/>
                <a:cs typeface="Calibri"/>
                <a:sym typeface="Calibri"/>
              </a:rPr>
              <a:t> (c) Retain video recordings for [</a:t>
            </a:r>
            <a:r>
              <a:rPr lang="en-US" sz="1400" b="1" i="1" u="none" strike="noStrike" cap="none">
                <a:solidFill>
                  <a:srgbClr val="000000"/>
                </a:solidFill>
                <a:latin typeface="Calibri"/>
                <a:ea typeface="Calibri"/>
                <a:cs typeface="Calibri"/>
                <a:sym typeface="Calibri"/>
              </a:rPr>
              <a:t>Assignment: organization-defined time-period</a:t>
            </a:r>
            <a:r>
              <a:rPr lang="en-US" sz="1400" b="1" i="0" u="none" strike="noStrike" cap="none">
                <a:solidFill>
                  <a:srgbClr val="000000"/>
                </a:solidFill>
                <a:latin typeface="Calibri"/>
                <a:ea typeface="Calibri"/>
                <a:cs typeface="Calibri"/>
                <a:sym typeface="Calibri"/>
              </a:rPr>
              <a:t>]. </a:t>
            </a:r>
            <a:endParaRPr sz="14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000000"/>
                </a:solidFill>
                <a:latin typeface="Calibri"/>
                <a:ea typeface="Calibri"/>
                <a:cs typeface="Calibri"/>
                <a:sym typeface="Calibri"/>
              </a:rPr>
              <a:t> </a:t>
            </a:r>
            <a:endParaRPr sz="1400" b="0" i="0" u="none" strike="noStrike" cap="none">
              <a:solidFill>
                <a:srgbClr val="000000"/>
              </a:solidFill>
              <a:latin typeface="Arial"/>
              <a:ea typeface="Arial"/>
              <a:cs typeface="Arial"/>
              <a:sym typeface="Arial"/>
            </a:endParaRPr>
          </a:p>
        </p:txBody>
      </p:sp>
      <p:sp>
        <p:nvSpPr>
          <p:cNvPr id="1440" name="Google Shape;1440;p92"/>
          <p:cNvSpPr txBox="1"/>
          <p:nvPr/>
        </p:nvSpPr>
        <p:spPr>
          <a:xfrm>
            <a:off x="1693985" y="4535802"/>
            <a:ext cx="6078415" cy="135421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Calibri"/>
                <a:ea typeface="Calibri"/>
                <a:cs typeface="Calibri"/>
                <a:sym typeface="Calibri"/>
              </a:rPr>
              <a:t>(4) </a:t>
            </a:r>
            <a:r>
              <a:rPr lang="en-US" sz="1400" b="0" i="0" u="none" strike="noStrike" cap="none">
                <a:solidFill>
                  <a:srgbClr val="000000"/>
                </a:solidFill>
                <a:latin typeface="Calibri"/>
                <a:ea typeface="Calibri"/>
                <a:cs typeface="Calibri"/>
                <a:sym typeface="Calibri"/>
              </a:rPr>
              <a:t>MONITORING PHYSICAL ACCESS | </a:t>
            </a:r>
            <a:r>
              <a:rPr lang="en-US" sz="1400" b="0" i="0" u="none" strike="noStrike" cap="none">
                <a:solidFill>
                  <a:srgbClr val="0000FF"/>
                </a:solidFill>
                <a:latin typeface="Calibri"/>
                <a:ea typeface="Calibri"/>
                <a:cs typeface="Calibri"/>
                <a:sym typeface="Calibri"/>
              </a:rPr>
              <a:t>MONITORING PHYSICAL ACCESS TO SYSTEMS </a:t>
            </a:r>
            <a:endParaRPr sz="14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Calibri"/>
                <a:ea typeface="Calibri"/>
                <a:cs typeface="Calibri"/>
                <a:sym typeface="Calibri"/>
              </a:rPr>
              <a:t>Monitor physical access to the system in addition to the physical access monitoring of the facility at [</a:t>
            </a:r>
            <a:r>
              <a:rPr lang="en-US" sz="1400" b="1" i="1" u="none" strike="noStrike" cap="none">
                <a:solidFill>
                  <a:srgbClr val="000000"/>
                </a:solidFill>
                <a:latin typeface="Calibri"/>
                <a:ea typeface="Calibri"/>
                <a:cs typeface="Calibri"/>
                <a:sym typeface="Calibri"/>
              </a:rPr>
              <a:t>Assignment: organization-defined physical spaces containing one or more components of the system</a:t>
            </a:r>
            <a:r>
              <a:rPr lang="en-US" sz="1400" b="1" i="0" u="none" strike="noStrike" cap="none">
                <a:solidFill>
                  <a:srgbClr val="000000"/>
                </a:solidFill>
                <a:latin typeface="Calibri"/>
                <a:ea typeface="Calibri"/>
                <a:cs typeface="Calibri"/>
                <a:sym typeface="Calibri"/>
              </a:rPr>
              <a:t>]. </a:t>
            </a:r>
            <a:endParaRPr sz="1400" b="0" i="0" u="none" strike="noStrike" cap="none">
              <a:solidFill>
                <a:schemeClr val="dk1"/>
              </a:solidFill>
              <a:latin typeface="Tahoma"/>
              <a:ea typeface="Tahoma"/>
              <a:cs typeface="Tahoma"/>
              <a:sym typeface="Tahoma"/>
            </a:endParaRPr>
          </a:p>
        </p:txBody>
      </p:sp>
      <p:sp>
        <p:nvSpPr>
          <p:cNvPr id="1441" name="Google Shape;1441;p92"/>
          <p:cNvSpPr txBox="1"/>
          <p:nvPr/>
        </p:nvSpPr>
        <p:spPr>
          <a:xfrm>
            <a:off x="1699847" y="5973169"/>
            <a:ext cx="4572000"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Calibri"/>
                <a:ea typeface="Calibri"/>
                <a:cs typeface="Calibri"/>
                <a:sym typeface="Calibri"/>
              </a:rPr>
              <a:t>References: </a:t>
            </a:r>
            <a:r>
              <a:rPr lang="en-US" sz="1400" b="0" i="0" u="none" strike="noStrike" cap="none">
                <a:solidFill>
                  <a:srgbClr val="000000"/>
                </a:solidFill>
                <a:latin typeface="Calibri"/>
                <a:ea typeface="Calibri"/>
                <a:cs typeface="Calibri"/>
                <a:sym typeface="Calibri"/>
              </a:rPr>
              <a:t>None. </a:t>
            </a:r>
            <a:endParaRPr sz="1400" b="0" i="0" u="none" strike="noStrike" cap="none">
              <a:solidFill>
                <a:schemeClr val="dk1"/>
              </a:solidFill>
              <a:latin typeface="Tahoma"/>
              <a:ea typeface="Tahoma"/>
              <a:cs typeface="Tahoma"/>
              <a:sym typeface="Tahoma"/>
            </a:endParaRPr>
          </a:p>
        </p:txBody>
      </p:sp>
      <p:sp>
        <p:nvSpPr>
          <p:cNvPr id="1442" name="Google Shape;1442;p92"/>
          <p:cNvSpPr txBox="1"/>
          <p:nvPr/>
        </p:nvSpPr>
        <p:spPr>
          <a:xfrm>
            <a:off x="5715000" y="6357304"/>
            <a:ext cx="2362200" cy="307777"/>
          </a:xfrm>
          <a:prstGeom prst="rect">
            <a:avLst/>
          </a:prstGeom>
          <a:solidFill>
            <a:srgbClr val="F2F2F2"/>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dk1"/>
                </a:solidFill>
                <a:latin typeface="Tahoma"/>
                <a:ea typeface="Tahoma"/>
                <a:cs typeface="Tahoma"/>
                <a:sym typeface="Tahoma"/>
              </a:rPr>
              <a:t>Source: NIST SP 800-53 R5</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1448"/>
        <p:cNvGrpSpPr/>
        <p:nvPr/>
      </p:nvGrpSpPr>
      <p:grpSpPr>
        <a:xfrm>
          <a:off x="0" y="0"/>
          <a:ext cx="0" cy="0"/>
          <a:chOff x="0" y="0"/>
          <a:chExt cx="0" cy="0"/>
        </a:xfrm>
      </p:grpSpPr>
      <p:sp>
        <p:nvSpPr>
          <p:cNvPr id="1449" name="Google Shape;1449;p93"/>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Organization-defined Values for NSS and DoD</a:t>
            </a:r>
            <a:endParaRPr/>
          </a:p>
        </p:txBody>
      </p:sp>
      <p:pic>
        <p:nvPicPr>
          <p:cNvPr id="1450" name="Google Shape;1450;p93"/>
          <p:cNvPicPr preferRelativeResize="0"/>
          <p:nvPr/>
        </p:nvPicPr>
        <p:blipFill rotWithShape="1">
          <a:blip r:embed="rId3">
            <a:alphaModFix/>
          </a:blip>
          <a:srcRect t="-48241" b="48240"/>
          <a:stretch/>
        </p:blipFill>
        <p:spPr>
          <a:xfrm>
            <a:off x="921922" y="1733479"/>
            <a:ext cx="7067550" cy="2181225"/>
          </a:xfrm>
          <a:prstGeom prst="rect">
            <a:avLst/>
          </a:prstGeom>
          <a:noFill/>
          <a:ln>
            <a:noFill/>
          </a:ln>
        </p:spPr>
      </p:pic>
      <p:pic>
        <p:nvPicPr>
          <p:cNvPr id="1451" name="Google Shape;1451;p93"/>
          <p:cNvPicPr preferRelativeResize="0"/>
          <p:nvPr/>
        </p:nvPicPr>
        <p:blipFill rotWithShape="1">
          <a:blip r:embed="rId4">
            <a:alphaModFix/>
          </a:blip>
          <a:srcRect/>
          <a:stretch/>
        </p:blipFill>
        <p:spPr>
          <a:xfrm>
            <a:off x="927051" y="2537398"/>
            <a:ext cx="7038975" cy="285750"/>
          </a:xfrm>
          <a:prstGeom prst="rect">
            <a:avLst/>
          </a:prstGeom>
          <a:noFill/>
          <a:ln>
            <a:noFill/>
          </a:ln>
        </p:spPr>
      </p:pic>
      <p:sp>
        <p:nvSpPr>
          <p:cNvPr id="1452" name="Google Shape;1452;p93"/>
          <p:cNvSpPr txBox="1"/>
          <p:nvPr/>
        </p:nvSpPr>
        <p:spPr>
          <a:xfrm>
            <a:off x="592138" y="2111677"/>
            <a:ext cx="7924800"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a:solidFill>
                  <a:schemeClr val="dk2"/>
                </a:solidFill>
                <a:latin typeface="Tahoma"/>
                <a:ea typeface="Tahoma"/>
                <a:cs typeface="Tahoma"/>
                <a:sym typeface="Tahoma"/>
              </a:rPr>
              <a:t>Organization-defined values (CNSSI 1253, Appendix E, 27 Mar 2014)</a:t>
            </a:r>
            <a:endParaRPr sz="1400" b="0" i="0" u="none" strike="noStrike" cap="none">
              <a:solidFill>
                <a:srgbClr val="000000"/>
              </a:solidFill>
              <a:latin typeface="Arial"/>
              <a:ea typeface="Arial"/>
              <a:cs typeface="Arial"/>
              <a:sym typeface="Arial"/>
            </a:endParaRPr>
          </a:p>
        </p:txBody>
      </p:sp>
      <p:sp>
        <p:nvSpPr>
          <p:cNvPr id="1453" name="Google Shape;1453;p93"/>
          <p:cNvSpPr txBox="1"/>
          <p:nvPr/>
        </p:nvSpPr>
        <p:spPr>
          <a:xfrm>
            <a:off x="580415" y="4087423"/>
            <a:ext cx="7924800"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a:solidFill>
                  <a:schemeClr val="dk2"/>
                </a:solidFill>
                <a:latin typeface="Tahoma"/>
                <a:ea typeface="Tahoma"/>
                <a:cs typeface="Tahoma"/>
                <a:sym typeface="Tahoma"/>
              </a:rPr>
              <a:t>CHANGE: Organization-defined values (CNSSI 1253, 29 July 2022) </a:t>
            </a:r>
            <a:endParaRPr sz="1400" b="0" i="0" u="none" strike="noStrike" cap="none">
              <a:solidFill>
                <a:srgbClr val="000000"/>
              </a:solidFill>
              <a:latin typeface="Arial"/>
              <a:ea typeface="Arial"/>
              <a:cs typeface="Arial"/>
              <a:sym typeface="Arial"/>
            </a:endParaRPr>
          </a:p>
        </p:txBody>
      </p:sp>
      <p:pic>
        <p:nvPicPr>
          <p:cNvPr id="1454" name="Google Shape;1454;p93"/>
          <p:cNvPicPr preferRelativeResize="0"/>
          <p:nvPr/>
        </p:nvPicPr>
        <p:blipFill rotWithShape="1">
          <a:blip r:embed="rId5">
            <a:alphaModFix/>
          </a:blip>
          <a:srcRect t="-31576" b="31576"/>
          <a:stretch/>
        </p:blipFill>
        <p:spPr>
          <a:xfrm>
            <a:off x="170071" y="3657601"/>
            <a:ext cx="8815580" cy="2895599"/>
          </a:xfrm>
          <a:prstGeom prst="rect">
            <a:avLst/>
          </a:prstGeom>
          <a:noFill/>
          <a:ln>
            <a:noFill/>
          </a:ln>
        </p:spPr>
      </p:pic>
      <p:sp>
        <p:nvSpPr>
          <p:cNvPr id="1455" name="Google Shape;1455;p93"/>
          <p:cNvSpPr txBox="1"/>
          <p:nvPr/>
        </p:nvSpPr>
        <p:spPr>
          <a:xfrm>
            <a:off x="609600" y="1107586"/>
            <a:ext cx="4572000" cy="3385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FF"/>
              </a:buClr>
              <a:buSzPts val="1600"/>
              <a:buFont typeface="Calibri"/>
              <a:buNone/>
            </a:pPr>
            <a:r>
              <a:rPr lang="en-US" sz="1600" b="1" i="0" u="none" strike="noStrike" cap="none">
                <a:solidFill>
                  <a:srgbClr val="0000FF"/>
                </a:solidFill>
                <a:latin typeface="Calibri"/>
                <a:ea typeface="Calibri"/>
                <a:cs typeface="Calibri"/>
                <a:sym typeface="Calibri"/>
              </a:rPr>
              <a:t>PE-6  </a:t>
            </a:r>
            <a:r>
              <a:rPr lang="en-US" sz="1600" b="1" i="0" u="none" strike="noStrike" cap="none">
                <a:solidFill>
                  <a:srgbClr val="000000"/>
                </a:solidFill>
                <a:latin typeface="Calibri"/>
                <a:ea typeface="Calibri"/>
                <a:cs typeface="Calibri"/>
                <a:sym typeface="Calibri"/>
              </a:rPr>
              <a:t>MONITORING PHYSICAL ACCESS </a:t>
            </a:r>
            <a:endParaRPr sz="1400" b="0" i="0" u="none" strike="noStrike" cap="none">
              <a:solidFill>
                <a:srgbClr val="000000"/>
              </a:solidFill>
              <a:latin typeface="Arial"/>
              <a:ea typeface="Arial"/>
              <a:cs typeface="Arial"/>
              <a:sym typeface="Arial"/>
            </a:endParaRPr>
          </a:p>
        </p:txBody>
      </p:sp>
      <p:sp>
        <p:nvSpPr>
          <p:cNvPr id="1456" name="Google Shape;1456;p93"/>
          <p:cNvSpPr txBox="1"/>
          <p:nvPr/>
        </p:nvSpPr>
        <p:spPr>
          <a:xfrm>
            <a:off x="633046" y="1415363"/>
            <a:ext cx="7825154"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rgbClr val="000000"/>
                </a:solidFill>
                <a:latin typeface="Calibri"/>
                <a:ea typeface="Calibri"/>
                <a:cs typeface="Calibri"/>
                <a:sym typeface="Calibri"/>
              </a:rPr>
              <a:t>b. Review physical access logs [</a:t>
            </a:r>
            <a:r>
              <a:rPr lang="en-US" sz="1600" b="0" i="1" u="none" strike="noStrike" cap="none">
                <a:solidFill>
                  <a:srgbClr val="000000"/>
                </a:solidFill>
                <a:latin typeface="Calibri"/>
                <a:ea typeface="Calibri"/>
                <a:cs typeface="Calibri"/>
                <a:sym typeface="Calibri"/>
              </a:rPr>
              <a:t>Assignment: organization-defined frequency</a:t>
            </a:r>
            <a:r>
              <a:rPr lang="en-US" sz="1600" b="0" i="0" u="none" strike="noStrike" cap="none">
                <a:solidFill>
                  <a:srgbClr val="000000"/>
                </a:solidFill>
                <a:latin typeface="Calibri"/>
                <a:ea typeface="Calibri"/>
                <a:cs typeface="Calibri"/>
                <a:sym typeface="Calibri"/>
              </a:rPr>
              <a:t>] and upon occurrence of [</a:t>
            </a:r>
            <a:r>
              <a:rPr lang="en-US" sz="1600" b="0" i="1" u="none" strike="noStrike" cap="none">
                <a:solidFill>
                  <a:srgbClr val="000000"/>
                </a:solidFill>
                <a:latin typeface="Calibri"/>
                <a:ea typeface="Calibri"/>
                <a:cs typeface="Calibri"/>
                <a:sym typeface="Calibri"/>
              </a:rPr>
              <a:t>Assignment: organization-defined events or potential indications of events</a:t>
            </a:r>
            <a:r>
              <a:rPr lang="en-US" sz="1600" b="0" i="0" u="none" strike="noStrike" cap="none">
                <a:solidFill>
                  <a:srgbClr val="000000"/>
                </a:solidFill>
                <a:latin typeface="Calibri"/>
                <a:ea typeface="Calibri"/>
                <a:cs typeface="Calibri"/>
                <a:sym typeface="Calibri"/>
              </a:rPr>
              <a:t>]; </a:t>
            </a:r>
            <a:endParaRPr sz="1600" b="0" i="0" u="none" strike="noStrike" cap="none">
              <a:solidFill>
                <a:schemeClr val="dk1"/>
              </a:solidFill>
              <a:latin typeface="Tahoma"/>
              <a:ea typeface="Tahoma"/>
              <a:cs typeface="Tahoma"/>
              <a:sym typeface="Tahoma"/>
            </a:endParaRPr>
          </a:p>
        </p:txBody>
      </p:sp>
      <p:pic>
        <p:nvPicPr>
          <p:cNvPr id="1457" name="Google Shape;1457;p93"/>
          <p:cNvPicPr preferRelativeResize="0"/>
          <p:nvPr/>
        </p:nvPicPr>
        <p:blipFill rotWithShape="1">
          <a:blip r:embed="rId6">
            <a:alphaModFix/>
          </a:blip>
          <a:srcRect/>
          <a:stretch/>
        </p:blipFill>
        <p:spPr>
          <a:xfrm>
            <a:off x="7005017" y="955320"/>
            <a:ext cx="1968911" cy="592911"/>
          </a:xfrm>
          <a:prstGeom prst="rect">
            <a:avLst/>
          </a:prstGeom>
          <a:noFill/>
          <a:ln>
            <a:noFill/>
          </a:ln>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1463"/>
        <p:cNvGrpSpPr/>
        <p:nvPr/>
      </p:nvGrpSpPr>
      <p:grpSpPr>
        <a:xfrm>
          <a:off x="0" y="0"/>
          <a:ext cx="0" cy="0"/>
          <a:chOff x="0" y="0"/>
          <a:chExt cx="0" cy="0"/>
        </a:xfrm>
      </p:grpSpPr>
      <p:sp>
        <p:nvSpPr>
          <p:cNvPr id="1464" name="Google Shape;1464;p90"/>
          <p:cNvSpPr txBox="1">
            <a:spLocks noGrp="1"/>
          </p:cNvSpPr>
          <p:nvPr>
            <p:ph type="title"/>
          </p:nvPr>
        </p:nvSpPr>
        <p:spPr>
          <a:xfrm>
            <a:off x="1219200" y="25078"/>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Security Control Selection for NSS and DoD</a:t>
            </a:r>
            <a:endParaRPr/>
          </a:p>
        </p:txBody>
      </p:sp>
      <p:sp>
        <p:nvSpPr>
          <p:cNvPr id="1465" name="Google Shape;1465;p90"/>
          <p:cNvSpPr txBox="1"/>
          <p:nvPr/>
        </p:nvSpPr>
        <p:spPr>
          <a:xfrm>
            <a:off x="156805" y="1063749"/>
            <a:ext cx="8987195" cy="70788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a:solidFill>
                  <a:schemeClr val="dk2"/>
                </a:solidFill>
                <a:latin typeface="Tahoma"/>
                <a:ea typeface="Tahoma"/>
                <a:cs typeface="Tahoma"/>
                <a:sym typeface="Tahoma"/>
              </a:rPr>
              <a:t>Control selection based on system categorization (CNSSI 1253, 29 July 2022)</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r>
              <a:rPr lang="en-US" sz="2000" b="0" i="0" u="none" strike="noStrike" cap="none">
                <a:solidFill>
                  <a:schemeClr val="dk2"/>
                </a:solidFill>
                <a:latin typeface="Tahoma"/>
                <a:ea typeface="Tahoma"/>
                <a:cs typeface="Tahoma"/>
                <a:sym typeface="Tahoma"/>
              </a:rPr>
              <a:t> 1253,, </a:t>
            </a:r>
            <a:endParaRPr sz="1400" b="0" i="0" u="none" strike="noStrike" cap="none">
              <a:solidFill>
                <a:srgbClr val="000000"/>
              </a:solidFill>
              <a:latin typeface="Arial"/>
              <a:ea typeface="Arial"/>
              <a:cs typeface="Arial"/>
              <a:sym typeface="Arial"/>
            </a:endParaRPr>
          </a:p>
        </p:txBody>
      </p:sp>
      <p:pic>
        <p:nvPicPr>
          <p:cNvPr id="1466" name="Google Shape;1466;p90" descr="A screenshot of a computer screen&#10;&#10;Description automatically generated"/>
          <p:cNvPicPr preferRelativeResize="0"/>
          <p:nvPr/>
        </p:nvPicPr>
        <p:blipFill rotWithShape="1">
          <a:blip r:embed="rId3">
            <a:alphaModFix/>
          </a:blip>
          <a:srcRect/>
          <a:stretch/>
        </p:blipFill>
        <p:spPr>
          <a:xfrm>
            <a:off x="168210" y="1465015"/>
            <a:ext cx="8818985" cy="2893060"/>
          </a:xfrm>
          <a:prstGeom prst="rect">
            <a:avLst/>
          </a:prstGeom>
          <a:noFill/>
          <a:ln>
            <a:noFill/>
          </a:ln>
        </p:spPr>
      </p:pic>
      <p:sp>
        <p:nvSpPr>
          <p:cNvPr id="1467" name="Google Shape;1467;p90"/>
          <p:cNvSpPr txBox="1"/>
          <p:nvPr/>
        </p:nvSpPr>
        <p:spPr>
          <a:xfrm>
            <a:off x="382044" y="4804025"/>
            <a:ext cx="8605151" cy="69249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300"/>
              <a:buFont typeface="Arial"/>
              <a:buNone/>
            </a:pPr>
            <a:r>
              <a:rPr lang="en-US" sz="1300" b="0" i="0" u="none" strike="noStrike" cap="none">
                <a:solidFill>
                  <a:srgbClr val="000000"/>
                </a:solidFill>
                <a:latin typeface="Times New Roman"/>
                <a:ea typeface="Times New Roman"/>
                <a:cs typeface="Times New Roman"/>
                <a:sym typeface="Times New Roman"/>
              </a:rPr>
              <a:t>If the organization determines it must employ one of the controls designated as having a privacy implementation consideration, the Senior Agency Official for Privacy (SAOP) or designee must be consulted to determine if additional steps are required to protect privacy. Subscripted numbers in this column are described on pg. D-1 for considering when implementing control. </a:t>
            </a:r>
            <a:endParaRPr sz="1300" b="0" i="0" u="none" strike="noStrike" cap="none">
              <a:solidFill>
                <a:schemeClr val="dk1"/>
              </a:solidFill>
              <a:latin typeface="Tahoma"/>
              <a:ea typeface="Tahoma"/>
              <a:cs typeface="Tahoma"/>
              <a:sym typeface="Tahoma"/>
            </a:endParaRPr>
          </a:p>
        </p:txBody>
      </p:sp>
      <p:sp>
        <p:nvSpPr>
          <p:cNvPr id="1468" name="Google Shape;1468;p90"/>
          <p:cNvSpPr txBox="1"/>
          <p:nvPr/>
        </p:nvSpPr>
        <p:spPr>
          <a:xfrm>
            <a:off x="232035" y="5565370"/>
            <a:ext cx="8755160" cy="1092607"/>
          </a:xfrm>
          <a:prstGeom prst="rect">
            <a:avLst/>
          </a:prstGeom>
          <a:noFill/>
          <a:ln w="15875" cap="flat" cmpd="sng">
            <a:solidFill>
              <a:schemeClr val="accent1"/>
            </a:solidFill>
            <a:prstDash val="solid"/>
            <a:round/>
            <a:headEnd type="none" w="sm" len="sm"/>
            <a:tailEnd type="none" w="sm" len="sm"/>
          </a:ln>
        </p:spPr>
        <p:txBody>
          <a:bodyPr spcFirstLastPara="1" wrap="square" lIns="91425" tIns="45700" rIns="91425" bIns="45700" anchor="t" anchorCtr="0">
            <a:spAutoFit/>
          </a:bodyPr>
          <a:lstStyle/>
          <a:p>
            <a:pPr marL="171450" marR="0" lvl="0" indent="-171450" algn="l" rtl="0">
              <a:lnSpc>
                <a:spcPct val="100000"/>
              </a:lnSpc>
              <a:spcBef>
                <a:spcPts val="0"/>
              </a:spcBef>
              <a:spcAft>
                <a:spcPts val="0"/>
              </a:spcAft>
              <a:buClr>
                <a:schemeClr val="dk1"/>
              </a:buClr>
              <a:buSzPts val="1300"/>
              <a:buFont typeface="Arial"/>
              <a:buChar char="•"/>
            </a:pPr>
            <a:r>
              <a:rPr lang="en-US" sz="1300" b="0" i="0" u="none" strike="noStrike" cap="none">
                <a:solidFill>
                  <a:schemeClr val="dk1"/>
                </a:solidFill>
                <a:latin typeface="Tahoma"/>
                <a:ea typeface="Tahoma"/>
                <a:cs typeface="Tahoma"/>
                <a:sym typeface="Tahoma"/>
              </a:rPr>
              <a:t>Assurance is a measure of confidence in the security or privacy capability provided by the control.  </a:t>
            </a:r>
            <a:endParaRPr sz="1400" b="0" i="0" u="none" strike="noStrike" cap="none">
              <a:solidFill>
                <a:srgbClr val="000000"/>
              </a:solidFill>
              <a:latin typeface="Arial"/>
              <a:ea typeface="Arial"/>
              <a:cs typeface="Arial"/>
              <a:sym typeface="Arial"/>
            </a:endParaRPr>
          </a:p>
          <a:p>
            <a:pPr marL="171450" marR="0" lvl="0" indent="-171450" algn="l" rtl="0">
              <a:lnSpc>
                <a:spcPct val="100000"/>
              </a:lnSpc>
              <a:spcBef>
                <a:spcPts val="0"/>
              </a:spcBef>
              <a:spcAft>
                <a:spcPts val="0"/>
              </a:spcAft>
              <a:buClr>
                <a:schemeClr val="dk1"/>
              </a:buClr>
              <a:buSzPts val="1300"/>
              <a:buFont typeface="Arial"/>
              <a:buChar char="•"/>
            </a:pPr>
            <a:r>
              <a:rPr lang="en-US" sz="1300" b="0" i="0" u="none" strike="noStrike" cap="none">
                <a:solidFill>
                  <a:schemeClr val="dk1"/>
                </a:solidFill>
                <a:latin typeface="Tahoma"/>
                <a:ea typeface="Tahoma"/>
                <a:cs typeface="Tahoma"/>
                <a:sym typeface="Tahoma"/>
              </a:rPr>
              <a:t>Resiliency is the ability to prepare for and adapt to changing conditions and withstand and recover rapidly from disruption.</a:t>
            </a:r>
            <a:endParaRPr sz="1400" b="0" i="0" u="none" strike="noStrike" cap="none">
              <a:solidFill>
                <a:srgbClr val="000000"/>
              </a:solidFill>
              <a:latin typeface="Arial"/>
              <a:ea typeface="Arial"/>
              <a:cs typeface="Arial"/>
              <a:sym typeface="Arial"/>
            </a:endParaRPr>
          </a:p>
          <a:p>
            <a:pPr marL="171450" marR="0" lvl="0" indent="-171450" algn="l" rtl="0">
              <a:lnSpc>
                <a:spcPct val="100000"/>
              </a:lnSpc>
              <a:spcBef>
                <a:spcPts val="0"/>
              </a:spcBef>
              <a:spcAft>
                <a:spcPts val="0"/>
              </a:spcAft>
              <a:buClr>
                <a:schemeClr val="dk1"/>
              </a:buClr>
              <a:buSzPts val="1300"/>
              <a:buFont typeface="Arial"/>
              <a:buChar char="•"/>
            </a:pPr>
            <a:r>
              <a:rPr lang="en-US" sz="1300" b="0" i="0" u="none" strike="noStrike" cap="none">
                <a:solidFill>
                  <a:schemeClr val="dk1"/>
                </a:solidFill>
                <a:latin typeface="Tahoma"/>
                <a:ea typeface="Tahoma"/>
                <a:cs typeface="Tahoma"/>
                <a:sym typeface="Tahoma"/>
              </a:rPr>
              <a:t>MITR ATT&amp;CK – Website knowledge base of adversary tactics and techniques; control has ability to respond to adversary tactics and techniques.</a:t>
            </a:r>
            <a:endParaRPr sz="1400" b="0" i="0" u="none" strike="noStrike" cap="none">
              <a:solidFill>
                <a:srgbClr val="000000"/>
              </a:solidFill>
              <a:latin typeface="Arial"/>
              <a:ea typeface="Arial"/>
              <a:cs typeface="Arial"/>
              <a:sym typeface="Arial"/>
            </a:endParaRPr>
          </a:p>
        </p:txBody>
      </p:sp>
      <p:pic>
        <p:nvPicPr>
          <p:cNvPr id="1469" name="Google Shape;1469;p90"/>
          <p:cNvPicPr preferRelativeResize="0"/>
          <p:nvPr/>
        </p:nvPicPr>
        <p:blipFill rotWithShape="1">
          <a:blip r:embed="rId4">
            <a:alphaModFix/>
          </a:blip>
          <a:srcRect/>
          <a:stretch/>
        </p:blipFill>
        <p:spPr>
          <a:xfrm>
            <a:off x="168209" y="4358075"/>
            <a:ext cx="8818986" cy="364577"/>
          </a:xfrm>
          <a:prstGeom prst="rect">
            <a:avLst/>
          </a:prstGeom>
          <a:noFill/>
          <a:ln>
            <a:noFill/>
          </a:ln>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1475"/>
        <p:cNvGrpSpPr/>
        <p:nvPr/>
      </p:nvGrpSpPr>
      <p:grpSpPr>
        <a:xfrm>
          <a:off x="0" y="0"/>
          <a:ext cx="0" cy="0"/>
          <a:chOff x="0" y="0"/>
          <a:chExt cx="0" cy="0"/>
        </a:xfrm>
      </p:grpSpPr>
      <p:sp>
        <p:nvSpPr>
          <p:cNvPr id="1476" name="Google Shape;1476;p94"/>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Security Control Example</a:t>
            </a:r>
            <a:endParaRPr/>
          </a:p>
        </p:txBody>
      </p:sp>
      <p:pic>
        <p:nvPicPr>
          <p:cNvPr id="1477" name="Google Shape;1477;p94"/>
          <p:cNvPicPr preferRelativeResize="0"/>
          <p:nvPr/>
        </p:nvPicPr>
        <p:blipFill rotWithShape="1">
          <a:blip r:embed="rId3">
            <a:alphaModFix/>
          </a:blip>
          <a:srcRect/>
          <a:stretch/>
        </p:blipFill>
        <p:spPr>
          <a:xfrm>
            <a:off x="92586" y="1377351"/>
            <a:ext cx="9051414" cy="3804249"/>
          </a:xfrm>
          <a:prstGeom prst="rect">
            <a:avLst/>
          </a:prstGeom>
          <a:noFill/>
          <a:ln>
            <a:noFill/>
          </a:ln>
        </p:spPr>
      </p:pic>
      <p:sp>
        <p:nvSpPr>
          <p:cNvPr id="1478" name="Google Shape;1478;p94"/>
          <p:cNvSpPr txBox="1"/>
          <p:nvPr/>
        </p:nvSpPr>
        <p:spPr>
          <a:xfrm>
            <a:off x="7391400" y="328136"/>
            <a:ext cx="1467756" cy="738664"/>
          </a:xfrm>
          <a:prstGeom prst="rect">
            <a:avLst/>
          </a:prstGeom>
          <a:solidFill>
            <a:srgbClr val="F2DADA"/>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sng" strike="noStrike" cap="none">
                <a:solidFill>
                  <a:schemeClr val="dk1"/>
                </a:solidFill>
                <a:latin typeface="Tahoma"/>
                <a:ea typeface="Tahoma"/>
                <a:cs typeface="Tahoma"/>
                <a:sym typeface="Tahoma"/>
              </a:rPr>
              <a:t>Source</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dk1"/>
                </a:solidFill>
                <a:latin typeface="Tahoma"/>
                <a:ea typeface="Tahoma"/>
                <a:cs typeface="Tahoma"/>
                <a:sym typeface="Tahoma"/>
              </a:rPr>
              <a:t>RMF Knowledge Service</a:t>
            </a:r>
            <a:endParaRPr sz="1400" b="0" i="0" u="none" strike="noStrike" cap="none">
              <a:solidFill>
                <a:srgbClr val="000000"/>
              </a:solidFill>
              <a:latin typeface="Arial"/>
              <a:ea typeface="Arial"/>
              <a:cs typeface="Arial"/>
              <a:sym typeface="Arial"/>
            </a:endParaRPr>
          </a:p>
        </p:txBody>
      </p:sp>
      <p:sp>
        <p:nvSpPr>
          <p:cNvPr id="1479" name="Google Shape;1479;p94"/>
          <p:cNvSpPr txBox="1"/>
          <p:nvPr/>
        </p:nvSpPr>
        <p:spPr>
          <a:xfrm>
            <a:off x="533400" y="5636613"/>
            <a:ext cx="7696200" cy="707846"/>
          </a:xfrm>
          <a:prstGeom prst="rect">
            <a:avLst/>
          </a:prstGeom>
          <a:noFill/>
          <a:ln w="15875" cap="flat" cmpd="sng">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a:solidFill>
                  <a:schemeClr val="dk1"/>
                </a:solidFill>
                <a:latin typeface="Tahoma"/>
                <a:ea typeface="Tahoma"/>
                <a:cs typeface="Tahoma"/>
                <a:sym typeface="Tahoma"/>
              </a:rPr>
              <a:t>The Knowledge Service has now updated this information to reflect NIST SP 800-53 R5.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Shape 1485"/>
        <p:cNvGrpSpPr/>
        <p:nvPr/>
      </p:nvGrpSpPr>
      <p:grpSpPr>
        <a:xfrm>
          <a:off x="0" y="0"/>
          <a:ext cx="0" cy="0"/>
          <a:chOff x="0" y="0"/>
          <a:chExt cx="0" cy="0"/>
        </a:xfrm>
      </p:grpSpPr>
      <p:sp>
        <p:nvSpPr>
          <p:cNvPr id="1486" name="Google Shape;1486;p95"/>
          <p:cNvSpPr txBox="1">
            <a:spLocks noGrp="1"/>
          </p:cNvSpPr>
          <p:nvPr>
            <p:ph type="body" idx="1"/>
          </p:nvPr>
        </p:nvSpPr>
        <p:spPr>
          <a:xfrm>
            <a:off x="533401" y="1384302"/>
            <a:ext cx="8200231" cy="476091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080"/>
              <a:buChar char="■"/>
            </a:pPr>
            <a:r>
              <a:rPr lang="en-US"/>
              <a:t>System Owner is responsible for identifying each baseline security control as one of:</a:t>
            </a:r>
            <a:endParaRPr/>
          </a:p>
          <a:p>
            <a:pPr marL="742950" lvl="1" indent="-285750" algn="l" rtl="0">
              <a:lnSpc>
                <a:spcPct val="100000"/>
              </a:lnSpc>
              <a:spcBef>
                <a:spcPts val="320"/>
              </a:spcBef>
              <a:spcAft>
                <a:spcPts val="0"/>
              </a:spcAft>
              <a:buSzPts val="880"/>
              <a:buChar char="■"/>
            </a:pPr>
            <a:r>
              <a:rPr lang="en-US"/>
              <a:t>System specific control – Implemented by the system owner within the system boundary</a:t>
            </a:r>
            <a:endParaRPr/>
          </a:p>
          <a:p>
            <a:pPr marL="742950" lvl="1" indent="-285750" algn="l" rtl="0">
              <a:lnSpc>
                <a:spcPct val="100000"/>
              </a:lnSpc>
              <a:spcBef>
                <a:spcPts val="320"/>
              </a:spcBef>
              <a:spcAft>
                <a:spcPts val="0"/>
              </a:spcAft>
              <a:buSzPts val="880"/>
              <a:buChar char="■"/>
            </a:pPr>
            <a:r>
              <a:rPr lang="en-US"/>
              <a:t>Common control – Implemented outside the system boundary by another organization (“Common Control Provider”) and is “inherited” </a:t>
            </a:r>
            <a:endParaRPr/>
          </a:p>
          <a:p>
            <a:pPr marL="742950" lvl="1" indent="-285750" algn="l" rtl="0">
              <a:lnSpc>
                <a:spcPct val="100000"/>
              </a:lnSpc>
              <a:spcBef>
                <a:spcPts val="320"/>
              </a:spcBef>
              <a:spcAft>
                <a:spcPts val="0"/>
              </a:spcAft>
              <a:buSzPts val="880"/>
              <a:buChar char="■"/>
            </a:pPr>
            <a:r>
              <a:rPr lang="en-US"/>
              <a:t>Hybrid control – Partially inherited, partially implemented by the system owner</a:t>
            </a:r>
            <a:endParaRPr/>
          </a:p>
          <a:p>
            <a:pPr marL="342900" lvl="0" indent="-342900" algn="l" rtl="0">
              <a:lnSpc>
                <a:spcPct val="100000"/>
              </a:lnSpc>
              <a:spcBef>
                <a:spcPts val="360"/>
              </a:spcBef>
              <a:spcAft>
                <a:spcPts val="0"/>
              </a:spcAft>
              <a:buSzPts val="1080"/>
              <a:buChar char="■"/>
            </a:pPr>
            <a:r>
              <a:rPr lang="en-US"/>
              <a:t>Common Controls can be leveraged (inherited) by multiple IS</a:t>
            </a:r>
            <a:endParaRPr/>
          </a:p>
          <a:p>
            <a:pPr marL="342900" lvl="0" indent="-342900" algn="l" rtl="0">
              <a:lnSpc>
                <a:spcPct val="100000"/>
              </a:lnSpc>
              <a:spcBef>
                <a:spcPts val="360"/>
              </a:spcBef>
              <a:spcAft>
                <a:spcPts val="0"/>
              </a:spcAft>
              <a:buSzPts val="1080"/>
              <a:buChar char="■"/>
            </a:pPr>
            <a:r>
              <a:rPr lang="en-US"/>
              <a:t>Examples: A data center’s physical, environmental and network controls; Organizational policies and procedures maintained by an agency or component</a:t>
            </a:r>
            <a:endParaRPr/>
          </a:p>
          <a:p>
            <a:pPr marL="342900" lvl="0" indent="-342900" algn="l" rtl="0">
              <a:lnSpc>
                <a:spcPct val="100000"/>
              </a:lnSpc>
              <a:spcBef>
                <a:spcPts val="360"/>
              </a:spcBef>
              <a:spcAft>
                <a:spcPts val="0"/>
              </a:spcAft>
              <a:buSzPts val="1080"/>
              <a:buChar char="■"/>
            </a:pPr>
            <a:r>
              <a:rPr lang="en-US"/>
              <a:t>Common Control Providers must be assessed to verify that common controls are in place and operating correctly</a:t>
            </a:r>
            <a:endParaRPr/>
          </a:p>
          <a:p>
            <a:pPr marL="342900" lvl="0" indent="-342900" algn="l" rtl="0">
              <a:lnSpc>
                <a:spcPct val="100000"/>
              </a:lnSpc>
              <a:spcBef>
                <a:spcPts val="360"/>
              </a:spcBef>
              <a:spcAft>
                <a:spcPts val="0"/>
              </a:spcAft>
              <a:buSzPts val="1080"/>
              <a:buChar char="■"/>
            </a:pPr>
            <a:r>
              <a:rPr lang="en-US"/>
              <a:t>System Owner is responsible for ensuring agreements (e.g., MOA) between Common Control Provider and inheriting IS</a:t>
            </a:r>
            <a:endParaRPr/>
          </a:p>
        </p:txBody>
      </p:sp>
      <p:sp>
        <p:nvSpPr>
          <p:cNvPr id="1487" name="Google Shape;1487;p95"/>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Common Control Identification</a:t>
            </a:r>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Shape 1493"/>
        <p:cNvGrpSpPr/>
        <p:nvPr/>
      </p:nvGrpSpPr>
      <p:grpSpPr>
        <a:xfrm>
          <a:off x="0" y="0"/>
          <a:ext cx="0" cy="0"/>
          <a:chOff x="0" y="0"/>
          <a:chExt cx="0" cy="0"/>
        </a:xfrm>
      </p:grpSpPr>
      <p:sp>
        <p:nvSpPr>
          <p:cNvPr id="1494" name="Google Shape;1494;p96"/>
          <p:cNvSpPr txBox="1">
            <a:spLocks noGrp="1"/>
          </p:cNvSpPr>
          <p:nvPr>
            <p:ph type="body" idx="1"/>
          </p:nvPr>
        </p:nvSpPr>
        <p:spPr>
          <a:xfrm>
            <a:off x="617538" y="1384300"/>
            <a:ext cx="8199437" cy="476091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200"/>
              <a:buChar char="■"/>
            </a:pPr>
            <a:r>
              <a:rPr lang="en-US" sz="2000">
                <a:solidFill>
                  <a:srgbClr val="17365D"/>
                </a:solidFill>
              </a:rPr>
              <a:t>The initial security control baseline can be “tailored” in numerous ways</a:t>
            </a:r>
            <a:endParaRPr>
              <a:solidFill>
                <a:srgbClr val="17365D"/>
              </a:solidFill>
            </a:endParaRPr>
          </a:p>
          <a:p>
            <a:pPr marL="742950" lvl="1" indent="-285750" algn="l" rtl="0">
              <a:lnSpc>
                <a:spcPct val="100000"/>
              </a:lnSpc>
              <a:spcBef>
                <a:spcPts val="400"/>
              </a:spcBef>
              <a:spcAft>
                <a:spcPts val="0"/>
              </a:spcAft>
              <a:buSzPts val="1100"/>
              <a:buChar char="■"/>
            </a:pPr>
            <a:r>
              <a:rPr lang="en-US" sz="2000"/>
              <a:t>Inserting organization-defined values into the controls where required</a:t>
            </a:r>
            <a:endParaRPr/>
          </a:p>
          <a:p>
            <a:pPr marL="742950" lvl="1" indent="-285750" algn="l" rtl="0">
              <a:lnSpc>
                <a:spcPct val="100000"/>
              </a:lnSpc>
              <a:spcBef>
                <a:spcPts val="400"/>
              </a:spcBef>
              <a:spcAft>
                <a:spcPts val="0"/>
              </a:spcAft>
              <a:buSzPts val="1100"/>
              <a:buChar char="■"/>
            </a:pPr>
            <a:r>
              <a:rPr lang="en-US" sz="2000"/>
              <a:t>Specifying compensating controls when implementation of the control “as written” would be impractical or prohibitively expensive</a:t>
            </a:r>
            <a:endParaRPr/>
          </a:p>
          <a:p>
            <a:pPr marL="742950" lvl="1" indent="-285750" algn="l" rtl="0">
              <a:lnSpc>
                <a:spcPct val="100000"/>
              </a:lnSpc>
              <a:spcBef>
                <a:spcPts val="400"/>
              </a:spcBef>
              <a:spcAft>
                <a:spcPts val="0"/>
              </a:spcAft>
              <a:buSzPts val="1100"/>
              <a:buChar char="■"/>
            </a:pPr>
            <a:r>
              <a:rPr lang="en-US" sz="2000"/>
              <a:t>Applying scoping guidance to declare certain controls as “Not Applicable”</a:t>
            </a:r>
            <a:endParaRPr/>
          </a:p>
          <a:p>
            <a:pPr marL="742950" lvl="1" indent="-285750" algn="l" rtl="0">
              <a:lnSpc>
                <a:spcPct val="100000"/>
              </a:lnSpc>
              <a:spcBef>
                <a:spcPts val="400"/>
              </a:spcBef>
              <a:spcAft>
                <a:spcPts val="0"/>
              </a:spcAft>
              <a:buSzPts val="1100"/>
              <a:buChar char="■"/>
            </a:pPr>
            <a:r>
              <a:rPr lang="en-US" sz="2000"/>
              <a:t>Supplementing the baseline with controls to address “unique” security requirements</a:t>
            </a:r>
            <a:endParaRPr/>
          </a:p>
          <a:p>
            <a:pPr marL="742950" lvl="1" indent="-285750" algn="l" rtl="0">
              <a:lnSpc>
                <a:spcPct val="100000"/>
              </a:lnSpc>
              <a:spcBef>
                <a:spcPts val="400"/>
              </a:spcBef>
              <a:spcAft>
                <a:spcPts val="0"/>
              </a:spcAft>
              <a:buSzPts val="1100"/>
              <a:buChar char="■"/>
            </a:pPr>
            <a:r>
              <a:rPr lang="en-US" sz="2000"/>
              <a:t>The Security Plan should be revised to reflect the tailored baseline (including appropriate justification)</a:t>
            </a:r>
            <a:endParaRPr/>
          </a:p>
        </p:txBody>
      </p:sp>
      <p:sp>
        <p:nvSpPr>
          <p:cNvPr id="1495" name="Google Shape;1495;p96"/>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Apply Overlays and Tailor</a:t>
            </a:r>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Shape 1501"/>
        <p:cNvGrpSpPr/>
        <p:nvPr/>
      </p:nvGrpSpPr>
      <p:grpSpPr>
        <a:xfrm>
          <a:off x="0" y="0"/>
          <a:ext cx="0" cy="0"/>
          <a:chOff x="0" y="0"/>
          <a:chExt cx="0" cy="0"/>
        </a:xfrm>
      </p:grpSpPr>
      <p:sp>
        <p:nvSpPr>
          <p:cNvPr id="1502" name="Google Shape;1502;p97"/>
          <p:cNvSpPr txBox="1">
            <a:spLocks noGrp="1"/>
          </p:cNvSpPr>
          <p:nvPr>
            <p:ph type="body" idx="1"/>
          </p:nvPr>
        </p:nvSpPr>
        <p:spPr>
          <a:xfrm>
            <a:off x="471884" y="1295400"/>
            <a:ext cx="8200231" cy="53340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200"/>
              <a:buChar char="■"/>
            </a:pPr>
            <a:r>
              <a:rPr lang="en-US"/>
              <a:t>The purpose of Security Control Overlay is to tailor the baseline “in one fell swoop” rather than one control at a time</a:t>
            </a:r>
            <a:endParaRPr/>
          </a:p>
          <a:p>
            <a:pPr marL="342900" lvl="0" indent="-342900" algn="l" rtl="0">
              <a:lnSpc>
                <a:spcPct val="100000"/>
              </a:lnSpc>
              <a:spcBef>
                <a:spcPts val="400"/>
              </a:spcBef>
              <a:spcAft>
                <a:spcPts val="0"/>
              </a:spcAft>
              <a:buSzPts val="1200"/>
              <a:buChar char="■"/>
            </a:pPr>
            <a:r>
              <a:rPr lang="en-US"/>
              <a:t>Specific “communities of interest” are developing overlays to address their specific needs</a:t>
            </a:r>
            <a:endParaRPr/>
          </a:p>
          <a:p>
            <a:pPr marL="342900" lvl="0" indent="-342900" algn="l" rtl="0">
              <a:lnSpc>
                <a:spcPct val="100000"/>
              </a:lnSpc>
              <a:spcBef>
                <a:spcPts val="400"/>
              </a:spcBef>
              <a:spcAft>
                <a:spcPts val="0"/>
              </a:spcAft>
              <a:buSzPts val="1200"/>
              <a:buChar char="■"/>
            </a:pPr>
            <a:r>
              <a:rPr lang="en-US"/>
              <a:t>CNSS reviews overlays and post on their website </a:t>
            </a:r>
            <a:r>
              <a:rPr lang="en-US" u="sng">
                <a:solidFill>
                  <a:schemeClr val="hlink"/>
                </a:solidFill>
                <a:hlinkClick r:id="rId3"/>
              </a:rPr>
              <a:t>www.cnss.gov</a:t>
            </a:r>
            <a:r>
              <a:rPr lang="en-US"/>
              <a:t> </a:t>
            </a:r>
            <a:endParaRPr/>
          </a:p>
          <a:p>
            <a:pPr marL="342900" lvl="0" indent="-342900" algn="l" rtl="0">
              <a:lnSpc>
                <a:spcPct val="100000"/>
              </a:lnSpc>
              <a:spcBef>
                <a:spcPts val="400"/>
              </a:spcBef>
              <a:spcAft>
                <a:spcPts val="0"/>
              </a:spcAft>
              <a:buSzPts val="1200"/>
              <a:buChar char="■"/>
            </a:pPr>
            <a:r>
              <a:rPr lang="en-US"/>
              <a:t>Overlays currently available on the CNSS website:</a:t>
            </a:r>
            <a:endParaRPr/>
          </a:p>
          <a:p>
            <a:pPr marL="742950" lvl="1" indent="-285750" algn="l" rtl="0">
              <a:lnSpc>
                <a:spcPct val="100000"/>
              </a:lnSpc>
              <a:spcBef>
                <a:spcPts val="400"/>
              </a:spcBef>
              <a:spcAft>
                <a:spcPts val="0"/>
              </a:spcAft>
              <a:buSzPts val="1100"/>
              <a:buChar char="■"/>
            </a:pPr>
            <a:r>
              <a:rPr lang="en-US"/>
              <a:t>Classified systems</a:t>
            </a:r>
            <a:endParaRPr/>
          </a:p>
          <a:p>
            <a:pPr marL="742950" lvl="1" indent="-285750" algn="l" rtl="0">
              <a:lnSpc>
                <a:spcPct val="100000"/>
              </a:lnSpc>
              <a:spcBef>
                <a:spcPts val="400"/>
              </a:spcBef>
              <a:spcAft>
                <a:spcPts val="0"/>
              </a:spcAft>
              <a:buSzPts val="1100"/>
              <a:buChar char="■"/>
            </a:pPr>
            <a:r>
              <a:rPr lang="en-US"/>
              <a:t>Privacy (PII, HIPAA)</a:t>
            </a:r>
            <a:endParaRPr/>
          </a:p>
          <a:p>
            <a:pPr marL="742950" lvl="1" indent="-285750" algn="l" rtl="0">
              <a:lnSpc>
                <a:spcPct val="100000"/>
              </a:lnSpc>
              <a:spcBef>
                <a:spcPts val="400"/>
              </a:spcBef>
              <a:spcAft>
                <a:spcPts val="0"/>
              </a:spcAft>
              <a:buSzPts val="1100"/>
              <a:buChar char="■"/>
            </a:pPr>
            <a:r>
              <a:rPr lang="en-US"/>
              <a:t>Space systems</a:t>
            </a:r>
            <a:endParaRPr/>
          </a:p>
          <a:p>
            <a:pPr marL="742950" lvl="1" indent="-285750" algn="l" rtl="0">
              <a:lnSpc>
                <a:spcPct val="100000"/>
              </a:lnSpc>
              <a:spcBef>
                <a:spcPts val="400"/>
              </a:spcBef>
              <a:spcAft>
                <a:spcPts val="0"/>
              </a:spcAft>
              <a:buSzPts val="1100"/>
              <a:buChar char="■"/>
            </a:pPr>
            <a:r>
              <a:rPr lang="en-US"/>
              <a:t>Intelligence systems</a:t>
            </a:r>
            <a:endParaRPr/>
          </a:p>
          <a:p>
            <a:pPr marL="742950" lvl="1" indent="-285750" algn="l" rtl="0">
              <a:lnSpc>
                <a:spcPct val="100000"/>
              </a:lnSpc>
              <a:spcBef>
                <a:spcPts val="400"/>
              </a:spcBef>
              <a:spcAft>
                <a:spcPts val="0"/>
              </a:spcAft>
              <a:buSzPts val="1100"/>
              <a:buChar char="■"/>
            </a:pPr>
            <a:r>
              <a:rPr lang="en-US"/>
              <a:t>Cross-domain solutions</a:t>
            </a:r>
            <a:endParaRPr/>
          </a:p>
          <a:p>
            <a:pPr marL="342900" lvl="0" indent="-342900" algn="l" rtl="0">
              <a:lnSpc>
                <a:spcPct val="100000"/>
              </a:lnSpc>
              <a:spcBef>
                <a:spcPts val="400"/>
              </a:spcBef>
              <a:spcAft>
                <a:spcPts val="0"/>
              </a:spcAft>
              <a:buSzPts val="1200"/>
              <a:buChar char="■"/>
            </a:pPr>
            <a:r>
              <a:rPr lang="en-US"/>
              <a:t>Additional Overlays available:</a:t>
            </a:r>
            <a:endParaRPr/>
          </a:p>
          <a:p>
            <a:pPr marL="742950" lvl="1" indent="-285750" algn="l" rtl="0">
              <a:lnSpc>
                <a:spcPct val="100000"/>
              </a:lnSpc>
              <a:spcBef>
                <a:spcPts val="400"/>
              </a:spcBef>
              <a:spcAft>
                <a:spcPts val="0"/>
              </a:spcAft>
              <a:buSzPts val="1100"/>
              <a:buChar char="■"/>
            </a:pPr>
            <a:r>
              <a:rPr lang="en-US"/>
              <a:t>Operational Technology (Industrial Control) Systems (NIST SP 800-82)</a:t>
            </a:r>
            <a:endParaRPr/>
          </a:p>
          <a:p>
            <a:pPr marL="742950" lvl="1" indent="-285750" algn="l" rtl="0">
              <a:lnSpc>
                <a:spcPct val="100000"/>
              </a:lnSpc>
              <a:spcBef>
                <a:spcPts val="400"/>
              </a:spcBef>
              <a:spcAft>
                <a:spcPts val="0"/>
              </a:spcAft>
              <a:buSzPts val="1100"/>
              <a:buChar char="■"/>
            </a:pPr>
            <a:r>
              <a:rPr lang="en-US"/>
              <a:t>DoD Financial Management (FM) Overlay (Knowledge Service)</a:t>
            </a:r>
            <a:endParaRPr/>
          </a:p>
          <a:p>
            <a:pPr marL="742950" lvl="1" indent="-215900" algn="l" rtl="0">
              <a:lnSpc>
                <a:spcPct val="100000"/>
              </a:lnSpc>
              <a:spcBef>
                <a:spcPts val="400"/>
              </a:spcBef>
              <a:spcAft>
                <a:spcPts val="0"/>
              </a:spcAft>
              <a:buSzPts val="1100"/>
              <a:buNone/>
            </a:pPr>
            <a:endParaRPr/>
          </a:p>
        </p:txBody>
      </p:sp>
      <p:sp>
        <p:nvSpPr>
          <p:cNvPr id="1503" name="Google Shape;1503;p97"/>
          <p:cNvSpPr txBox="1">
            <a:spLocks noGrp="1"/>
          </p:cNvSpPr>
          <p:nvPr>
            <p:ph type="title"/>
          </p:nvPr>
        </p:nvSpPr>
        <p:spPr>
          <a:xfrm>
            <a:off x="1219200" y="0"/>
            <a:ext cx="7597775"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Security Control Overlays</a:t>
            </a:r>
            <a:endParaRPr/>
          </a:p>
        </p:txBody>
      </p:sp>
      <p:sp>
        <p:nvSpPr>
          <p:cNvPr id="1504" name="Google Shape;1504;p97"/>
          <p:cNvSpPr txBox="1"/>
          <p:nvPr/>
        </p:nvSpPr>
        <p:spPr>
          <a:xfrm>
            <a:off x="5715000" y="3934361"/>
            <a:ext cx="3101975" cy="1323439"/>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000" b="0" i="0" u="sng" strike="noStrike" cap="none">
                <a:solidFill>
                  <a:schemeClr val="dk1"/>
                </a:solidFill>
                <a:latin typeface="Tahoma"/>
                <a:ea typeface="Tahoma"/>
                <a:cs typeface="Tahoma"/>
                <a:sym typeface="Tahoma"/>
              </a:rPr>
              <a:t>NOTE</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a:solidFill>
                  <a:schemeClr val="dk1"/>
                </a:solidFill>
                <a:latin typeface="Tahoma"/>
                <a:ea typeface="Tahoma"/>
                <a:cs typeface="Tahoma"/>
                <a:sym typeface="Tahoma"/>
              </a:rPr>
              <a:t>CNSSI 1253 Appendix F1 contains a template for overlay development</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Shape 1510"/>
        <p:cNvGrpSpPr/>
        <p:nvPr/>
      </p:nvGrpSpPr>
      <p:grpSpPr>
        <a:xfrm>
          <a:off x="0" y="0"/>
          <a:ext cx="0" cy="0"/>
          <a:chOff x="0" y="0"/>
          <a:chExt cx="0" cy="0"/>
        </a:xfrm>
      </p:grpSpPr>
      <p:sp>
        <p:nvSpPr>
          <p:cNvPr id="1511" name="Google Shape;1511;p98"/>
          <p:cNvSpPr txBox="1">
            <a:spLocks noGrp="1"/>
          </p:cNvSpPr>
          <p:nvPr>
            <p:ph type="body" idx="1"/>
          </p:nvPr>
        </p:nvSpPr>
        <p:spPr>
          <a:xfrm>
            <a:off x="695571" y="1219200"/>
            <a:ext cx="8199437" cy="54737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Continuous monitoring strategy should include:</a:t>
            </a:r>
            <a:endParaRPr/>
          </a:p>
          <a:p>
            <a:pPr marL="742950" lvl="1" indent="-285750" algn="l" rtl="0">
              <a:lnSpc>
                <a:spcPct val="100000"/>
              </a:lnSpc>
              <a:spcBef>
                <a:spcPts val="480"/>
              </a:spcBef>
              <a:spcAft>
                <a:spcPts val="0"/>
              </a:spcAft>
              <a:buSzPts val="1320"/>
              <a:buChar char="■"/>
            </a:pPr>
            <a:r>
              <a:rPr lang="en-US"/>
              <a:t>Monitoring effectiveness of security controls (including inherited controls)</a:t>
            </a:r>
            <a:endParaRPr/>
          </a:p>
          <a:p>
            <a:pPr marL="742950" lvl="1" indent="-285750" algn="l" rtl="0">
              <a:lnSpc>
                <a:spcPct val="100000"/>
              </a:lnSpc>
              <a:spcBef>
                <a:spcPts val="480"/>
              </a:spcBef>
              <a:spcAft>
                <a:spcPts val="0"/>
              </a:spcAft>
              <a:buSzPts val="1320"/>
              <a:buChar char="■"/>
            </a:pPr>
            <a:r>
              <a:rPr lang="en-US"/>
              <a:t>Monitoring of actual and proposed changes to the IS</a:t>
            </a:r>
            <a:endParaRPr/>
          </a:p>
          <a:p>
            <a:pPr marL="742950" lvl="1" indent="-285750" algn="l" rtl="0">
              <a:lnSpc>
                <a:spcPct val="100000"/>
              </a:lnSpc>
              <a:spcBef>
                <a:spcPts val="480"/>
              </a:spcBef>
              <a:spcAft>
                <a:spcPts val="0"/>
              </a:spcAft>
              <a:buSzPts val="1320"/>
              <a:buChar char="■"/>
            </a:pPr>
            <a:r>
              <a:rPr lang="en-US"/>
              <a:t>Annual review of controls (and independence of assessor)</a:t>
            </a:r>
            <a:endParaRPr/>
          </a:p>
          <a:p>
            <a:pPr marL="742950" lvl="1" indent="-285750" algn="l" rtl="0">
              <a:lnSpc>
                <a:spcPct val="100000"/>
              </a:lnSpc>
              <a:spcBef>
                <a:spcPts val="480"/>
              </a:spcBef>
              <a:spcAft>
                <a:spcPts val="0"/>
              </a:spcAft>
              <a:buSzPts val="1320"/>
              <a:buChar char="■"/>
            </a:pPr>
            <a:r>
              <a:rPr lang="en-US"/>
              <a:t>Periodic reporting of security status to AO</a:t>
            </a:r>
            <a:endParaRPr/>
          </a:p>
          <a:p>
            <a:pPr marL="342900" lvl="0" indent="-342900" algn="l" rtl="0">
              <a:lnSpc>
                <a:spcPct val="100000"/>
              </a:lnSpc>
              <a:spcBef>
                <a:spcPts val="480"/>
              </a:spcBef>
              <a:spcAft>
                <a:spcPts val="0"/>
              </a:spcAft>
              <a:buSzPts val="1440"/>
              <a:buChar char="■"/>
            </a:pPr>
            <a:r>
              <a:rPr lang="en-US"/>
              <a:t>Continuous monitoring strategy should be included in the SP (explicitly or by reference)</a:t>
            </a:r>
            <a:endParaRPr/>
          </a:p>
          <a:p>
            <a:pPr marL="342900" lvl="0" indent="-342900" algn="l" rtl="0">
              <a:lnSpc>
                <a:spcPct val="100000"/>
              </a:lnSpc>
              <a:spcBef>
                <a:spcPts val="480"/>
              </a:spcBef>
              <a:spcAft>
                <a:spcPts val="0"/>
              </a:spcAft>
              <a:buSzPts val="1440"/>
              <a:buChar char="■"/>
            </a:pPr>
            <a:r>
              <a:rPr lang="en-US"/>
              <a:t>NIST SP 800-137 is the federal reference on this subject</a:t>
            </a:r>
            <a:endParaRPr/>
          </a:p>
          <a:p>
            <a:pPr marL="342900" lvl="0" indent="-342900" algn="l" rtl="0">
              <a:lnSpc>
                <a:spcPct val="100000"/>
              </a:lnSpc>
              <a:spcBef>
                <a:spcPts val="480"/>
              </a:spcBef>
              <a:spcAft>
                <a:spcPts val="0"/>
              </a:spcAft>
              <a:buSzPts val="1440"/>
              <a:buChar char="■"/>
            </a:pPr>
            <a:r>
              <a:rPr lang="en-US"/>
              <a:t>Knowledge Service provides DoD summary of Continuous monitoring</a:t>
            </a:r>
            <a:endParaRPr/>
          </a:p>
          <a:p>
            <a:pPr marL="342900" lvl="0" indent="-251459" algn="l" rtl="0">
              <a:lnSpc>
                <a:spcPct val="100000"/>
              </a:lnSpc>
              <a:spcBef>
                <a:spcPts val="480"/>
              </a:spcBef>
              <a:spcAft>
                <a:spcPts val="0"/>
              </a:spcAft>
              <a:buSzPts val="1440"/>
              <a:buNone/>
            </a:pPr>
            <a:endParaRPr/>
          </a:p>
          <a:p>
            <a:pPr marL="342900" lvl="0" indent="-251459" algn="l" rtl="0">
              <a:lnSpc>
                <a:spcPct val="100000"/>
              </a:lnSpc>
              <a:spcBef>
                <a:spcPts val="480"/>
              </a:spcBef>
              <a:spcAft>
                <a:spcPts val="0"/>
              </a:spcAft>
              <a:buSzPts val="1440"/>
              <a:buNone/>
            </a:pPr>
            <a:endParaRPr/>
          </a:p>
        </p:txBody>
      </p:sp>
      <p:sp>
        <p:nvSpPr>
          <p:cNvPr id="1512" name="Google Shape;1512;p98"/>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Develop System-level Continuous Monitoring Strategy</a:t>
            </a:r>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Shape 1518"/>
        <p:cNvGrpSpPr/>
        <p:nvPr/>
      </p:nvGrpSpPr>
      <p:grpSpPr>
        <a:xfrm>
          <a:off x="0" y="0"/>
          <a:ext cx="0" cy="0"/>
          <a:chOff x="0" y="0"/>
          <a:chExt cx="0" cy="0"/>
        </a:xfrm>
      </p:grpSpPr>
      <p:sp>
        <p:nvSpPr>
          <p:cNvPr id="1519" name="Google Shape;1519;p99"/>
          <p:cNvSpPr txBox="1">
            <a:spLocks noGrp="1"/>
          </p:cNvSpPr>
          <p:nvPr>
            <p:ph type="body" idx="1"/>
          </p:nvPr>
        </p:nvSpPr>
        <p:spPr>
          <a:xfrm>
            <a:off x="617538" y="1384300"/>
            <a:ext cx="8199437" cy="476091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40"/>
              <a:buChar char="■"/>
            </a:pPr>
            <a:r>
              <a:rPr lang="en-US"/>
              <a:t>AO (or designated rep) reviews and approves the SP</a:t>
            </a:r>
            <a:endParaRPr/>
          </a:p>
          <a:p>
            <a:pPr marL="342900" lvl="0" indent="-342900" algn="l" rtl="0">
              <a:lnSpc>
                <a:spcPct val="100000"/>
              </a:lnSpc>
              <a:spcBef>
                <a:spcPts val="480"/>
              </a:spcBef>
              <a:spcAft>
                <a:spcPts val="0"/>
              </a:spcAft>
              <a:buSzPts val="1440"/>
              <a:buChar char="■"/>
            </a:pPr>
            <a:r>
              <a:rPr lang="en-US"/>
              <a:t>Approval signals AO’s concurrence with</a:t>
            </a:r>
            <a:endParaRPr/>
          </a:p>
          <a:p>
            <a:pPr marL="742950" lvl="1" indent="-285750" algn="l" rtl="0">
              <a:lnSpc>
                <a:spcPct val="100000"/>
              </a:lnSpc>
              <a:spcBef>
                <a:spcPts val="480"/>
              </a:spcBef>
              <a:spcAft>
                <a:spcPts val="0"/>
              </a:spcAft>
              <a:buSzPts val="1320"/>
              <a:buChar char="■"/>
            </a:pPr>
            <a:r>
              <a:rPr lang="en-US"/>
              <a:t>System boundary</a:t>
            </a:r>
            <a:endParaRPr/>
          </a:p>
          <a:p>
            <a:pPr marL="742950" lvl="1" indent="-285750" algn="l" rtl="0">
              <a:lnSpc>
                <a:spcPct val="100000"/>
              </a:lnSpc>
              <a:spcBef>
                <a:spcPts val="480"/>
              </a:spcBef>
              <a:spcAft>
                <a:spcPts val="0"/>
              </a:spcAft>
              <a:buSzPts val="1320"/>
              <a:buChar char="■"/>
            </a:pPr>
            <a:r>
              <a:rPr lang="en-US"/>
              <a:t>System categorization</a:t>
            </a:r>
            <a:endParaRPr/>
          </a:p>
          <a:p>
            <a:pPr marL="742950" lvl="1" indent="-285750" algn="l" rtl="0">
              <a:lnSpc>
                <a:spcPct val="100000"/>
              </a:lnSpc>
              <a:spcBef>
                <a:spcPts val="480"/>
              </a:spcBef>
              <a:spcAft>
                <a:spcPts val="0"/>
              </a:spcAft>
              <a:buSzPts val="1320"/>
              <a:buChar char="■"/>
            </a:pPr>
            <a:r>
              <a:rPr lang="en-US"/>
              <a:t>Security control baseline, tailoring and overlays</a:t>
            </a:r>
            <a:endParaRPr/>
          </a:p>
          <a:p>
            <a:pPr marL="742950" lvl="1" indent="-285750" algn="l" rtl="0">
              <a:lnSpc>
                <a:spcPct val="100000"/>
              </a:lnSpc>
              <a:spcBef>
                <a:spcPts val="480"/>
              </a:spcBef>
              <a:spcAft>
                <a:spcPts val="0"/>
              </a:spcAft>
              <a:buSzPts val="1320"/>
              <a:buChar char="■"/>
            </a:pPr>
            <a:r>
              <a:rPr lang="en-US"/>
              <a:t>Monitoring strategy</a:t>
            </a:r>
            <a:endParaRPr/>
          </a:p>
          <a:p>
            <a:pPr marL="342900" lvl="0" indent="-342900" algn="l" rtl="0">
              <a:lnSpc>
                <a:spcPct val="100000"/>
              </a:lnSpc>
              <a:spcBef>
                <a:spcPts val="480"/>
              </a:spcBef>
              <a:spcAft>
                <a:spcPts val="0"/>
              </a:spcAft>
              <a:buSzPts val="1440"/>
              <a:buChar char="■"/>
            </a:pPr>
            <a:r>
              <a:rPr lang="en-US"/>
              <a:t>AO approval should be documented in the SP</a:t>
            </a:r>
            <a:endParaRPr/>
          </a:p>
        </p:txBody>
      </p:sp>
      <p:sp>
        <p:nvSpPr>
          <p:cNvPr id="1520" name="Google Shape;1520;p99"/>
          <p:cNvSpPr txBox="1">
            <a:spLocks noGrp="1"/>
          </p:cNvSpPr>
          <p:nvPr>
            <p:ph type="title"/>
          </p:nvPr>
        </p:nvSpPr>
        <p:spPr>
          <a:xfrm>
            <a:off x="1219200" y="0"/>
            <a:ext cx="7696200" cy="92233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r>
              <a:rPr lang="en-US"/>
              <a:t>Review and Approve Security Plan and Continuous Monitoring Strategy</a:t>
            </a:r>
            <a:endParaRPr/>
          </a:p>
        </p:txBody>
      </p:sp>
      <p:sp>
        <p:nvSpPr>
          <p:cNvPr id="1521" name="Google Shape;1521;p99"/>
          <p:cNvSpPr txBox="1"/>
          <p:nvPr/>
        </p:nvSpPr>
        <p:spPr>
          <a:xfrm>
            <a:off x="990600" y="4963934"/>
            <a:ext cx="7162800" cy="830997"/>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0" i="0" u="none" strike="noStrike" cap="none">
                <a:solidFill>
                  <a:srgbClr val="0070C0"/>
                </a:solidFill>
                <a:latin typeface="Tahoma"/>
                <a:ea typeface="Tahoma"/>
                <a:cs typeface="Tahoma"/>
                <a:sym typeface="Tahoma"/>
              </a:rPr>
              <a:t>Each DoD Component may have its own process for submitting the SP for AO approval</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6_BAI2012">
  <a:themeElements>
    <a:clrScheme name="Custom BAI">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3_BAI2012">
  <a:themeElements>
    <a:clrScheme name="Custom BAI">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BAI2012">
  <a:themeElements>
    <a:clrScheme name="Custom BAI">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4_BAI2012">
  <a:themeElements>
    <a:clrScheme name="Custom BAI">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29622</Words>
  <Application>Microsoft Macintosh PowerPoint</Application>
  <PresentationFormat>On-screen Show (4:3)</PresentationFormat>
  <Paragraphs>2142</Paragraphs>
  <Slides>169</Slides>
  <Notes>169</Notes>
  <HiddenSlides>0</HiddenSlides>
  <MMClips>0</MMClips>
  <ScaleCrop>false</ScaleCrop>
  <HeadingPairs>
    <vt:vector size="6" baseType="variant">
      <vt:variant>
        <vt:lpstr>Fonts Used</vt:lpstr>
      </vt:variant>
      <vt:variant>
        <vt:i4>9</vt:i4>
      </vt:variant>
      <vt:variant>
        <vt:lpstr>Theme</vt:lpstr>
      </vt:variant>
      <vt:variant>
        <vt:i4>4</vt:i4>
      </vt:variant>
      <vt:variant>
        <vt:lpstr>Slide Titles</vt:lpstr>
      </vt:variant>
      <vt:variant>
        <vt:i4>169</vt:i4>
      </vt:variant>
    </vt:vector>
  </HeadingPairs>
  <TitlesOfParts>
    <vt:vector size="182" baseType="lpstr">
      <vt:lpstr>Noto Sans Symbols</vt:lpstr>
      <vt:lpstr>Tahoma</vt:lpstr>
      <vt:lpstr>Arial Black</vt:lpstr>
      <vt:lpstr>Corbel</vt:lpstr>
      <vt:lpstr>Rockwell</vt:lpstr>
      <vt:lpstr>Arial</vt:lpstr>
      <vt:lpstr>Times New Roman</vt:lpstr>
      <vt:lpstr>Century Gothic</vt:lpstr>
      <vt:lpstr>Calibri</vt:lpstr>
      <vt:lpstr>6_BAI2012</vt:lpstr>
      <vt:lpstr>3_BAI2012</vt:lpstr>
      <vt:lpstr>2_BAI2012</vt:lpstr>
      <vt:lpstr>4_BAI2012</vt:lpstr>
      <vt:lpstr>PowerPoint Presentation</vt:lpstr>
      <vt:lpstr>Getting Started</vt:lpstr>
      <vt:lpstr>Background</vt:lpstr>
      <vt:lpstr>Solution</vt:lpstr>
      <vt:lpstr>Target Audience</vt:lpstr>
      <vt:lpstr> Meet Your Course Developer…</vt:lpstr>
      <vt:lpstr>PowerPoint Presentation</vt:lpstr>
      <vt:lpstr>Participant Introductions</vt:lpstr>
      <vt:lpstr>This Class</vt:lpstr>
      <vt:lpstr>Getting Started</vt:lpstr>
      <vt:lpstr>Course Scope</vt:lpstr>
      <vt:lpstr>Learning Objectives</vt:lpstr>
      <vt:lpstr>The Basics: Terminology</vt:lpstr>
      <vt:lpstr>The Basics: Formal Definitions</vt:lpstr>
      <vt:lpstr>Information Security Concepts</vt:lpstr>
      <vt:lpstr>Defense-in-Depth</vt:lpstr>
      <vt:lpstr>Holistic View</vt:lpstr>
      <vt:lpstr>Security Objectives</vt:lpstr>
      <vt:lpstr>Risk Management Model</vt:lpstr>
      <vt:lpstr>Quantifying Risk</vt:lpstr>
      <vt:lpstr>Acceptance of Risk</vt:lpstr>
      <vt:lpstr>Who Accepts the Risk?</vt:lpstr>
      <vt:lpstr>Note to Contractors</vt:lpstr>
      <vt:lpstr>Pop Quiz</vt:lpstr>
      <vt:lpstr>Review</vt:lpstr>
      <vt:lpstr>Policy Background</vt:lpstr>
      <vt:lpstr>FISMA</vt:lpstr>
      <vt:lpstr>FISMA Highlights</vt:lpstr>
      <vt:lpstr>FISMA 2014</vt:lpstr>
      <vt:lpstr>OMB Circular A-130 – basis of “traditional” Federal IS Certification &amp; Accreditation</vt:lpstr>
      <vt:lpstr>National Institute of Standards and Technology (NIST)</vt:lpstr>
      <vt:lpstr>Key RMF Related NIST Pubs</vt:lpstr>
      <vt:lpstr>NIST SP 800-37 R2  (RMF 2.0)</vt:lpstr>
      <vt:lpstr>NIST RMF LIFE CYCLE</vt:lpstr>
      <vt:lpstr>DoD RMF LIFE CYCLE</vt:lpstr>
      <vt:lpstr>NIST SP 800-37 R2  (RMF 2.0)</vt:lpstr>
      <vt:lpstr>Committee on National Security Systems (CNSS) Instructions 1253 &amp; 1254</vt:lpstr>
      <vt:lpstr>What is a National Security System?</vt:lpstr>
      <vt:lpstr>DoD Publications – DoDI 8500.01</vt:lpstr>
      <vt:lpstr>DoD Publications – DoDI 8510.01</vt:lpstr>
      <vt:lpstr>DoD Policies (DoDI 8510.01)</vt:lpstr>
      <vt:lpstr>Key RMF Related Pubs</vt:lpstr>
      <vt:lpstr>So that’s it… Just two DoD pubs?</vt:lpstr>
      <vt:lpstr>Summary</vt:lpstr>
      <vt:lpstr>RMF “Publications Library”</vt:lpstr>
      <vt:lpstr>Introduction to RMF</vt:lpstr>
      <vt:lpstr>What is the Risk Management Framework (RMF)?</vt:lpstr>
      <vt:lpstr>Who Is the Developer of RMF?</vt:lpstr>
      <vt:lpstr>What Makes RMF “Better”?</vt:lpstr>
      <vt:lpstr>System Development Life Cycle</vt:lpstr>
      <vt:lpstr>RMF and System Development Life Cycle (SDLC)</vt:lpstr>
      <vt:lpstr>RMF and Federal Acquisitions - Federal Acquisition Regulation (FAR)</vt:lpstr>
      <vt:lpstr>RMF “Building Blocks”</vt:lpstr>
      <vt:lpstr>Summary</vt:lpstr>
      <vt:lpstr>Roles and Responsibilities</vt:lpstr>
      <vt:lpstr>Three-tier Model of Risk Management (NIST)</vt:lpstr>
      <vt:lpstr>Top-level RMF Roles (NIST)</vt:lpstr>
      <vt:lpstr>Top-level RMF Roles (DoD)</vt:lpstr>
      <vt:lpstr>Role of the Defense Information Systems Agency (DISA)</vt:lpstr>
      <vt:lpstr>System-level (Tier 3) Roles (DoD)</vt:lpstr>
      <vt:lpstr>Authorizing Official (AO)</vt:lpstr>
      <vt:lpstr>Information System Owner (ISO) and Program/System Manager (PM/SM)</vt:lpstr>
      <vt:lpstr>User Representative (UR)</vt:lpstr>
      <vt:lpstr>Information System Security Manager/Officer (ISSM/ISSO)</vt:lpstr>
      <vt:lpstr>Additional Roles</vt:lpstr>
      <vt:lpstr>Information Owner/Steward (IO)</vt:lpstr>
      <vt:lpstr>Common Control Provider</vt:lpstr>
      <vt:lpstr>Information Security Architect (ISA) Information System Security Engineer (ISSE)</vt:lpstr>
      <vt:lpstr>Three-Tier Model (DoD)</vt:lpstr>
      <vt:lpstr>Summary</vt:lpstr>
      <vt:lpstr>Lifecycle</vt:lpstr>
      <vt:lpstr>Two Types of IT Systems (Per OMB and NIST Publications)</vt:lpstr>
      <vt:lpstr>DoD Information Technology</vt:lpstr>
      <vt:lpstr>DoD RMF Life Cycle</vt:lpstr>
      <vt:lpstr>DoD RMF Prerequisites (Aligns with NIST “Preparation” step)</vt:lpstr>
      <vt:lpstr>Assign Qualified Personnel to RMF Roles</vt:lpstr>
      <vt:lpstr>NIST SP 800-37 R2  (RMF 2.0)</vt:lpstr>
      <vt:lpstr>NIST SP 800-37 R2  (RMF 2.0)</vt:lpstr>
      <vt:lpstr>Framework for Improving Critical Infrastructure Cybersecurity (Cybersecurity Framework – CSF 2.0)</vt:lpstr>
      <vt:lpstr>Prerequisite – System Boundary</vt:lpstr>
      <vt:lpstr>Step 1 – Categorize Activities</vt:lpstr>
      <vt:lpstr>Categorize the System in Accordance with CNSSI 1253 (NSS and DoD)</vt:lpstr>
      <vt:lpstr>NIST SP 800-60 (Rev 1)</vt:lpstr>
      <vt:lpstr>System Categorization (DIACAP vs. RMF)</vt:lpstr>
      <vt:lpstr>Sidebar: System Categorization of non-NSS (outside of DoD)</vt:lpstr>
      <vt:lpstr>Initiate the Security Plan</vt:lpstr>
      <vt:lpstr>Register System with DoD Component Cybersecurity Program</vt:lpstr>
      <vt:lpstr>Step 2 – Select Activities</vt:lpstr>
      <vt:lpstr>Select Security Controls</vt:lpstr>
      <vt:lpstr>Security Control Example</vt:lpstr>
      <vt:lpstr>Security Control Example (cont.)</vt:lpstr>
      <vt:lpstr>Organization-defined Values for NSS and DoD</vt:lpstr>
      <vt:lpstr>Security Control Selection for NSS and DoD</vt:lpstr>
      <vt:lpstr>Security Control Example</vt:lpstr>
      <vt:lpstr>Common Control Identification</vt:lpstr>
      <vt:lpstr>Apply Overlays and Tailor</vt:lpstr>
      <vt:lpstr>Security Control Overlays</vt:lpstr>
      <vt:lpstr>Develop System-level Continuous Monitoring Strategy</vt:lpstr>
      <vt:lpstr>Review and Approve Security Plan and Continuous Monitoring Strategy</vt:lpstr>
      <vt:lpstr>Step 3 – Implement Activities</vt:lpstr>
      <vt:lpstr>Implement Controls</vt:lpstr>
      <vt:lpstr>Self-Assessment – Verification of Control Implementation</vt:lpstr>
      <vt:lpstr>Document Security Control Implementation in the SP</vt:lpstr>
      <vt:lpstr>Step 4 – Assess Activities</vt:lpstr>
      <vt:lpstr>Develop and Approve Security Assessment Plan</vt:lpstr>
      <vt:lpstr>Assessment Procedure Example</vt:lpstr>
      <vt:lpstr>Assessment Procedure Example</vt:lpstr>
      <vt:lpstr>Assess Security Controls in DoD</vt:lpstr>
      <vt:lpstr>SCA Prepares Security Assessment Report (SAR)</vt:lpstr>
      <vt:lpstr>Conduct Initial Remediation Actions</vt:lpstr>
      <vt:lpstr>Step 5 – Authorize Activities</vt:lpstr>
      <vt:lpstr>Prepare the POA&amp;M</vt:lpstr>
      <vt:lpstr>Submit Security Authorization Package to AO</vt:lpstr>
      <vt:lpstr>AO Makes Authorization Decision</vt:lpstr>
      <vt:lpstr>Authorization Decisions</vt:lpstr>
      <vt:lpstr>Type Authorization</vt:lpstr>
      <vt:lpstr>Reciprocity</vt:lpstr>
      <vt:lpstr>Step 6 – Monitor Activities</vt:lpstr>
      <vt:lpstr>Maintaining Security Posture Over Time</vt:lpstr>
      <vt:lpstr>Assess Selected Controls</vt:lpstr>
      <vt:lpstr>Remediate, Document, Report, Review</vt:lpstr>
      <vt:lpstr>DoD Enterprise Support of Continuous Monitoring</vt:lpstr>
      <vt:lpstr>Continuous Monitoring and Reassessment</vt:lpstr>
      <vt:lpstr>Implement System Decommissioning Strategy</vt:lpstr>
      <vt:lpstr>Summary</vt:lpstr>
      <vt:lpstr>Documentation</vt:lpstr>
      <vt:lpstr>Authorization Package</vt:lpstr>
      <vt:lpstr>Artifacts Are Not Part of Authorization Package</vt:lpstr>
      <vt:lpstr>Document Creation and Maintenance</vt:lpstr>
      <vt:lpstr>eMASS Example – Security Plan (System Information)</vt:lpstr>
      <vt:lpstr>eMASS Example – Security Plan (Categorization &amp; Control Set)</vt:lpstr>
      <vt:lpstr>eMASS Example  (Enter Assessment Results)</vt:lpstr>
      <vt:lpstr>Summary</vt:lpstr>
      <vt:lpstr>Security Controls and NIST SP 800-53 R5 Transition</vt:lpstr>
      <vt:lpstr>What is a Security Control?</vt:lpstr>
      <vt:lpstr>Catalog of Controls – NIST SP 800-53 R4 moving to R5 in the future</vt:lpstr>
      <vt:lpstr>NIST SP 800-53 R5 – Published September 2020</vt:lpstr>
      <vt:lpstr>    NIST SP 800-53 R5 – Personally Identifiable Information Processing and Transparency (PT)</vt:lpstr>
      <vt:lpstr>    NIST SP 800-53 R5 – Program Management (PM)</vt:lpstr>
      <vt:lpstr>    NIST SP 800-53 R5 – Supply Chain Risk Management (SR)</vt:lpstr>
      <vt:lpstr>NIST SP 800-53 R5</vt:lpstr>
      <vt:lpstr>Example Control from Rev 5</vt:lpstr>
      <vt:lpstr>Assessment Procedures – Now NIST SP 800-53A R5</vt:lpstr>
      <vt:lpstr>Assessment Procedure Example</vt:lpstr>
      <vt:lpstr>Assessment Procedure Example</vt:lpstr>
      <vt:lpstr>DoD Transition Plan to NIST SP 800-53 R5</vt:lpstr>
      <vt:lpstr>DoD Transition Plan to NIST SP 800-53 R5 (continued)</vt:lpstr>
      <vt:lpstr>Summary</vt:lpstr>
      <vt:lpstr>RMF Resources</vt:lpstr>
      <vt:lpstr>NIST CSRC</vt:lpstr>
      <vt:lpstr>NIST CSRC – Publications Page</vt:lpstr>
      <vt:lpstr>NIST CSRC – Subscribe for Updates</vt:lpstr>
      <vt:lpstr>Subscription Topics</vt:lpstr>
      <vt:lpstr>CNSS</vt:lpstr>
      <vt:lpstr>CNSSI 1253 and Overlays</vt:lpstr>
      <vt:lpstr>DoD Cyber Exchange (previously DISA IASE)</vt:lpstr>
      <vt:lpstr>DoD Cyber Exchange – STIGs and CCIs</vt:lpstr>
      <vt:lpstr>RMF Knowledge Service</vt:lpstr>
      <vt:lpstr>RMF KS Menu Content</vt:lpstr>
      <vt:lpstr>RMF KS Content – Selecting Control Baseline</vt:lpstr>
      <vt:lpstr>RMF KS Content – Selecting Control Baseline</vt:lpstr>
      <vt:lpstr>RMF KS Content – Security Controls Explorer Advanced</vt:lpstr>
      <vt:lpstr>DoD Spreadsheet Example – Security Plan</vt:lpstr>
      <vt:lpstr>Enterprise Mission Assurance Support System (eMASS)</vt:lpstr>
      <vt:lpstr>eMASS Content</vt:lpstr>
      <vt:lpstr>Commercial Automated Applications</vt:lpstr>
      <vt:lpstr>Summary</vt:lpstr>
      <vt:lpstr>Summary  Learning Objectives Review</vt:lpstr>
      <vt:lpstr>Thank you for attending!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Lon J Berman</dc:creator>
  <cp:lastModifiedBy>Schall, Philip D (Computational Sciences)</cp:lastModifiedBy>
  <cp:revision>1</cp:revision>
  <dcterms:created xsi:type="dcterms:W3CDTF">2012-09-06T12:47:44Z</dcterms:created>
  <dcterms:modified xsi:type="dcterms:W3CDTF">2025-01-20T18:08:36Z</dcterms:modified>
</cp:coreProperties>
</file>