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slideLayouts/slideLayout50.xml" ContentType="application/vnd.openxmlformats-officedocument.presentationml.slideLayout+xml"/>
  <Override PartName="/ppt/theme/theme2.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61.xml" ContentType="application/vnd.openxmlformats-officedocument.presentationml.tags+xml"/>
  <Override PartName="/ppt/notesSlides/notesSlide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1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1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3.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1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15.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16.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tags/tag98.xml" ContentType="application/vnd.openxmlformats-officedocument.presentationml.tags+xml"/>
  <Override PartName="/ppt/notesSlides/notesSlide18.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 id="2147490098" r:id="rId2"/>
    <p:sldMasterId id="2147490183" r:id="rId3"/>
    <p:sldMasterId id="2147490188" r:id="rId4"/>
  </p:sldMasterIdLst>
  <p:notesMasterIdLst>
    <p:notesMasterId r:id="rId24"/>
  </p:notesMasterIdLst>
  <p:handoutMasterIdLst>
    <p:handoutMasterId r:id="rId25"/>
  </p:handoutMasterIdLst>
  <p:sldIdLst>
    <p:sldId id="2737" r:id="rId5"/>
    <p:sldId id="2521" r:id="rId6"/>
    <p:sldId id="2514" r:id="rId7"/>
    <p:sldId id="2516" r:id="rId8"/>
    <p:sldId id="2523" r:id="rId9"/>
    <p:sldId id="2515" r:id="rId10"/>
    <p:sldId id="2758" r:id="rId11"/>
    <p:sldId id="2759" r:id="rId12"/>
    <p:sldId id="2760" r:id="rId13"/>
    <p:sldId id="2761" r:id="rId14"/>
    <p:sldId id="2762" r:id="rId15"/>
    <p:sldId id="2554" r:id="rId16"/>
    <p:sldId id="2757" r:id="rId17"/>
    <p:sldId id="2600" r:id="rId18"/>
    <p:sldId id="2608" r:id="rId19"/>
    <p:sldId id="2684" r:id="rId20"/>
    <p:sldId id="2691" r:id="rId21"/>
    <p:sldId id="2694" r:id="rId22"/>
    <p:sldId id="2701" r:id="rId23"/>
  </p:sldIdLst>
  <p:sldSz cx="9144000" cy="6858000" type="screen4x3"/>
  <p:notesSz cx="7315200" cy="9601200"/>
  <p:custDataLst>
    <p:tags r:id="rId26"/>
  </p:custDataLst>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Blake" initials="JB" lastIdx="28" clrIdx="2"/>
  <p:cmAuthor id="2" name="Marilyn" initials="" lastIdx="1" clrIdx="1"/>
  <p:cmAuthor id="3" name="P Devon Schall" initials="PDS" lastIdx="12" clrIdx="3">
    <p:extLst>
      <p:ext uri="{19B8F6BF-5375-455C-9EA6-DF929625EA0E}">
        <p15:presenceInfo xmlns:p15="http://schemas.microsoft.com/office/powerpoint/2012/main" userId="7588f0b69fcdca11" providerId="Windows Live"/>
      </p:ext>
    </p:extLst>
  </p:cmAuthor>
  <p:cmAuthor id="4" name="Linda Gross" initials="LG" lastIdx="154" clrIdx="4">
    <p:extLst>
      <p:ext uri="{19B8F6BF-5375-455C-9EA6-DF929625EA0E}">
        <p15:presenceInfo xmlns:p15="http://schemas.microsoft.com/office/powerpoint/2012/main" userId="f6ace9be95c44e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00"/>
    <a:srgbClr val="FFCC00"/>
    <a:srgbClr val="F2F2F2"/>
    <a:srgbClr val="CCCC00"/>
    <a:srgbClr val="DDDDDD"/>
    <a:srgbClr val="A18DB9"/>
    <a:srgbClr val="D4CCDE"/>
    <a:srgbClr val="A494BA"/>
    <a:srgbClr val="766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72653" autoAdjust="0"/>
  </p:normalViewPr>
  <p:slideViewPr>
    <p:cSldViewPr>
      <p:cViewPr varScale="1">
        <p:scale>
          <a:sx n="62" d="100"/>
          <a:sy n="62" d="100"/>
        </p:scale>
        <p:origin x="1978" y="43"/>
      </p:cViewPr>
      <p:guideLst>
        <p:guide orient="horz" pos="2160"/>
        <p:guide pos="2880"/>
      </p:guideLst>
    </p:cSldViewPr>
  </p:slideViewPr>
  <p:outlineViewPr>
    <p:cViewPr>
      <p:scale>
        <a:sx n="33" d="100"/>
        <a:sy n="33" d="100"/>
      </p:scale>
      <p:origin x="0" y="-76310"/>
    </p:cViewPr>
  </p:outlineViewPr>
  <p:notesTextViewPr>
    <p:cViewPr>
      <p:scale>
        <a:sx n="3" d="2"/>
        <a:sy n="3" d="2"/>
      </p:scale>
      <p:origin x="0" y="0"/>
    </p:cViewPr>
  </p:notesTextViewPr>
  <p:sorterViewPr>
    <p:cViewPr>
      <p:scale>
        <a:sx n="90" d="100"/>
        <a:sy n="90" d="100"/>
      </p:scale>
      <p:origin x="0" y="-30912"/>
    </p:cViewPr>
  </p:sorterViewPr>
  <p:notesViewPr>
    <p:cSldViewPr>
      <p:cViewPr varScale="1">
        <p:scale>
          <a:sx n="63" d="100"/>
          <a:sy n="63" d="100"/>
        </p:scale>
        <p:origin x="237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defTabSz="966568" eaLnBrk="0" hangingPunct="0">
              <a:defRPr sz="1200">
                <a:latin typeface="Times New Roman" panose="02020603050405020304" pitchFamily="18" charset="0"/>
              </a:defRPr>
            </a:lvl1pPr>
          </a:lstStyle>
          <a:p>
            <a:pPr>
              <a:defRPr/>
            </a:pPr>
            <a:endParaRPr lang="en-US" dirty="0"/>
          </a:p>
        </p:txBody>
      </p:sp>
      <p:sp>
        <p:nvSpPr>
          <p:cNvPr id="51203"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algn="r" defTabSz="966568" eaLnBrk="0" hangingPunct="0">
              <a:defRPr sz="1200">
                <a:latin typeface="Times New Roman" panose="02020603050405020304" pitchFamily="18" charset="0"/>
              </a:defRPr>
            </a:lvl1pPr>
          </a:lstStyle>
          <a:p>
            <a:pPr>
              <a:defRPr/>
            </a:pPr>
            <a:endParaRPr lang="en-US" dirty="0"/>
          </a:p>
        </p:txBody>
      </p:sp>
      <p:sp>
        <p:nvSpPr>
          <p:cNvPr id="51204"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b" anchorCtr="0" compatLnSpc="1">
            <a:prstTxWarp prst="textNoShape">
              <a:avLst/>
            </a:prstTxWarp>
          </a:bodyPr>
          <a:lstStyle>
            <a:lvl1pPr defTabSz="966568" eaLnBrk="0" hangingPunct="0">
              <a:defRPr sz="1200">
                <a:latin typeface="Times New Roman" panose="02020603050405020304" pitchFamily="18" charset="0"/>
              </a:defRPr>
            </a:lvl1pPr>
          </a:lstStyle>
          <a:p>
            <a:pPr>
              <a:defRPr/>
            </a:pPr>
            <a:r>
              <a:rPr lang="en-US"/>
              <a:t>2020</a:t>
            </a:r>
            <a:endParaRPr lang="en-US" dirty="0"/>
          </a:p>
        </p:txBody>
      </p:sp>
      <p:sp>
        <p:nvSpPr>
          <p:cNvPr id="51205"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b" anchorCtr="0" compatLnSpc="1">
            <a:prstTxWarp prst="textNoShape">
              <a:avLst/>
            </a:prstTxWarp>
          </a:bodyPr>
          <a:lstStyle>
            <a:lvl1pPr algn="r" defTabSz="966568" eaLnBrk="0" hangingPunct="0">
              <a:defRPr sz="1200">
                <a:latin typeface="Times New Roman" panose="02020603050405020304" pitchFamily="18" charset="0"/>
              </a:defRPr>
            </a:lvl1pPr>
          </a:lstStyle>
          <a:p>
            <a:pPr>
              <a:defRPr/>
            </a:pPr>
            <a:fld id="{410EC9E4-1B1D-4C75-A1D4-D467AA4680F6}" type="slidenum">
              <a:rPr lang="en-US"/>
              <a:pPr>
                <a:defRPr/>
              </a:pPr>
              <a:t>‹#›</a:t>
            </a:fld>
            <a:endParaRPr lang="en-US" dirty="0"/>
          </a:p>
        </p:txBody>
      </p:sp>
    </p:spTree>
    <p:extLst>
      <p:ext uri="{BB962C8B-B14F-4D97-AF65-F5344CB8AC3E}">
        <p14:creationId xmlns:p14="http://schemas.microsoft.com/office/powerpoint/2010/main" val="13158413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defTabSz="966568" eaLnBrk="0" hangingPunct="0">
              <a:defRPr sz="1200">
                <a:latin typeface="Times New Roman" panose="02020603050405020304" pitchFamily="18" charset="0"/>
              </a:defRPr>
            </a:lvl1pPr>
          </a:lstStyle>
          <a:p>
            <a:pPr>
              <a:defRPr/>
            </a:pPr>
            <a:endParaRPr lang="en-US" dirty="0"/>
          </a:p>
        </p:txBody>
      </p:sp>
      <p:sp>
        <p:nvSpPr>
          <p:cNvPr id="17411"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lvl1pPr algn="r" defTabSz="966568" eaLnBrk="0" hangingPunct="0">
              <a:defRPr sz="1200">
                <a:latin typeface="Times New Roman" panose="02020603050405020304" pitchFamily="18" charset="0"/>
              </a:defRPr>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731838" y="4560889"/>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b" anchorCtr="0" compatLnSpc="1">
            <a:prstTxWarp prst="textNoShape">
              <a:avLst/>
            </a:prstTxWarp>
          </a:bodyPr>
          <a:lstStyle>
            <a:lvl1pPr defTabSz="966568" eaLnBrk="0" hangingPunct="0">
              <a:defRPr sz="1200">
                <a:latin typeface="Times New Roman" panose="02020603050405020304" pitchFamily="18" charset="0"/>
              </a:defRPr>
            </a:lvl1pPr>
          </a:lstStyle>
          <a:p>
            <a:pPr>
              <a:defRPr/>
            </a:pPr>
            <a:r>
              <a:rPr lang="en-US"/>
              <a:t>2020</a:t>
            </a:r>
            <a:endParaRPr lang="en-US" dirty="0"/>
          </a:p>
        </p:txBody>
      </p:sp>
      <p:sp>
        <p:nvSpPr>
          <p:cNvPr id="17415"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9" tIns="48320" rIns="96639" bIns="48320" numCol="1" anchor="b" anchorCtr="0" compatLnSpc="1">
            <a:prstTxWarp prst="textNoShape">
              <a:avLst/>
            </a:prstTxWarp>
          </a:bodyPr>
          <a:lstStyle>
            <a:lvl1pPr algn="r" defTabSz="966568" eaLnBrk="0" hangingPunct="0">
              <a:defRPr sz="1200">
                <a:latin typeface="Times New Roman" panose="02020603050405020304" pitchFamily="18" charset="0"/>
              </a:defRPr>
            </a:lvl1pPr>
          </a:lstStyle>
          <a:p>
            <a:pPr>
              <a:defRPr/>
            </a:pPr>
            <a:fld id="{CFF4A034-3E9D-4C7E-BA2C-F6B4845F36E7}" type="slidenum">
              <a:rPr lang="en-US"/>
              <a:pPr>
                <a:defRPr/>
              </a:pPr>
              <a:t>‹#›</a:t>
            </a:fld>
            <a:endParaRPr lang="en-US" dirty="0"/>
          </a:p>
        </p:txBody>
      </p:sp>
    </p:spTree>
    <p:extLst>
      <p:ext uri="{BB962C8B-B14F-4D97-AF65-F5344CB8AC3E}">
        <p14:creationId xmlns:p14="http://schemas.microsoft.com/office/powerpoint/2010/main" val="342429987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defTabSz="914316">
              <a:defRPr/>
            </a:pPr>
            <a:endParaRPr lang="en-US" dirty="0"/>
          </a:p>
        </p:txBody>
      </p:sp>
      <p:sp>
        <p:nvSpPr>
          <p:cNvPr id="40964" name="Slide Number Placeholder 3"/>
          <p:cNvSpPr>
            <a:spLocks noGrp="1"/>
          </p:cNvSpPr>
          <p:nvPr>
            <p:ph type="sldNum" sz="quarter" idx="5"/>
          </p:nvPr>
        </p:nvSpPr>
        <p:spPr>
          <a:noFill/>
        </p:spPr>
        <p:txBody>
          <a:bodyPr/>
          <a:lstStyle>
            <a:lvl1pPr defTabSz="930270">
              <a:defRPr sz="2300">
                <a:solidFill>
                  <a:schemeClr val="tx1"/>
                </a:solidFill>
                <a:latin typeface="Tahoma" panose="020B0604030504040204" pitchFamily="34" charset="0"/>
              </a:defRPr>
            </a:lvl1pPr>
            <a:lvl2pPr marL="716064" indent="-275409" defTabSz="930270">
              <a:defRPr sz="2300">
                <a:solidFill>
                  <a:schemeClr val="tx1"/>
                </a:solidFill>
                <a:latin typeface="Tahoma" panose="020B0604030504040204" pitchFamily="34" charset="0"/>
              </a:defRPr>
            </a:lvl2pPr>
            <a:lvl3pPr marL="1101637" indent="-220327" defTabSz="930270">
              <a:defRPr sz="2300">
                <a:solidFill>
                  <a:schemeClr val="tx1"/>
                </a:solidFill>
                <a:latin typeface="Tahoma" panose="020B0604030504040204" pitchFamily="34" charset="0"/>
              </a:defRPr>
            </a:lvl3pPr>
            <a:lvl4pPr marL="1542290" indent="-220327" defTabSz="930270">
              <a:defRPr sz="2300">
                <a:solidFill>
                  <a:schemeClr val="tx1"/>
                </a:solidFill>
                <a:latin typeface="Tahoma" panose="020B0604030504040204" pitchFamily="34" charset="0"/>
              </a:defRPr>
            </a:lvl4pPr>
            <a:lvl5pPr marL="1982945" indent="-220327" defTabSz="930270">
              <a:defRPr sz="2300">
                <a:solidFill>
                  <a:schemeClr val="tx1"/>
                </a:solidFill>
                <a:latin typeface="Tahoma" panose="020B0604030504040204" pitchFamily="34" charset="0"/>
              </a:defRPr>
            </a:lvl5pPr>
            <a:lvl6pPr marL="2423600" indent="-220327" defTabSz="930270" eaLnBrk="0" fontAlgn="base" hangingPunct="0">
              <a:spcBef>
                <a:spcPct val="0"/>
              </a:spcBef>
              <a:spcAft>
                <a:spcPct val="0"/>
              </a:spcAft>
              <a:defRPr sz="2300">
                <a:solidFill>
                  <a:schemeClr val="tx1"/>
                </a:solidFill>
                <a:latin typeface="Tahoma" panose="020B0604030504040204" pitchFamily="34" charset="0"/>
              </a:defRPr>
            </a:lvl6pPr>
            <a:lvl7pPr marL="2864253" indent="-220327" defTabSz="930270" eaLnBrk="0" fontAlgn="base" hangingPunct="0">
              <a:spcBef>
                <a:spcPct val="0"/>
              </a:spcBef>
              <a:spcAft>
                <a:spcPct val="0"/>
              </a:spcAft>
              <a:defRPr sz="2300">
                <a:solidFill>
                  <a:schemeClr val="tx1"/>
                </a:solidFill>
                <a:latin typeface="Tahoma" panose="020B0604030504040204" pitchFamily="34" charset="0"/>
              </a:defRPr>
            </a:lvl7pPr>
            <a:lvl8pPr marL="3304908" indent="-220327" defTabSz="930270" eaLnBrk="0" fontAlgn="base" hangingPunct="0">
              <a:spcBef>
                <a:spcPct val="0"/>
              </a:spcBef>
              <a:spcAft>
                <a:spcPct val="0"/>
              </a:spcAft>
              <a:defRPr sz="2300">
                <a:solidFill>
                  <a:schemeClr val="tx1"/>
                </a:solidFill>
                <a:latin typeface="Tahoma" panose="020B0604030504040204" pitchFamily="34" charset="0"/>
              </a:defRPr>
            </a:lvl8pPr>
            <a:lvl9pPr marL="3745563" indent="-220327" defTabSz="930270" eaLnBrk="0" fontAlgn="base" hangingPunct="0">
              <a:spcBef>
                <a:spcPct val="0"/>
              </a:spcBef>
              <a:spcAft>
                <a:spcPct val="0"/>
              </a:spcAft>
              <a:defRPr sz="2300">
                <a:solidFill>
                  <a:schemeClr val="tx1"/>
                </a:solidFill>
                <a:latin typeface="Tahoma" panose="020B0604030504040204" pitchFamily="34" charset="0"/>
              </a:defRPr>
            </a:lvl9pPr>
          </a:lstStyle>
          <a:p>
            <a:pPr eaLnBrk="1" fontAlgn="auto" hangingPunct="1">
              <a:spcBef>
                <a:spcPts val="0"/>
              </a:spcBef>
              <a:spcAft>
                <a:spcPts val="0"/>
              </a:spcAft>
              <a:defRPr/>
            </a:pPr>
            <a:fld id="{C2FB5944-9269-4452-AB35-AC0243371DC0}" type="slidenum">
              <a:rPr lang="en-US" altLang="en-US" sz="1200" kern="0">
                <a:latin typeface="Times New Roman" panose="02020603050405020304" pitchFamily="18" charset="0"/>
              </a:rPr>
              <a:pPr eaLnBrk="1" fontAlgn="auto" hangingPunct="1">
                <a:spcBef>
                  <a:spcPts val="0"/>
                </a:spcBef>
                <a:spcAft>
                  <a:spcPts val="0"/>
                </a:spcAft>
                <a:defRPr/>
              </a:pPr>
              <a:t>1</a:t>
            </a:fld>
            <a:endParaRPr lang="en-US" altLang="en-US" sz="1200" kern="0" dirty="0">
              <a:latin typeface="Times New Roman" panose="02020603050405020304" pitchFamily="18" charset="0"/>
            </a:endParaRPr>
          </a:p>
        </p:txBody>
      </p:sp>
      <p:sp>
        <p:nvSpPr>
          <p:cNvPr id="2" name="Footer Placeholder 1"/>
          <p:cNvSpPr>
            <a:spLocks noGrp="1"/>
          </p:cNvSpPr>
          <p:nvPr>
            <p:ph type="ftr" sz="quarter" idx="10"/>
          </p:nvPr>
        </p:nvSpPr>
        <p:spPr/>
        <p:txBody>
          <a:bodyPr/>
          <a:lstStyle/>
          <a:p>
            <a:pPr>
              <a:defRPr/>
            </a:pPr>
            <a:r>
              <a:rPr lang="en-US"/>
              <a:t>2020</a:t>
            </a:r>
            <a:endParaRPr lang="en-US" dirty="0"/>
          </a:p>
        </p:txBody>
      </p:sp>
    </p:spTree>
    <p:extLst>
      <p:ext uri="{BB962C8B-B14F-4D97-AF65-F5344CB8AC3E}">
        <p14:creationId xmlns:p14="http://schemas.microsoft.com/office/powerpoint/2010/main" val="4243545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3B8B306-9AE1-4C92-9B03-68703E30E649}" type="slidenum">
              <a:rPr lang="en-US" smtClean="0"/>
              <a:pPr/>
              <a:t>10</a:t>
            </a:fld>
            <a:endParaRPr lang="en-US" dirty="0"/>
          </a:p>
        </p:txBody>
      </p:sp>
      <p:sp>
        <p:nvSpPr>
          <p:cNvPr id="28674" name="Rectangle 7"/>
          <p:cNvSpPr txBox="1">
            <a:spLocks noGrp="1" noChangeArrowheads="1"/>
          </p:cNvSpPr>
          <p:nvPr/>
        </p:nvSpPr>
        <p:spPr bwMode="auto">
          <a:xfrm>
            <a:off x="3887790" y="8686802"/>
            <a:ext cx="2970212" cy="457200"/>
          </a:xfrm>
          <a:prstGeom prst="rect">
            <a:avLst/>
          </a:prstGeom>
          <a:noFill/>
          <a:ln w="9525">
            <a:noFill/>
            <a:miter lim="800000"/>
            <a:headEnd/>
            <a:tailEnd/>
          </a:ln>
        </p:spPr>
        <p:txBody>
          <a:bodyPr lIns="91410" tIns="45703" rIns="91410" bIns="45703" anchor="b"/>
          <a:lstStyle/>
          <a:p>
            <a:pPr algn="r"/>
            <a:fld id="{6737A34D-E392-4868-88A5-A1AE5D8EBFDD}" type="slidenum">
              <a:rPr lang="en-US" sz="1200"/>
              <a:pPr algn="r"/>
              <a:t>10</a:t>
            </a:fld>
            <a:endParaRPr lang="en-US" sz="1200" dirty="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 name="Footer Placeholder 1"/>
          <p:cNvSpPr>
            <a:spLocks noGrp="1"/>
          </p:cNvSpPr>
          <p:nvPr>
            <p:ph type="ftr" sz="quarter" idx="10"/>
          </p:nvPr>
        </p:nvSpPr>
        <p:spPr/>
        <p:txBody>
          <a:bodyPr/>
          <a:lstStyle/>
          <a:p>
            <a:pPr>
              <a:defRPr/>
            </a:pPr>
            <a:r>
              <a:rPr lang="en-US"/>
              <a:t>2020</a:t>
            </a:r>
            <a:endParaRPr lang="en-US" dirty="0"/>
          </a:p>
        </p:txBody>
      </p:sp>
    </p:spTree>
    <p:extLst>
      <p:ext uri="{BB962C8B-B14F-4D97-AF65-F5344CB8AC3E}">
        <p14:creationId xmlns:p14="http://schemas.microsoft.com/office/powerpoint/2010/main" val="2031710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3B8B306-9AE1-4C92-9B03-68703E30E649}" type="slidenum">
              <a:rPr lang="en-US" smtClean="0"/>
              <a:pPr/>
              <a:t>11</a:t>
            </a:fld>
            <a:endParaRPr lang="en-US" dirty="0"/>
          </a:p>
        </p:txBody>
      </p:sp>
      <p:sp>
        <p:nvSpPr>
          <p:cNvPr id="28674" name="Rectangle 7"/>
          <p:cNvSpPr txBox="1">
            <a:spLocks noGrp="1" noChangeArrowheads="1"/>
          </p:cNvSpPr>
          <p:nvPr/>
        </p:nvSpPr>
        <p:spPr bwMode="auto">
          <a:xfrm>
            <a:off x="3887790" y="8686802"/>
            <a:ext cx="2970212" cy="457200"/>
          </a:xfrm>
          <a:prstGeom prst="rect">
            <a:avLst/>
          </a:prstGeom>
          <a:noFill/>
          <a:ln w="9525">
            <a:noFill/>
            <a:miter lim="800000"/>
            <a:headEnd/>
            <a:tailEnd/>
          </a:ln>
        </p:spPr>
        <p:txBody>
          <a:bodyPr lIns="91410" tIns="45703" rIns="91410" bIns="45703" anchor="b"/>
          <a:lstStyle/>
          <a:p>
            <a:pPr algn="r"/>
            <a:fld id="{6737A34D-E392-4868-88A5-A1AE5D8EBFDD}" type="slidenum">
              <a:rPr lang="en-US" sz="1200"/>
              <a:pPr algn="r"/>
              <a:t>11</a:t>
            </a:fld>
            <a:endParaRPr lang="en-US" sz="1200" dirty="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 name="Footer Placeholder 1"/>
          <p:cNvSpPr>
            <a:spLocks noGrp="1"/>
          </p:cNvSpPr>
          <p:nvPr>
            <p:ph type="ftr" sz="quarter" idx="10"/>
          </p:nvPr>
        </p:nvSpPr>
        <p:spPr/>
        <p:txBody>
          <a:bodyPr/>
          <a:lstStyle/>
          <a:p>
            <a:pPr>
              <a:defRPr/>
            </a:pPr>
            <a:r>
              <a:rPr lang="en-US"/>
              <a:t>2020</a:t>
            </a:r>
            <a:endParaRPr lang="en-US" dirty="0"/>
          </a:p>
        </p:txBody>
      </p:sp>
    </p:spTree>
    <p:extLst>
      <p:ext uri="{BB962C8B-B14F-4D97-AF65-F5344CB8AC3E}">
        <p14:creationId xmlns:p14="http://schemas.microsoft.com/office/powerpoint/2010/main" val="1188639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US" altLang="en-US" baseline="0" dirty="0"/>
              <a:t>You can go to the </a:t>
            </a:r>
            <a:r>
              <a:rPr lang="en-US" altLang="en-US" baseline="0"/>
              <a:t>RMF.org Resources </a:t>
            </a:r>
            <a:r>
              <a:rPr lang="en-US" altLang="en-US" baseline="0" dirty="0"/>
              <a:t>menu to download updates of publications presented in this class.  You will find them under RMF Resources/RMF Publications.</a:t>
            </a:r>
            <a:endParaRPr lang="en-US" altLang="en-US" dirty="0"/>
          </a:p>
          <a:p>
            <a:endParaRPr lang="en-US" dirty="0"/>
          </a:p>
        </p:txBody>
      </p:sp>
      <p:sp>
        <p:nvSpPr>
          <p:cNvPr id="4" name="Slide Number Placeholder 3"/>
          <p:cNvSpPr>
            <a:spLocks noGrp="1"/>
          </p:cNvSpPr>
          <p:nvPr>
            <p:ph type="sldNum" sz="quarter" idx="10"/>
          </p:nvPr>
        </p:nvSpPr>
        <p:spPr/>
        <p:txBody>
          <a:bodyPr/>
          <a:lstStyle/>
          <a:p>
            <a:fld id="{BDBF9D90-6D82-4B5B-B0A3-05906848A857}" type="slidenum">
              <a:rPr lang="en-US" smtClean="0"/>
              <a:pPr/>
              <a:t>12</a:t>
            </a:fld>
            <a:endParaRPr lang="en-US" dirty="0"/>
          </a:p>
        </p:txBody>
      </p:sp>
      <p:sp>
        <p:nvSpPr>
          <p:cNvPr id="5" name="Footer Placeholder 4"/>
          <p:cNvSpPr>
            <a:spLocks noGrp="1"/>
          </p:cNvSpPr>
          <p:nvPr>
            <p:ph type="ftr" sz="quarter" idx="11"/>
          </p:nvPr>
        </p:nvSpPr>
        <p:spPr/>
        <p:txBody>
          <a:bodyPr/>
          <a:lstStyle/>
          <a:p>
            <a:pPr>
              <a:defRPr/>
            </a:pPr>
            <a:r>
              <a:rPr lang="en-US"/>
              <a:t>2020</a:t>
            </a:r>
            <a:endParaRPr lang="en-US" dirty="0"/>
          </a:p>
        </p:txBody>
      </p:sp>
    </p:spTree>
    <p:extLst>
      <p:ext uri="{BB962C8B-B14F-4D97-AF65-F5344CB8AC3E}">
        <p14:creationId xmlns:p14="http://schemas.microsoft.com/office/powerpoint/2010/main" val="4166907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2020</a:t>
            </a:r>
            <a:endParaRPr lang="en-US" dirty="0"/>
          </a:p>
        </p:txBody>
      </p:sp>
      <p:sp>
        <p:nvSpPr>
          <p:cNvPr id="5" name="Slide Number Placeholder 4"/>
          <p:cNvSpPr>
            <a:spLocks noGrp="1"/>
          </p:cNvSpPr>
          <p:nvPr>
            <p:ph type="sldNum" sz="quarter" idx="11"/>
          </p:nvPr>
        </p:nvSpPr>
        <p:spPr/>
        <p:txBody>
          <a:bodyPr/>
          <a:lstStyle/>
          <a:p>
            <a:pPr>
              <a:defRPr/>
            </a:pPr>
            <a:fld id="{CFF4A034-3E9D-4C7E-BA2C-F6B4845F36E7}" type="slidenum">
              <a:rPr lang="en-US" smtClean="0"/>
              <a:pPr>
                <a:defRPr/>
              </a:pPr>
              <a:t>13</a:t>
            </a:fld>
            <a:endParaRPr lang="en-US" dirty="0"/>
          </a:p>
        </p:txBody>
      </p:sp>
    </p:spTree>
    <p:extLst>
      <p:ext uri="{BB962C8B-B14F-4D97-AF65-F5344CB8AC3E}">
        <p14:creationId xmlns:p14="http://schemas.microsoft.com/office/powerpoint/2010/main" val="1645022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F9D90-6D82-4B5B-B0A3-05906848A857}" type="slidenum">
              <a:rPr lang="en-US" smtClean="0"/>
              <a:pPr/>
              <a:t>14</a:t>
            </a:fld>
            <a:endParaRPr lang="en-US" dirty="0"/>
          </a:p>
        </p:txBody>
      </p:sp>
      <p:sp>
        <p:nvSpPr>
          <p:cNvPr id="5" name="Footer Placeholder 4"/>
          <p:cNvSpPr>
            <a:spLocks noGrp="1"/>
          </p:cNvSpPr>
          <p:nvPr>
            <p:ph type="ftr" sz="quarter" idx="11"/>
          </p:nvPr>
        </p:nvSpPr>
        <p:spPr/>
        <p:txBody>
          <a:bodyPr/>
          <a:lstStyle/>
          <a:p>
            <a:pPr>
              <a:defRPr/>
            </a:pPr>
            <a:r>
              <a:rPr lang="en-US"/>
              <a:t>2020</a:t>
            </a:r>
            <a:endParaRPr lang="en-US" dirty="0"/>
          </a:p>
        </p:txBody>
      </p:sp>
    </p:spTree>
    <p:extLst>
      <p:ext uri="{BB962C8B-B14F-4D97-AF65-F5344CB8AC3E}">
        <p14:creationId xmlns:p14="http://schemas.microsoft.com/office/powerpoint/2010/main" val="1326519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F9D90-6D82-4B5B-B0A3-05906848A857}" type="slidenum">
              <a:rPr lang="en-US" smtClean="0"/>
              <a:pPr/>
              <a:t>15</a:t>
            </a:fld>
            <a:endParaRPr lang="en-US" dirty="0"/>
          </a:p>
        </p:txBody>
      </p:sp>
      <p:sp>
        <p:nvSpPr>
          <p:cNvPr id="5" name="Footer Placeholder 4"/>
          <p:cNvSpPr>
            <a:spLocks noGrp="1"/>
          </p:cNvSpPr>
          <p:nvPr>
            <p:ph type="ftr" sz="quarter" idx="11"/>
          </p:nvPr>
        </p:nvSpPr>
        <p:spPr/>
        <p:txBody>
          <a:bodyPr/>
          <a:lstStyle/>
          <a:p>
            <a:pPr>
              <a:defRPr/>
            </a:pPr>
            <a:r>
              <a:rPr lang="en-US"/>
              <a:t>2020</a:t>
            </a:r>
            <a:endParaRPr lang="en-US" dirty="0"/>
          </a:p>
        </p:txBody>
      </p:sp>
    </p:spTree>
    <p:extLst>
      <p:ext uri="{BB962C8B-B14F-4D97-AF65-F5344CB8AC3E}">
        <p14:creationId xmlns:p14="http://schemas.microsoft.com/office/powerpoint/2010/main" val="2174307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NIST Computer Security Resource Center (CSRC) is a comprehensive repository of information security publications information about upcoming conferences and events, and technical guidance. </a:t>
            </a:r>
            <a:endParaRPr lang="en-US" dirty="0"/>
          </a:p>
        </p:txBody>
      </p:sp>
      <p:sp>
        <p:nvSpPr>
          <p:cNvPr id="4" name="Slide Number Placeholder 3"/>
          <p:cNvSpPr>
            <a:spLocks noGrp="1"/>
          </p:cNvSpPr>
          <p:nvPr>
            <p:ph type="sldNum" sz="quarter" idx="10"/>
          </p:nvPr>
        </p:nvSpPr>
        <p:spPr/>
        <p:txBody>
          <a:bodyPr/>
          <a:lstStyle/>
          <a:p>
            <a:fld id="{BDBF9D90-6D82-4B5B-B0A3-05906848A857}" type="slidenum">
              <a:rPr lang="en-US" smtClean="0"/>
              <a:pPr/>
              <a:t>16</a:t>
            </a:fld>
            <a:endParaRPr lang="en-US" dirty="0"/>
          </a:p>
        </p:txBody>
      </p:sp>
      <p:sp>
        <p:nvSpPr>
          <p:cNvPr id="5" name="Footer Placeholder 4"/>
          <p:cNvSpPr>
            <a:spLocks noGrp="1"/>
          </p:cNvSpPr>
          <p:nvPr>
            <p:ph type="ftr" sz="quarter" idx="11"/>
          </p:nvPr>
        </p:nvSpPr>
        <p:spPr/>
        <p:txBody>
          <a:bodyPr/>
          <a:lstStyle/>
          <a:p>
            <a:pPr>
              <a:defRPr/>
            </a:pPr>
            <a:r>
              <a:rPr lang="en-US"/>
              <a:t>2020</a:t>
            </a:r>
            <a:endParaRPr lang="en-US" dirty="0"/>
          </a:p>
        </p:txBody>
      </p:sp>
    </p:spTree>
    <p:extLst>
      <p:ext uri="{BB962C8B-B14F-4D97-AF65-F5344CB8AC3E}">
        <p14:creationId xmlns:p14="http://schemas.microsoft.com/office/powerpoint/2010/main" val="408563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RMF Knowledge Service (KS) is</a:t>
            </a:r>
            <a:r>
              <a:rPr lang="en-US" baseline="0" dirty="0"/>
              <a:t> the official DoD repository of RMF information. It is maintained and managed by the RMF Technical Advisory Group (TAG) under the supervision of the DoD SISO. </a:t>
            </a:r>
          </a:p>
          <a:p>
            <a:r>
              <a:rPr lang="en-US" baseline="0" dirty="0"/>
              <a:t> Anyone involved with RMF on a regular basis is encouraged to use KS as a resource. There is even a Forum where you can post questions and receive answers from your peers. </a:t>
            </a:r>
          </a:p>
          <a:p>
            <a:endParaRPr lang="en-US" dirty="0"/>
          </a:p>
        </p:txBody>
      </p:sp>
      <p:sp>
        <p:nvSpPr>
          <p:cNvPr id="4" name="Slide Number Placeholder 3"/>
          <p:cNvSpPr>
            <a:spLocks noGrp="1"/>
          </p:cNvSpPr>
          <p:nvPr>
            <p:ph type="sldNum" sz="quarter" idx="10"/>
          </p:nvPr>
        </p:nvSpPr>
        <p:spPr/>
        <p:txBody>
          <a:bodyPr/>
          <a:lstStyle/>
          <a:p>
            <a:fld id="{BDBF9D90-6D82-4B5B-B0A3-05906848A857}" type="slidenum">
              <a:rPr lang="en-US" smtClean="0"/>
              <a:pPr/>
              <a:t>17</a:t>
            </a:fld>
            <a:endParaRPr lang="en-US" dirty="0"/>
          </a:p>
        </p:txBody>
      </p:sp>
      <p:sp>
        <p:nvSpPr>
          <p:cNvPr id="5" name="Footer Placeholder 4"/>
          <p:cNvSpPr>
            <a:spLocks noGrp="1"/>
          </p:cNvSpPr>
          <p:nvPr>
            <p:ph type="ftr" sz="quarter" idx="11"/>
          </p:nvPr>
        </p:nvSpPr>
        <p:spPr/>
        <p:txBody>
          <a:bodyPr/>
          <a:lstStyle/>
          <a:p>
            <a:pPr>
              <a:defRPr/>
            </a:pPr>
            <a:r>
              <a:rPr lang="en-US"/>
              <a:t>2020</a:t>
            </a:r>
            <a:endParaRPr lang="en-US" dirty="0"/>
          </a:p>
        </p:txBody>
      </p:sp>
    </p:spTree>
    <p:extLst>
      <p:ext uri="{BB962C8B-B14F-4D97-AF65-F5344CB8AC3E}">
        <p14:creationId xmlns:p14="http://schemas.microsoft.com/office/powerpoint/2010/main" val="2277156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screen shots illustrate</a:t>
            </a:r>
            <a:r>
              <a:rPr lang="en-US" baseline="0" dirty="0"/>
              <a:t> the use of eMASS. You can also see on the eMASS “home page” there are place holders for Workload Tasks and Notifications, which support the “workflow” functionality.  </a:t>
            </a:r>
            <a:endParaRPr lang="en-US" dirty="0"/>
          </a:p>
        </p:txBody>
      </p:sp>
      <p:sp>
        <p:nvSpPr>
          <p:cNvPr id="4" name="Slide Number Placeholder 3"/>
          <p:cNvSpPr>
            <a:spLocks noGrp="1"/>
          </p:cNvSpPr>
          <p:nvPr>
            <p:ph type="sldNum" sz="quarter" idx="10"/>
          </p:nvPr>
        </p:nvSpPr>
        <p:spPr/>
        <p:txBody>
          <a:bodyPr/>
          <a:lstStyle/>
          <a:p>
            <a:fld id="{BDBF9D90-6D82-4B5B-B0A3-05906848A857}" type="slidenum">
              <a:rPr lang="en-US" smtClean="0"/>
              <a:pPr/>
              <a:t>18</a:t>
            </a:fld>
            <a:endParaRPr lang="en-US" dirty="0"/>
          </a:p>
        </p:txBody>
      </p:sp>
      <p:sp>
        <p:nvSpPr>
          <p:cNvPr id="5" name="Footer Placeholder 4"/>
          <p:cNvSpPr>
            <a:spLocks noGrp="1"/>
          </p:cNvSpPr>
          <p:nvPr>
            <p:ph type="ftr" sz="quarter" idx="11"/>
          </p:nvPr>
        </p:nvSpPr>
        <p:spPr/>
        <p:txBody>
          <a:bodyPr/>
          <a:lstStyle/>
          <a:p>
            <a:pPr>
              <a:defRPr/>
            </a:pPr>
            <a:r>
              <a:rPr lang="en-US"/>
              <a:t>2020</a:t>
            </a:r>
            <a:endParaRPr lang="en-US" dirty="0"/>
          </a:p>
        </p:txBody>
      </p:sp>
    </p:spTree>
    <p:extLst>
      <p:ext uri="{BB962C8B-B14F-4D97-AF65-F5344CB8AC3E}">
        <p14:creationId xmlns:p14="http://schemas.microsoft.com/office/powerpoint/2010/main" val="357449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0D0B1A5-C73F-47F1-BC6A-1403DFBF4624}" type="slidenum">
              <a:rPr lang="en-US" smtClean="0"/>
              <a:pPr/>
              <a:t>19</a:t>
            </a:fld>
            <a:endParaRPr lang="en-US" dirty="0"/>
          </a:p>
        </p:txBody>
      </p:sp>
      <p:sp>
        <p:nvSpPr>
          <p:cNvPr id="324610" name="Rectangle 7"/>
          <p:cNvSpPr txBox="1">
            <a:spLocks noGrp="1" noChangeArrowheads="1"/>
          </p:cNvSpPr>
          <p:nvPr/>
        </p:nvSpPr>
        <p:spPr bwMode="auto">
          <a:xfrm>
            <a:off x="3887790" y="8686802"/>
            <a:ext cx="2970212" cy="457200"/>
          </a:xfrm>
          <a:prstGeom prst="rect">
            <a:avLst/>
          </a:prstGeom>
          <a:noFill/>
          <a:ln w="9525">
            <a:noFill/>
            <a:miter lim="800000"/>
            <a:headEnd/>
            <a:tailEnd/>
          </a:ln>
        </p:spPr>
        <p:txBody>
          <a:bodyPr lIns="91410" tIns="45703" rIns="91410" bIns="45703" anchor="b"/>
          <a:lstStyle/>
          <a:p>
            <a:pPr algn="r"/>
            <a:fld id="{F72CFAAA-8590-4755-95C6-C64196A86C8E}" type="slidenum">
              <a:rPr lang="en-US" sz="1200"/>
              <a:pPr algn="r"/>
              <a:t>19</a:t>
            </a:fld>
            <a:endParaRPr lang="en-US" sz="1200" dirty="0"/>
          </a:p>
        </p:txBody>
      </p:sp>
      <p:sp>
        <p:nvSpPr>
          <p:cNvPr id="324611" name="Rectangle 7"/>
          <p:cNvSpPr txBox="1">
            <a:spLocks noGrp="1" noChangeArrowheads="1"/>
          </p:cNvSpPr>
          <p:nvPr/>
        </p:nvSpPr>
        <p:spPr bwMode="auto">
          <a:xfrm>
            <a:off x="3887790" y="8686802"/>
            <a:ext cx="2970212" cy="457200"/>
          </a:xfrm>
          <a:prstGeom prst="rect">
            <a:avLst/>
          </a:prstGeom>
          <a:noFill/>
          <a:ln w="9525">
            <a:noFill/>
            <a:miter lim="800000"/>
            <a:headEnd/>
            <a:tailEnd/>
          </a:ln>
        </p:spPr>
        <p:txBody>
          <a:bodyPr lIns="91410" tIns="45703" rIns="91410" bIns="45703" anchor="b"/>
          <a:lstStyle/>
          <a:p>
            <a:pPr algn="r"/>
            <a:fld id="{571ACC16-52C2-4D0C-8F53-B210C3808567}" type="slidenum">
              <a:rPr lang="en-US" sz="1200"/>
              <a:pPr algn="r"/>
              <a:t>19</a:t>
            </a:fld>
            <a:endParaRPr lang="en-US" sz="1200" dirty="0"/>
          </a:p>
        </p:txBody>
      </p:sp>
      <p:sp>
        <p:nvSpPr>
          <p:cNvPr id="324612" name="Rectangle 7"/>
          <p:cNvSpPr txBox="1">
            <a:spLocks noGrp="1" noChangeArrowheads="1"/>
          </p:cNvSpPr>
          <p:nvPr/>
        </p:nvSpPr>
        <p:spPr bwMode="auto">
          <a:xfrm>
            <a:off x="3887790" y="8686802"/>
            <a:ext cx="2970212" cy="457200"/>
          </a:xfrm>
          <a:prstGeom prst="rect">
            <a:avLst/>
          </a:prstGeom>
          <a:noFill/>
          <a:ln w="9525">
            <a:noFill/>
            <a:miter lim="800000"/>
            <a:headEnd/>
            <a:tailEnd/>
          </a:ln>
        </p:spPr>
        <p:txBody>
          <a:bodyPr lIns="91410" tIns="45703" rIns="91410" bIns="45703" anchor="b"/>
          <a:lstStyle/>
          <a:p>
            <a:pPr algn="r"/>
            <a:fld id="{26898498-4509-427C-A008-95388D4790E3}" type="slidenum">
              <a:rPr lang="en-US" sz="1200"/>
              <a:pPr algn="r"/>
              <a:t>19</a:t>
            </a:fld>
            <a:endParaRPr lang="en-US" sz="1200" dirty="0"/>
          </a:p>
        </p:txBody>
      </p:sp>
      <p:sp>
        <p:nvSpPr>
          <p:cNvPr id="3246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46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a:t>Please email us and let us know what you liked about the course, what you would like to see added, and anything you want to share.  We would love to hear from you.</a:t>
            </a:r>
            <a:endParaRPr lang="en-US" dirty="0"/>
          </a:p>
        </p:txBody>
      </p:sp>
      <p:sp>
        <p:nvSpPr>
          <p:cNvPr id="2" name="Footer Placeholder 1"/>
          <p:cNvSpPr>
            <a:spLocks noGrp="1"/>
          </p:cNvSpPr>
          <p:nvPr>
            <p:ph type="ftr" sz="quarter" idx="10"/>
          </p:nvPr>
        </p:nvSpPr>
        <p:spPr/>
        <p:txBody>
          <a:bodyPr/>
          <a:lstStyle/>
          <a:p>
            <a:pPr>
              <a:defRPr/>
            </a:pPr>
            <a:r>
              <a:rPr lang="en-US"/>
              <a:t>2020</a:t>
            </a:r>
            <a:endParaRPr lang="en-US" dirty="0"/>
          </a:p>
        </p:txBody>
      </p:sp>
    </p:spTree>
    <p:extLst>
      <p:ext uri="{BB962C8B-B14F-4D97-AF65-F5344CB8AC3E}">
        <p14:creationId xmlns:p14="http://schemas.microsoft.com/office/powerpoint/2010/main" val="98928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7B5F3-CC76-4B56-8F96-03B2D83A7ECA}" type="slidenum">
              <a:rPr lang="en-US"/>
              <a:pPr/>
              <a:t>2</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dirty="0"/>
              <a:t>&gt;&gt; The estimated</a:t>
            </a:r>
            <a:r>
              <a:rPr lang="en-US" baseline="0" dirty="0"/>
              <a:t> time schedule is just that – an estimate. A lot will depend on the number and nature of questions that are asked. Also, in general, smaller size classes tend to go faster than larger ones. It’s therefore possible we might finish early. If the opposite turns out to be true, your instructor will make every effort to not let the class run too late … without sacrificing quality or omitting important material. </a:t>
            </a:r>
          </a:p>
          <a:p>
            <a:r>
              <a:rPr lang="en-US" baseline="0" dirty="0"/>
              <a:t>&gt;&gt; Also, for online students, please note we have students in multiple time zones, so the “lunch” break may not come at the most opportune time for you. We ask you to bear with us and be as flexible as possible.</a:t>
            </a:r>
          </a:p>
          <a:p>
            <a:r>
              <a:rPr lang="en-US" baseline="0" dirty="0"/>
              <a:t>Check with students to make sure they know if they are registered for one day only (D1); 4 days (D4); plus add-on day (D5) </a:t>
            </a:r>
          </a:p>
        </p:txBody>
      </p:sp>
      <p:sp>
        <p:nvSpPr>
          <p:cNvPr id="2" name="Footer Placeholder 1"/>
          <p:cNvSpPr>
            <a:spLocks noGrp="1"/>
          </p:cNvSpPr>
          <p:nvPr>
            <p:ph type="ftr" sz="quarter" idx="10"/>
          </p:nvPr>
        </p:nvSpPr>
        <p:spPr/>
        <p:txBody>
          <a:bodyPr/>
          <a:lstStyle/>
          <a:p>
            <a:pPr>
              <a:defRPr/>
            </a:pPr>
            <a:r>
              <a:rPr lang="en-US"/>
              <a:t>2020</a:t>
            </a:r>
            <a:endParaRPr lang="en-US" dirty="0"/>
          </a:p>
        </p:txBody>
      </p:sp>
    </p:spTree>
    <p:extLst>
      <p:ext uri="{BB962C8B-B14F-4D97-AF65-F5344CB8AC3E}">
        <p14:creationId xmlns:p14="http://schemas.microsoft.com/office/powerpoint/2010/main" val="166103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7D9F6-C818-4C08-8FBA-3D087C42E21C}" type="slidenum">
              <a:rPr lang="en-US"/>
              <a:pPr/>
              <a:t>3</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sz="1000" dirty="0">
                <a:latin typeface="Arial" panose="020B0604020202020204" pitchFamily="34" charset="0"/>
              </a:rPr>
              <a:t>RMF is not just a DoD process; it is the “standard” process for federal civil agencies and the intelligence community as well. Of course, DoD has made a few adaptations and added a few “wrinkles” to make the process “their own” … at least a little bit. Everyone involved with DoD IT – government employees, contractors, even product vendors and “outsourced” service providers – needs to get up to speed on this new process soonest. </a:t>
            </a:r>
          </a:p>
        </p:txBody>
      </p:sp>
      <p:sp>
        <p:nvSpPr>
          <p:cNvPr id="2" name="Footer Placeholder 1"/>
          <p:cNvSpPr>
            <a:spLocks noGrp="1"/>
          </p:cNvSpPr>
          <p:nvPr>
            <p:ph type="ftr" sz="quarter" idx="10"/>
          </p:nvPr>
        </p:nvSpPr>
        <p:spPr/>
        <p:txBody>
          <a:bodyPr/>
          <a:lstStyle/>
          <a:p>
            <a:pPr>
              <a:defRPr/>
            </a:pPr>
            <a:r>
              <a:rPr lang="en-US"/>
              <a:t>2020</a:t>
            </a:r>
            <a:endParaRPr lang="en-US" dirty="0"/>
          </a:p>
        </p:txBody>
      </p:sp>
    </p:spTree>
    <p:extLst>
      <p:ext uri="{BB962C8B-B14F-4D97-AF65-F5344CB8AC3E}">
        <p14:creationId xmlns:p14="http://schemas.microsoft.com/office/powerpoint/2010/main" val="269462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DEECB-E23C-4783-AAC1-1E5FF8D6EEAE}" type="slidenum">
              <a:rPr lang="en-US"/>
              <a:pPr/>
              <a:t>4</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dirty="0"/>
              <a:t>That’s why we’re here. Our</a:t>
            </a:r>
            <a:r>
              <a:rPr lang="en-US" baseline="0" dirty="0"/>
              <a:t> goal is to get you familiar with RMF and how it is being implemented in the DoD environment., as well as the many RMF Resources such as websites, publications and automated tools.</a:t>
            </a:r>
            <a:endParaRPr lang="en-US" dirty="0"/>
          </a:p>
        </p:txBody>
      </p:sp>
      <p:sp>
        <p:nvSpPr>
          <p:cNvPr id="2" name="Footer Placeholder 1"/>
          <p:cNvSpPr>
            <a:spLocks noGrp="1"/>
          </p:cNvSpPr>
          <p:nvPr>
            <p:ph type="ftr" sz="quarter" idx="10"/>
          </p:nvPr>
        </p:nvSpPr>
        <p:spPr/>
        <p:txBody>
          <a:bodyPr/>
          <a:lstStyle/>
          <a:p>
            <a:pPr>
              <a:defRPr/>
            </a:pPr>
            <a:r>
              <a:rPr lang="en-US"/>
              <a:t>2020</a:t>
            </a:r>
            <a:endParaRPr lang="en-US" dirty="0"/>
          </a:p>
        </p:txBody>
      </p:sp>
    </p:spTree>
    <p:extLst>
      <p:ext uri="{BB962C8B-B14F-4D97-AF65-F5344CB8AC3E}">
        <p14:creationId xmlns:p14="http://schemas.microsoft.com/office/powerpoint/2010/main" val="113179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6">
              <a:defRPr/>
            </a:pPr>
            <a:r>
              <a:rPr lang="en-US" dirty="0"/>
              <a:t>It is obvious we cannot provide</a:t>
            </a:r>
            <a:r>
              <a:rPr lang="en-US" baseline="0" dirty="0"/>
              <a:t> “program, system or environment-specific guidance” (since we don’t know the specifics of where you work or what you do). However, please feel free to bring up issues related to your specific work environment, whether you’re seeking guidance or just feel your contribution will add value to the class. And, of course, please keep information sensitivity in mind when doing so.</a:t>
            </a:r>
            <a:endParaRPr lang="en-US" dirty="0"/>
          </a:p>
          <a:p>
            <a:endParaRPr lang="en-US" dirty="0"/>
          </a:p>
        </p:txBody>
      </p:sp>
      <p:sp>
        <p:nvSpPr>
          <p:cNvPr id="4" name="Slide Number Placeholder 3"/>
          <p:cNvSpPr>
            <a:spLocks noGrp="1"/>
          </p:cNvSpPr>
          <p:nvPr>
            <p:ph type="sldNum" sz="quarter" idx="10"/>
          </p:nvPr>
        </p:nvSpPr>
        <p:spPr/>
        <p:txBody>
          <a:bodyPr/>
          <a:lstStyle/>
          <a:p>
            <a:fld id="{BDBF9D90-6D82-4B5B-B0A3-05906848A857}" type="slidenum">
              <a:rPr lang="en-US" smtClean="0"/>
              <a:pPr/>
              <a:t>5</a:t>
            </a:fld>
            <a:endParaRPr lang="en-US" dirty="0"/>
          </a:p>
        </p:txBody>
      </p:sp>
      <p:sp>
        <p:nvSpPr>
          <p:cNvPr id="5" name="Footer Placeholder 4"/>
          <p:cNvSpPr>
            <a:spLocks noGrp="1"/>
          </p:cNvSpPr>
          <p:nvPr>
            <p:ph type="ftr" sz="quarter" idx="11"/>
          </p:nvPr>
        </p:nvSpPr>
        <p:spPr/>
        <p:txBody>
          <a:bodyPr/>
          <a:lstStyle/>
          <a:p>
            <a:pPr>
              <a:defRPr/>
            </a:pPr>
            <a:r>
              <a:rPr lang="en-US"/>
              <a:t>2020</a:t>
            </a:r>
            <a:endParaRPr lang="en-US" dirty="0"/>
          </a:p>
        </p:txBody>
      </p:sp>
    </p:spTree>
    <p:extLst>
      <p:ext uri="{BB962C8B-B14F-4D97-AF65-F5344CB8AC3E}">
        <p14:creationId xmlns:p14="http://schemas.microsoft.com/office/powerpoint/2010/main" val="236914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3B8B306-9AE1-4C92-9B03-68703E30E649}" type="slidenum">
              <a:rPr lang="en-US" smtClean="0"/>
              <a:pPr/>
              <a:t>6</a:t>
            </a:fld>
            <a:endParaRPr lang="en-US" dirty="0"/>
          </a:p>
        </p:txBody>
      </p:sp>
      <p:sp>
        <p:nvSpPr>
          <p:cNvPr id="28674" name="Rectangle 7"/>
          <p:cNvSpPr txBox="1">
            <a:spLocks noGrp="1" noChangeArrowheads="1"/>
          </p:cNvSpPr>
          <p:nvPr/>
        </p:nvSpPr>
        <p:spPr bwMode="auto">
          <a:xfrm>
            <a:off x="3887790" y="8686802"/>
            <a:ext cx="2970212" cy="457200"/>
          </a:xfrm>
          <a:prstGeom prst="rect">
            <a:avLst/>
          </a:prstGeom>
          <a:noFill/>
          <a:ln w="9525">
            <a:noFill/>
            <a:miter lim="800000"/>
            <a:headEnd/>
            <a:tailEnd/>
          </a:ln>
        </p:spPr>
        <p:txBody>
          <a:bodyPr lIns="91410" tIns="45703" rIns="91410" bIns="45703" anchor="b"/>
          <a:lstStyle/>
          <a:p>
            <a:pPr algn="r"/>
            <a:fld id="{6737A34D-E392-4868-88A5-A1AE5D8EBFDD}" type="slidenum">
              <a:rPr lang="en-US" sz="1200"/>
              <a:pPr algn="r"/>
              <a:t>6</a:t>
            </a:fld>
            <a:endParaRPr lang="en-US" sz="1200" dirty="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a:t>
            </a:r>
            <a:r>
              <a:rPr lang="en-US" baseline="0" dirty="0"/>
              <a:t> plethora of information will be presented during this class. Since the curriculum has been developed for a diverse audience, some of the material will be directly relevant (bullseye!) to your particular role within your organization and within the RMF process. Other material may seem rather tangential to your expected role. You are encouraged, however, to pay close attention to </a:t>
            </a:r>
            <a:r>
              <a:rPr lang="en-US" u="sng" baseline="0" dirty="0"/>
              <a:t>all</a:t>
            </a:r>
            <a:r>
              <a:rPr lang="en-US" baseline="0" dirty="0"/>
              <a:t> of it. Our experience is that individuals’ roles tend to evolve over time … what seems peripheral today may become crucial tomorrow … especially when you return to your work environment as “the knowledgeable one” after attending this training!</a:t>
            </a:r>
            <a:endParaRPr lang="en-US" dirty="0"/>
          </a:p>
        </p:txBody>
      </p:sp>
      <p:sp>
        <p:nvSpPr>
          <p:cNvPr id="2" name="Footer Placeholder 1"/>
          <p:cNvSpPr>
            <a:spLocks noGrp="1"/>
          </p:cNvSpPr>
          <p:nvPr>
            <p:ph type="ftr" sz="quarter" idx="10"/>
          </p:nvPr>
        </p:nvSpPr>
        <p:spPr/>
        <p:txBody>
          <a:bodyPr/>
          <a:lstStyle/>
          <a:p>
            <a:pPr>
              <a:defRPr/>
            </a:pPr>
            <a:r>
              <a:rPr lang="en-US"/>
              <a:t>2020</a:t>
            </a:r>
            <a:endParaRPr lang="en-US" dirty="0"/>
          </a:p>
        </p:txBody>
      </p:sp>
    </p:spTree>
    <p:extLst>
      <p:ext uri="{BB962C8B-B14F-4D97-AF65-F5344CB8AC3E}">
        <p14:creationId xmlns:p14="http://schemas.microsoft.com/office/powerpoint/2010/main" val="1012142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3B8B306-9AE1-4C92-9B03-68703E30E649}" type="slidenum">
              <a:rPr lang="en-US" smtClean="0"/>
              <a:pPr/>
              <a:t>7</a:t>
            </a:fld>
            <a:endParaRPr lang="en-US" dirty="0"/>
          </a:p>
        </p:txBody>
      </p:sp>
      <p:sp>
        <p:nvSpPr>
          <p:cNvPr id="28674" name="Rectangle 7"/>
          <p:cNvSpPr txBox="1">
            <a:spLocks noGrp="1" noChangeArrowheads="1"/>
          </p:cNvSpPr>
          <p:nvPr/>
        </p:nvSpPr>
        <p:spPr bwMode="auto">
          <a:xfrm>
            <a:off x="3887790" y="8686802"/>
            <a:ext cx="2970212" cy="457200"/>
          </a:xfrm>
          <a:prstGeom prst="rect">
            <a:avLst/>
          </a:prstGeom>
          <a:noFill/>
          <a:ln w="9525">
            <a:noFill/>
            <a:miter lim="800000"/>
            <a:headEnd/>
            <a:tailEnd/>
          </a:ln>
        </p:spPr>
        <p:txBody>
          <a:bodyPr lIns="91410" tIns="45703" rIns="91410" bIns="45703" anchor="b"/>
          <a:lstStyle/>
          <a:p>
            <a:pPr algn="r"/>
            <a:fld id="{6737A34D-E392-4868-88A5-A1AE5D8EBFDD}" type="slidenum">
              <a:rPr lang="en-US" sz="1200"/>
              <a:pPr algn="r"/>
              <a:t>7</a:t>
            </a:fld>
            <a:endParaRPr lang="en-US" sz="1200" dirty="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 name="Footer Placeholder 1"/>
          <p:cNvSpPr>
            <a:spLocks noGrp="1"/>
          </p:cNvSpPr>
          <p:nvPr>
            <p:ph type="ftr" sz="quarter" idx="10"/>
          </p:nvPr>
        </p:nvSpPr>
        <p:spPr/>
        <p:txBody>
          <a:bodyPr/>
          <a:lstStyle/>
          <a:p>
            <a:pPr>
              <a:defRPr/>
            </a:pPr>
            <a:r>
              <a:rPr lang="en-US"/>
              <a:t>2020</a:t>
            </a:r>
            <a:endParaRPr lang="en-US" dirty="0"/>
          </a:p>
        </p:txBody>
      </p:sp>
    </p:spTree>
    <p:extLst>
      <p:ext uri="{BB962C8B-B14F-4D97-AF65-F5344CB8AC3E}">
        <p14:creationId xmlns:p14="http://schemas.microsoft.com/office/powerpoint/2010/main" val="1942302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3B8B306-9AE1-4C92-9B03-68703E30E649}" type="slidenum">
              <a:rPr lang="en-US" smtClean="0"/>
              <a:pPr/>
              <a:t>8</a:t>
            </a:fld>
            <a:endParaRPr lang="en-US" dirty="0"/>
          </a:p>
        </p:txBody>
      </p:sp>
      <p:sp>
        <p:nvSpPr>
          <p:cNvPr id="28674" name="Rectangle 7"/>
          <p:cNvSpPr txBox="1">
            <a:spLocks noGrp="1" noChangeArrowheads="1"/>
          </p:cNvSpPr>
          <p:nvPr/>
        </p:nvSpPr>
        <p:spPr bwMode="auto">
          <a:xfrm>
            <a:off x="3887790" y="8686802"/>
            <a:ext cx="2970212" cy="457200"/>
          </a:xfrm>
          <a:prstGeom prst="rect">
            <a:avLst/>
          </a:prstGeom>
          <a:noFill/>
          <a:ln w="9525">
            <a:noFill/>
            <a:miter lim="800000"/>
            <a:headEnd/>
            <a:tailEnd/>
          </a:ln>
        </p:spPr>
        <p:txBody>
          <a:bodyPr lIns="91410" tIns="45703" rIns="91410" bIns="45703" anchor="b"/>
          <a:lstStyle/>
          <a:p>
            <a:pPr algn="r"/>
            <a:fld id="{6737A34D-E392-4868-88A5-A1AE5D8EBFDD}" type="slidenum">
              <a:rPr lang="en-US" sz="1200"/>
              <a:pPr algn="r"/>
              <a:t>8</a:t>
            </a:fld>
            <a:endParaRPr lang="en-US" sz="1200" dirty="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 name="Footer Placeholder 1"/>
          <p:cNvSpPr>
            <a:spLocks noGrp="1"/>
          </p:cNvSpPr>
          <p:nvPr>
            <p:ph type="ftr" sz="quarter" idx="10"/>
          </p:nvPr>
        </p:nvSpPr>
        <p:spPr/>
        <p:txBody>
          <a:bodyPr/>
          <a:lstStyle/>
          <a:p>
            <a:pPr>
              <a:defRPr/>
            </a:pPr>
            <a:r>
              <a:rPr lang="en-US"/>
              <a:t>2020</a:t>
            </a:r>
            <a:endParaRPr lang="en-US" dirty="0"/>
          </a:p>
        </p:txBody>
      </p:sp>
    </p:spTree>
    <p:extLst>
      <p:ext uri="{BB962C8B-B14F-4D97-AF65-F5344CB8AC3E}">
        <p14:creationId xmlns:p14="http://schemas.microsoft.com/office/powerpoint/2010/main" val="220480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3B8B306-9AE1-4C92-9B03-68703E30E649}" type="slidenum">
              <a:rPr lang="en-US" smtClean="0"/>
              <a:pPr/>
              <a:t>9</a:t>
            </a:fld>
            <a:endParaRPr lang="en-US" dirty="0"/>
          </a:p>
        </p:txBody>
      </p:sp>
      <p:sp>
        <p:nvSpPr>
          <p:cNvPr id="28674" name="Rectangle 7"/>
          <p:cNvSpPr txBox="1">
            <a:spLocks noGrp="1" noChangeArrowheads="1"/>
          </p:cNvSpPr>
          <p:nvPr/>
        </p:nvSpPr>
        <p:spPr bwMode="auto">
          <a:xfrm>
            <a:off x="3887790" y="8686802"/>
            <a:ext cx="2970212" cy="457200"/>
          </a:xfrm>
          <a:prstGeom prst="rect">
            <a:avLst/>
          </a:prstGeom>
          <a:noFill/>
          <a:ln w="9525">
            <a:noFill/>
            <a:miter lim="800000"/>
            <a:headEnd/>
            <a:tailEnd/>
          </a:ln>
        </p:spPr>
        <p:txBody>
          <a:bodyPr lIns="91410" tIns="45703" rIns="91410" bIns="45703" anchor="b"/>
          <a:lstStyle/>
          <a:p>
            <a:pPr algn="r"/>
            <a:fld id="{6737A34D-E392-4868-88A5-A1AE5D8EBFDD}" type="slidenum">
              <a:rPr lang="en-US" sz="1200"/>
              <a:pPr algn="r"/>
              <a:t>9</a:t>
            </a:fld>
            <a:endParaRPr lang="en-US" sz="1200" dirty="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 name="Footer Placeholder 1"/>
          <p:cNvSpPr>
            <a:spLocks noGrp="1"/>
          </p:cNvSpPr>
          <p:nvPr>
            <p:ph type="ftr" sz="quarter" idx="10"/>
          </p:nvPr>
        </p:nvSpPr>
        <p:spPr/>
        <p:txBody>
          <a:bodyPr/>
          <a:lstStyle/>
          <a:p>
            <a:pPr>
              <a:defRPr/>
            </a:pPr>
            <a:r>
              <a:rPr lang="en-US"/>
              <a:t>2020</a:t>
            </a:r>
            <a:endParaRPr lang="en-US" dirty="0"/>
          </a:p>
        </p:txBody>
      </p:sp>
    </p:spTree>
    <p:extLst>
      <p:ext uri="{BB962C8B-B14F-4D97-AF65-F5344CB8AC3E}">
        <p14:creationId xmlns:p14="http://schemas.microsoft.com/office/powerpoint/2010/main" val="3794025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Master" Target="../slideMasters/slideMaster1.xml"/><Relationship Id="rId5" Type="http://schemas.openxmlformats.org/officeDocument/2006/relationships/tags" Target="../tags/tag43.xml"/><Relationship Id="rId4" Type="http://schemas.openxmlformats.org/officeDocument/2006/relationships/tags" Target="../tags/tag4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56.xml"/></Relationships>
</file>

<file path=ppt/slideLayouts/_rels/slideLayout5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ags" Target="../tags/tag6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lstStyle>
            <a:lvl1pPr>
              <a:defRPr sz="240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33"/>
          <p:cNvSpPr>
            <a:spLocks noGrp="1" noChangeArrowheads="1"/>
          </p:cNvSpPr>
          <p:nvPr>
            <p:ph type="title"/>
            <p:custDataLst>
              <p:tags r:id="rId2"/>
            </p:custDataLst>
          </p:nvPr>
        </p:nvSpPr>
        <p:spPr bwMode="auto">
          <a:xfrm>
            <a:off x="1219200" y="0"/>
            <a:ext cx="76962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1013172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2"/>
            <a:ext cx="2590800" cy="4760913"/>
          </a:xfrm>
        </p:spPr>
        <p:txBody>
          <a:bodyPr/>
          <a:lstStyle>
            <a:lvl1pPr marL="176213" indent="-176213">
              <a:defRPr sz="1800"/>
            </a:lvl1pPr>
            <a:lvl2pPr marL="336550" indent="-160338">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92797941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371600"/>
            <a:ext cx="2590800" cy="4760913"/>
          </a:xfrm>
        </p:spPr>
        <p:txBody>
          <a:bodyPr/>
          <a:lstStyle>
            <a:lvl1pPr marL="176213" indent="-176213">
              <a:defRPr sz="1600"/>
            </a:lvl1pPr>
            <a:lvl2pPr marL="336550" indent="-160338">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82645702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5943600" cy="5105400"/>
          </a:xfrm>
        </p:spPr>
        <p:txBody>
          <a:bodyPr/>
          <a:lstStyle>
            <a:lvl1pPr>
              <a:defRPr sz="2000"/>
            </a:lvl1pPr>
            <a:lvl2pPr>
              <a:defRPr sz="18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30986746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6934200" cy="510540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83322961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533400" y="1219200"/>
            <a:ext cx="4876800" cy="5257800"/>
          </a:xfrm>
        </p:spPr>
        <p:txBody>
          <a:bodyPr/>
          <a:lstStyle>
            <a:lvl1pPr>
              <a:defRPr sz="2000"/>
            </a:lvl1pPr>
            <a:lvl2pPr>
              <a:defRPr sz="18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33"/>
          <p:cNvSpPr>
            <a:spLocks noGrp="1" noChangeArrowheads="1"/>
          </p:cNvSpPr>
          <p:nvPr>
            <p:ph type="title"/>
            <p:custDataLst>
              <p:tags r:id="rId2"/>
            </p:custDataLst>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38793369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1384302"/>
            <a:ext cx="8200231" cy="4760913"/>
          </a:xfrm>
        </p:spPr>
        <p:txBody>
          <a:bodyPr/>
          <a:lstStyle>
            <a:lvl1pPr>
              <a:defRPr sz="1800"/>
            </a:lvl1pPr>
            <a:lvl2pPr>
              <a:defRPr sz="16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pic>
        <p:nvPicPr>
          <p:cNvPr id="6" name="Picture 5" descr="File:Book Hexagonal Icon.svg"/>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8001000" y="6248400"/>
            <a:ext cx="762000" cy="5906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480109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1384302"/>
            <a:ext cx="8200231" cy="4760913"/>
          </a:xfrm>
        </p:spPr>
        <p:txBody>
          <a:bodyPr/>
          <a:lstStyle>
            <a:lvl1pPr>
              <a:defRPr sz="2400"/>
            </a:lvl1pPr>
            <a:lvl2pPr>
              <a:defRPr sz="20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pic>
        <p:nvPicPr>
          <p:cNvPr id="6" name="Picture 5" descr="File:Book Hexagonal Icon.svg"/>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8001000" y="6248400"/>
            <a:ext cx="762000" cy="5906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1505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533401" y="1384302"/>
            <a:ext cx="8200231" cy="4760913"/>
          </a:xfrm>
        </p:spPr>
        <p:txBody>
          <a:bodyPr/>
          <a:lstStyle>
            <a:lvl1pPr>
              <a:defRPr sz="1800"/>
            </a:lvl1pPr>
            <a:lvl2pPr>
              <a:defRPr sz="16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33"/>
          <p:cNvSpPr>
            <a:spLocks noGrp="1" noChangeArrowheads="1"/>
          </p:cNvSpPr>
          <p:nvPr>
            <p:ph type="title"/>
            <p:custDataLst>
              <p:tags r:id="rId2"/>
            </p:custDataLst>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29923353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1384302"/>
            <a:ext cx="8200231" cy="4760913"/>
          </a:xfrm>
        </p:spPr>
        <p:txBody>
          <a:bodyPr/>
          <a:lstStyle>
            <a:lvl1pPr>
              <a:defRPr sz="14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pic>
        <p:nvPicPr>
          <p:cNvPr id="5" name="Picture 4" descr="File:Book Hexagonal Icon.svg"/>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8001000" y="6248400"/>
            <a:ext cx="762000" cy="5906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65067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1219200"/>
            <a:ext cx="8200231" cy="4760913"/>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55907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1" y="1143000"/>
            <a:ext cx="8200231" cy="5257800"/>
          </a:xfrm>
        </p:spPr>
        <p:txBody>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33"/>
          <p:cNvSpPr>
            <a:spLocks noGrp="1" noChangeArrowheads="1"/>
          </p:cNvSpPr>
          <p:nvPr>
            <p:ph type="title"/>
            <p:custDataLst>
              <p:tags r:id="rId2"/>
            </p:custDataLst>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05848672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sz="2800"/>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533401" y="1384302"/>
            <a:ext cx="8200231" cy="4760913"/>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145031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sz="2800"/>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533401" y="2590800"/>
            <a:ext cx="8200231" cy="3554415"/>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298423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lvl1pPr>
              <a:defRPr sz="2000"/>
            </a:lvl1pPr>
            <a:lvl2pPr>
              <a:defRPr sz="1800"/>
            </a:lvl2pPr>
            <a:lvl3pPr>
              <a:defRPr sz="1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3833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533401" y="1352550"/>
            <a:ext cx="4837112" cy="5105400"/>
          </a:xfrm>
        </p:spPr>
        <p:txBody>
          <a:bodyPr/>
          <a:lstStyle>
            <a:lvl1pPr>
              <a:defRPr sz="1600"/>
            </a:lvl1pPr>
            <a:lvl2pPr>
              <a:defRPr sz="16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custDataLst>
              <p:tags r:id="rId2"/>
            </p:custDataLst>
          </p:nvPr>
        </p:nvSpPr>
        <p:spPr>
          <a:xfrm>
            <a:off x="6172200" y="1371600"/>
            <a:ext cx="2782888" cy="5105400"/>
          </a:xfrm>
        </p:spPr>
        <p:txBody>
          <a:bodyPr/>
          <a:lstStyle>
            <a:lvl1pPr>
              <a:defRPr sz="24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33"/>
          <p:cNvSpPr>
            <a:spLocks noGrp="1" noChangeArrowheads="1"/>
          </p:cNvSpPr>
          <p:nvPr>
            <p:ph type="title"/>
            <p:custDataLst>
              <p:tags r:id="rId3"/>
            </p:custDataLst>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196233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533401" y="1352550"/>
            <a:ext cx="4837112" cy="5105400"/>
          </a:xfrm>
        </p:spPr>
        <p:txBody>
          <a:bodyPr/>
          <a:lstStyle>
            <a:lvl1pPr>
              <a:defRPr sz="2000"/>
            </a:lvl1pPr>
            <a:lvl2pPr>
              <a:defRPr sz="20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33"/>
          <p:cNvSpPr>
            <a:spLocks noGrp="1" noChangeArrowheads="1"/>
          </p:cNvSpPr>
          <p:nvPr>
            <p:ph type="title"/>
            <p:custDataLst>
              <p:tags r:id="rId2"/>
            </p:custDataLst>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334087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533400" y="1143000"/>
            <a:ext cx="3962400" cy="4760913"/>
          </a:xfrm>
        </p:spPr>
        <p:txBody>
          <a:bodyPr/>
          <a:lstStyle>
            <a:lvl1pPr>
              <a:defRPr sz="1800"/>
            </a:lvl1pPr>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custDataLst>
              <p:tags r:id="rId2"/>
            </p:custDataLst>
          </p:nvPr>
        </p:nvSpPr>
        <p:spPr>
          <a:xfrm>
            <a:off x="4953001" y="1143000"/>
            <a:ext cx="3863975" cy="4760913"/>
          </a:xfrm>
        </p:spPr>
        <p:txBody>
          <a:bodyPr/>
          <a:lstStyle>
            <a:lvl1pPr>
              <a:defRPr sz="1800"/>
            </a:lvl1pPr>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33"/>
          <p:cNvSpPr>
            <a:spLocks noGrp="1" noChangeArrowheads="1"/>
          </p:cNvSpPr>
          <p:nvPr>
            <p:ph type="title"/>
            <p:custDataLst>
              <p:tags r:id="rId3"/>
            </p:custDataLst>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463259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0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3581400" cy="4760913"/>
          </a:xfrm>
        </p:spPr>
        <p:txBody>
          <a:bodyPr/>
          <a:lstStyle>
            <a:lvl1pPr>
              <a:defRPr sz="1800"/>
            </a:lvl1pPr>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191000" y="1143000"/>
            <a:ext cx="4625977" cy="4760913"/>
          </a:xfrm>
        </p:spPr>
        <p:txBody>
          <a:bodyPr/>
          <a:lstStyle>
            <a:lvl1pPr>
              <a:defRPr sz="1800"/>
            </a:lvl1pPr>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417945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373539"/>
            <a:ext cx="5029200" cy="4760913"/>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43601" y="1373538"/>
            <a:ext cx="2873375" cy="4760913"/>
          </a:xfrm>
        </p:spPr>
        <p:txBody>
          <a:bodyPr/>
          <a:lstStyle>
            <a:lvl1pPr>
              <a:defRPr sz="1800"/>
            </a:lvl1pPr>
            <a:lvl2pPr>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68921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sz="2800"/>
            </a:lvl1pPr>
          </a:lstStyle>
          <a:p>
            <a:r>
              <a:rPr lang="en-US"/>
              <a:t>Click to edit Master title style</a:t>
            </a:r>
          </a:p>
        </p:txBody>
      </p:sp>
      <p:sp>
        <p:nvSpPr>
          <p:cNvPr id="3" name="Content Placeholder 2"/>
          <p:cNvSpPr>
            <a:spLocks noGrp="1"/>
          </p:cNvSpPr>
          <p:nvPr>
            <p:ph sz="half" idx="1"/>
            <p:custDataLst>
              <p:tags r:id="rId2"/>
            </p:custDataLst>
          </p:nvPr>
        </p:nvSpPr>
        <p:spPr>
          <a:xfrm>
            <a:off x="533400" y="1371600"/>
            <a:ext cx="4114800" cy="4953000"/>
          </a:xfrm>
        </p:spPr>
        <p:txBody>
          <a:bodyPr/>
          <a:lstStyle>
            <a:lvl1pPr>
              <a:defRPr sz="20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custDataLst>
              <p:tags r:id="rId3"/>
            </p:custDataLst>
          </p:nvPr>
        </p:nvSpPr>
        <p:spPr>
          <a:xfrm>
            <a:off x="4800600" y="1371600"/>
            <a:ext cx="3886200" cy="4953000"/>
          </a:xfrm>
        </p:spPr>
        <p:txBody>
          <a:bodyPr/>
          <a:lstStyle>
            <a:lvl1pPr>
              <a:defRPr sz="20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5266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sz="half" idx="1"/>
          </p:nvPr>
        </p:nvSpPr>
        <p:spPr>
          <a:xfrm>
            <a:off x="533400" y="1371600"/>
            <a:ext cx="4114800" cy="4953000"/>
          </a:xfrm>
        </p:spPr>
        <p:txBody>
          <a:bodyPr/>
          <a:lstStyle>
            <a:lvl1pPr>
              <a:defRPr sz="20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1371600"/>
            <a:ext cx="3886200" cy="4953000"/>
          </a:xfrm>
        </p:spPr>
        <p:txBody>
          <a:bodyPr/>
          <a:lstStyle>
            <a:lvl1pPr>
              <a:defRPr sz="20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4830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1" y="1371600"/>
            <a:ext cx="8200231" cy="5105400"/>
          </a:xfrm>
        </p:spPr>
        <p:txBody>
          <a:bodyPr/>
          <a:lstStyle>
            <a:lvl1pPr>
              <a:defRPr sz="2000"/>
            </a:lvl1pPr>
            <a:lvl2pPr>
              <a:defRPr sz="1800"/>
            </a:lvl2pPr>
            <a:lvl3pPr>
              <a:defRPr sz="14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33"/>
          <p:cNvSpPr>
            <a:spLocks noGrp="1" noChangeArrowheads="1"/>
          </p:cNvSpPr>
          <p:nvPr>
            <p:ph type="title"/>
            <p:custDataLst>
              <p:tags r:id="rId2"/>
            </p:custDataLst>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53418822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sz="half" idx="1"/>
          </p:nvPr>
        </p:nvSpPr>
        <p:spPr>
          <a:xfrm>
            <a:off x="381000" y="1303020"/>
            <a:ext cx="4191000" cy="5029200"/>
          </a:xfrm>
        </p:spPr>
        <p:txBody>
          <a:bodyPr/>
          <a:lstStyle>
            <a:lvl1pPr>
              <a:defRPr sz="1600"/>
            </a:lvl1pPr>
            <a:lvl2pPr>
              <a:defRPr sz="14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303020"/>
            <a:ext cx="4213860" cy="5029200"/>
          </a:xfrm>
        </p:spPr>
        <p:txBody>
          <a:bodyPr/>
          <a:lstStyle>
            <a:lvl1pPr>
              <a:defRPr sz="1600"/>
            </a:lvl1pPr>
            <a:lvl2pPr>
              <a:defRPr sz="14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058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sz="2800" baseline="0"/>
            </a:lvl1pPr>
          </a:lstStyle>
          <a:p>
            <a:endParaRPr lang="en-US" dirty="0"/>
          </a:p>
        </p:txBody>
      </p:sp>
      <p:sp>
        <p:nvSpPr>
          <p:cNvPr id="6" name="Content Placeholder 2"/>
          <p:cNvSpPr>
            <a:spLocks noGrp="1"/>
          </p:cNvSpPr>
          <p:nvPr>
            <p:ph idx="1"/>
            <p:custDataLst>
              <p:tags r:id="rId2"/>
            </p:custDataLst>
          </p:nvPr>
        </p:nvSpPr>
        <p:spPr>
          <a:xfrm>
            <a:off x="646114" y="1219201"/>
            <a:ext cx="5675312" cy="4760913"/>
          </a:xfrm>
        </p:spPr>
        <p:txBody>
          <a:bodyPr/>
          <a:lstStyle>
            <a:lvl1pPr>
              <a:defRPr sz="240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a:spLocks noChangeArrowheads="1"/>
          </p:cNvSpPr>
          <p:nvPr>
            <p:custDataLst>
              <p:tags r:id="rId3"/>
            </p:custDataLst>
          </p:nvPr>
        </p:nvSpPr>
        <p:spPr bwMode="auto">
          <a:xfrm>
            <a:off x="8691563" y="6473825"/>
            <a:ext cx="45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defRPr/>
            </a:pPr>
            <a:fld id="{3DEDE0BE-766C-44C9-81D9-62D187873591}" type="slidenum">
              <a:rPr lang="en-US" altLang="en-US" sz="1400" smtClean="0"/>
              <a:pPr>
                <a:defRPr/>
              </a:pPr>
              <a:t>‹#›</a:t>
            </a:fld>
            <a:endParaRPr lang="en-US" altLang="en-US" sz="1400" dirty="0"/>
          </a:p>
        </p:txBody>
      </p:sp>
      <p:sp>
        <p:nvSpPr>
          <p:cNvPr id="7" name="Rectangle 6"/>
          <p:cNvSpPr/>
          <p:nvPr>
            <p:custDataLst>
              <p:tags r:id="rId4"/>
            </p:custDataLst>
          </p:nvPr>
        </p:nvSpPr>
        <p:spPr>
          <a:xfrm>
            <a:off x="6514988" y="4452257"/>
            <a:ext cx="2629012" cy="2021568"/>
          </a:xfrm>
          <a:prstGeom prst="rect">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14098"/>
              <a:satOff val="-661"/>
              <a:lumOff val="2825"/>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255477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 y="1295402"/>
            <a:ext cx="3961648" cy="53506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a:t>
            </a:r>
          </a:p>
        </p:txBody>
      </p:sp>
      <p:sp>
        <p:nvSpPr>
          <p:cNvPr id="4" name="Content Placeholder 3"/>
          <p:cNvSpPr>
            <a:spLocks noGrp="1"/>
          </p:cNvSpPr>
          <p:nvPr>
            <p:ph sz="half" idx="2"/>
            <p:custDataLst>
              <p:tags r:id="rId2"/>
            </p:custDataLst>
          </p:nvPr>
        </p:nvSpPr>
        <p:spPr>
          <a:xfrm>
            <a:off x="473909" y="1878013"/>
            <a:ext cx="3962400" cy="4446589"/>
          </a:xfrm>
        </p:spPr>
        <p:txBody>
          <a:bodyPr/>
          <a:lstStyle>
            <a:lvl1pPr>
              <a:defRPr sz="22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custDataLst>
              <p:tags r:id="rId3"/>
            </p:custDataLst>
          </p:nvPr>
        </p:nvSpPr>
        <p:spPr>
          <a:xfrm>
            <a:off x="4741862" y="1295402"/>
            <a:ext cx="3944343" cy="53506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a:t>
            </a:r>
          </a:p>
        </p:txBody>
      </p:sp>
      <p:sp>
        <p:nvSpPr>
          <p:cNvPr id="6" name="Content Placeholder 5"/>
          <p:cNvSpPr>
            <a:spLocks noGrp="1"/>
          </p:cNvSpPr>
          <p:nvPr>
            <p:ph sz="quarter" idx="4"/>
            <p:custDataLst>
              <p:tags r:id="rId4"/>
            </p:custDataLst>
          </p:nvPr>
        </p:nvSpPr>
        <p:spPr>
          <a:xfrm>
            <a:off x="4724400" y="1801811"/>
            <a:ext cx="3962400" cy="4446589"/>
          </a:xfrm>
        </p:spPr>
        <p:txBody>
          <a:bodyPr/>
          <a:lstStyle>
            <a:lvl1pPr>
              <a:defRPr sz="22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33"/>
          <p:cNvSpPr>
            <a:spLocks noGrp="1" noChangeArrowheads="1"/>
          </p:cNvSpPr>
          <p:nvPr>
            <p:ph type="title"/>
            <p:custDataLst>
              <p:tags r:id="rId5"/>
            </p:custDataLst>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99509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4136" y="1295402"/>
            <a:ext cx="3872159" cy="5064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a:t>
            </a:r>
          </a:p>
        </p:txBody>
      </p:sp>
      <p:sp>
        <p:nvSpPr>
          <p:cNvPr id="4" name="Content Placeholder 3"/>
          <p:cNvSpPr>
            <a:spLocks noGrp="1"/>
          </p:cNvSpPr>
          <p:nvPr>
            <p:ph sz="half" idx="2"/>
          </p:nvPr>
        </p:nvSpPr>
        <p:spPr>
          <a:xfrm>
            <a:off x="533401" y="1801813"/>
            <a:ext cx="3872894" cy="4208463"/>
          </a:xfrm>
        </p:spPr>
        <p:txBody>
          <a:bodyPr/>
          <a:lstStyle>
            <a:lvl1pPr>
              <a:defRPr sz="2000"/>
            </a:lvl1pPr>
            <a:lvl2pPr>
              <a:defRPr sz="18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67725" y="1295402"/>
            <a:ext cx="3814276" cy="5064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a:t>
            </a:r>
          </a:p>
        </p:txBody>
      </p:sp>
      <p:sp>
        <p:nvSpPr>
          <p:cNvPr id="6" name="Content Placeholder 5"/>
          <p:cNvSpPr>
            <a:spLocks noGrp="1"/>
          </p:cNvSpPr>
          <p:nvPr>
            <p:ph sz="quarter" idx="4"/>
          </p:nvPr>
        </p:nvSpPr>
        <p:spPr>
          <a:xfrm>
            <a:off x="4536956" y="1801813"/>
            <a:ext cx="3831738" cy="4208463"/>
          </a:xfrm>
        </p:spPr>
        <p:txBody>
          <a:bodyPr/>
          <a:lstStyle>
            <a:lvl1pPr>
              <a:defRPr sz="2000"/>
            </a:lvl1pPr>
            <a:lvl2pPr>
              <a:defRPr sz="18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044999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1" y="1219202"/>
            <a:ext cx="4021137" cy="5064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a:t>
            </a:r>
          </a:p>
        </p:txBody>
      </p:sp>
      <p:sp>
        <p:nvSpPr>
          <p:cNvPr id="4" name="Content Placeholder 3"/>
          <p:cNvSpPr>
            <a:spLocks noGrp="1"/>
          </p:cNvSpPr>
          <p:nvPr>
            <p:ph sz="half" idx="2"/>
          </p:nvPr>
        </p:nvSpPr>
        <p:spPr>
          <a:xfrm>
            <a:off x="533401" y="1752600"/>
            <a:ext cx="4021137" cy="4800600"/>
          </a:xfrm>
        </p:spPr>
        <p:txBody>
          <a:bodyPr/>
          <a:lstStyle>
            <a:lvl1pPr>
              <a:defRPr sz="1800"/>
            </a:lvl1pPr>
            <a:lvl2pPr>
              <a:defRPr sz="18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1219202"/>
            <a:ext cx="4267200" cy="5064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a:t>
            </a:r>
          </a:p>
        </p:txBody>
      </p:sp>
      <p:sp>
        <p:nvSpPr>
          <p:cNvPr id="6" name="Content Placeholder 5"/>
          <p:cNvSpPr>
            <a:spLocks noGrp="1"/>
          </p:cNvSpPr>
          <p:nvPr>
            <p:ph sz="quarter" idx="4"/>
          </p:nvPr>
        </p:nvSpPr>
        <p:spPr>
          <a:xfrm>
            <a:off x="4686830" y="1752600"/>
            <a:ext cx="4228571" cy="4800600"/>
          </a:xfrm>
        </p:spPr>
        <p:txBody>
          <a:bodyPr/>
          <a:lstStyle>
            <a:lvl1pPr>
              <a:defRPr sz="1800"/>
            </a:lvl1pPr>
            <a:lvl2pPr>
              <a:defRPr sz="18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011792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8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2"/>
            <a:ext cx="4191000" cy="5064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00200"/>
            <a:ext cx="4191000" cy="4800600"/>
          </a:xfrm>
        </p:spPr>
        <p:txBody>
          <a:bodyPr/>
          <a:lstStyle>
            <a:lvl1pPr>
              <a:defRPr sz="1800"/>
            </a:lvl1pPr>
            <a:lvl2pPr>
              <a:defRPr sz="16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0600" y="1093791"/>
            <a:ext cx="4267200" cy="5064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a:t>
            </a:r>
          </a:p>
        </p:txBody>
      </p:sp>
      <p:sp>
        <p:nvSpPr>
          <p:cNvPr id="6" name="Content Placeholder 5"/>
          <p:cNvSpPr>
            <a:spLocks noGrp="1"/>
          </p:cNvSpPr>
          <p:nvPr>
            <p:ph sz="quarter" idx="4"/>
          </p:nvPr>
        </p:nvSpPr>
        <p:spPr>
          <a:xfrm>
            <a:off x="4800600" y="1600200"/>
            <a:ext cx="4267200" cy="4800600"/>
          </a:xfrm>
        </p:spPr>
        <p:txBody>
          <a:bodyPr/>
          <a:lstStyle>
            <a:lvl1pP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127381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9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2"/>
            <a:ext cx="4191000" cy="5064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a:t>
            </a:r>
          </a:p>
        </p:txBody>
      </p:sp>
      <p:sp>
        <p:nvSpPr>
          <p:cNvPr id="4" name="Content Placeholder 3"/>
          <p:cNvSpPr>
            <a:spLocks noGrp="1"/>
          </p:cNvSpPr>
          <p:nvPr>
            <p:ph sz="half" idx="2"/>
          </p:nvPr>
        </p:nvSpPr>
        <p:spPr>
          <a:xfrm>
            <a:off x="457200" y="1600200"/>
            <a:ext cx="4191000" cy="4800600"/>
          </a:xfrm>
        </p:spPr>
        <p:txBody>
          <a:bodyPr/>
          <a:lstStyle>
            <a:lvl1pPr>
              <a:defRPr sz="1600"/>
            </a:lvl1pPr>
            <a:lvl2pPr>
              <a:defRPr sz="14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0600" y="1093791"/>
            <a:ext cx="4114800" cy="5064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a:t>
            </a:r>
          </a:p>
        </p:txBody>
      </p:sp>
      <p:sp>
        <p:nvSpPr>
          <p:cNvPr id="6" name="Content Placeholder 5"/>
          <p:cNvSpPr>
            <a:spLocks noGrp="1"/>
          </p:cNvSpPr>
          <p:nvPr>
            <p:ph sz="quarter" idx="4"/>
          </p:nvPr>
        </p:nvSpPr>
        <p:spPr>
          <a:xfrm>
            <a:off x="4800600" y="1600200"/>
            <a:ext cx="4114800" cy="4800600"/>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321386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92127" y="1219201"/>
            <a:ext cx="6894512" cy="4760913"/>
          </a:xfrm>
        </p:spPr>
        <p:txBody>
          <a:bodyPr/>
          <a:lstStyle>
            <a:lvl1pPr>
              <a:defRPr sz="20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a:spLocks noChangeArrowheads="1"/>
          </p:cNvSpPr>
          <p:nvPr/>
        </p:nvSpPr>
        <p:spPr bwMode="auto">
          <a:xfrm>
            <a:off x="8691563" y="6477000"/>
            <a:ext cx="45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defRPr/>
            </a:pPr>
            <a:fld id="{3DEDE0BE-766C-44C9-81D9-62D187873591}" type="slidenum">
              <a:rPr lang="en-US" altLang="en-US" sz="1400" smtClean="0"/>
              <a:pPr>
                <a:defRPr/>
              </a:pPr>
              <a:t>‹#›</a:t>
            </a:fld>
            <a:endParaRPr lang="en-US" altLang="en-US" sz="1400" dirty="0"/>
          </a:p>
        </p:txBody>
      </p:sp>
      <p:sp>
        <p:nvSpPr>
          <p:cNvPr id="7"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 name="Rectangle 7"/>
          <p:cNvSpPr/>
          <p:nvPr/>
        </p:nvSpPr>
        <p:spPr>
          <a:xfrm>
            <a:off x="7194090" y="4689394"/>
            <a:ext cx="1873710" cy="1587583"/>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14098"/>
              <a:satOff val="-661"/>
              <a:lumOff val="2825"/>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087702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4" name="TextBox 3"/>
          <p:cNvSpPr txBox="1"/>
          <p:nvPr/>
        </p:nvSpPr>
        <p:spPr>
          <a:xfrm>
            <a:off x="7009783" y="4550739"/>
            <a:ext cx="1085554" cy="1862048"/>
          </a:xfrm>
          <a:prstGeom prst="rect">
            <a:avLst/>
          </a:prstGeom>
          <a:noFill/>
        </p:spPr>
        <p:txBody>
          <a:bodyPr wrap="none">
            <a:spAutoFit/>
            <a:scene3d>
              <a:camera prst="isometricOffAxis2Top">
                <a:rot lat="18448671" lon="2370244" rev="18834421"/>
              </a:camera>
              <a:lightRig rig="threePt" dir="t"/>
            </a:scene3d>
            <a:sp3d extrusionH="190500"/>
          </a:bodyPr>
          <a:lstStyle/>
          <a:p>
            <a:pPr eaLnBrk="1" fontAlgn="auto" hangingPunct="1">
              <a:spcBef>
                <a:spcPts val="0"/>
              </a:spcBef>
              <a:spcAft>
                <a:spcPts val="0"/>
              </a:spcAft>
              <a:defRPr/>
            </a:pPr>
            <a:r>
              <a:rPr lang="en-US" sz="11500" dirty="0">
                <a:solidFill>
                  <a:schemeClr val="tx2">
                    <a:lumMod val="60000"/>
                    <a:lumOff val="40000"/>
                  </a:schemeClr>
                </a:solidFill>
                <a:effectLst>
                  <a:outerShdw blurRad="63500" sx="105000" sy="105000" algn="ctr" rotWithShape="0">
                    <a:prstClr val="black">
                      <a:alpha val="40000"/>
                    </a:prstClr>
                  </a:outerShdw>
                </a:effectLst>
                <a:latin typeface="Arial Black" panose="020B0A04020102020204" pitchFamily="34" charset="0"/>
              </a:rPr>
              <a:t>?</a:t>
            </a:r>
          </a:p>
        </p:txBody>
      </p:sp>
      <p:sp>
        <p:nvSpPr>
          <p:cNvPr id="5" name="TextBox 4"/>
          <p:cNvSpPr txBox="1"/>
          <p:nvPr/>
        </p:nvSpPr>
        <p:spPr>
          <a:xfrm>
            <a:off x="8012603" y="3392806"/>
            <a:ext cx="1085554" cy="1862048"/>
          </a:xfrm>
          <a:prstGeom prst="rect">
            <a:avLst/>
          </a:prstGeom>
          <a:noFill/>
        </p:spPr>
        <p:txBody>
          <a:bodyPr wrap="none">
            <a:spAutoFit/>
            <a:scene3d>
              <a:camera prst="isometricBottomDown">
                <a:rot lat="19693111" lon="3196769" rev="18391319"/>
              </a:camera>
              <a:lightRig rig="threePt" dir="t"/>
            </a:scene3d>
            <a:sp3d extrusionH="190500"/>
          </a:bodyPr>
          <a:lstStyle>
            <a:defPPr>
              <a:defRPr lang="en-US"/>
            </a:defPPr>
            <a:lvl1pPr>
              <a:defRPr sz="11500">
                <a:solidFill>
                  <a:schemeClr val="accent2">
                    <a:lumMod val="75000"/>
                  </a:schemeClr>
                </a:solidFill>
                <a:latin typeface="Arial Black" panose="020B0A04020102020204" pitchFamily="34" charset="0"/>
              </a:defRPr>
            </a:lvl1pPr>
          </a:lstStyle>
          <a:p>
            <a:pPr eaLnBrk="1" fontAlgn="auto" hangingPunct="1">
              <a:spcBef>
                <a:spcPts val="0"/>
              </a:spcBef>
              <a:spcAft>
                <a:spcPts val="0"/>
              </a:spcAft>
              <a:defRPr/>
            </a:pPr>
            <a:r>
              <a:rPr lang="en-US" kern="0" dirty="0">
                <a:solidFill>
                  <a:schemeClr val="tx2">
                    <a:lumMod val="60000"/>
                    <a:lumOff val="40000"/>
                  </a:schemeClr>
                </a:solidFill>
                <a:effectLst>
                  <a:outerShdw blurRad="63500" sx="105000" sy="105000" algn="ctr" rotWithShape="0">
                    <a:prstClr val="black">
                      <a:alpha val="40000"/>
                    </a:prstClr>
                  </a:outerShdw>
                </a:effectLst>
              </a:rPr>
              <a:t>?</a:t>
            </a:r>
          </a:p>
        </p:txBody>
      </p:sp>
      <p:sp>
        <p:nvSpPr>
          <p:cNvPr id="6" name="TextBox 5"/>
          <p:cNvSpPr txBox="1"/>
          <p:nvPr/>
        </p:nvSpPr>
        <p:spPr>
          <a:xfrm flipV="1">
            <a:off x="7648723" y="2459452"/>
            <a:ext cx="1085554" cy="1862048"/>
          </a:xfrm>
          <a:prstGeom prst="rect">
            <a:avLst/>
          </a:prstGeom>
          <a:noFill/>
        </p:spPr>
        <p:txBody>
          <a:bodyPr wrap="none">
            <a:spAutoFit/>
            <a:scene3d>
              <a:camera prst="isometricBottomDown"/>
              <a:lightRig rig="threePt" dir="t"/>
            </a:scene3d>
            <a:sp3d extrusionH="190500"/>
          </a:bodyPr>
          <a:lstStyle>
            <a:defPPr>
              <a:defRPr lang="en-US"/>
            </a:defPPr>
            <a:lvl1pPr>
              <a:defRPr sz="11500">
                <a:solidFill>
                  <a:schemeClr val="accent2">
                    <a:lumMod val="75000"/>
                  </a:schemeClr>
                </a:solidFill>
                <a:latin typeface="Arial Black" panose="020B0A04020102020204" pitchFamily="34" charset="0"/>
              </a:defRPr>
            </a:lvl1pPr>
          </a:lstStyle>
          <a:p>
            <a:pPr eaLnBrk="1" fontAlgn="auto" hangingPunct="1">
              <a:spcBef>
                <a:spcPts val="0"/>
              </a:spcBef>
              <a:spcAft>
                <a:spcPts val="0"/>
              </a:spcAft>
              <a:defRPr/>
            </a:pPr>
            <a:r>
              <a:rPr lang="en-US" kern="0" dirty="0">
                <a:solidFill>
                  <a:schemeClr val="tx2">
                    <a:lumMod val="60000"/>
                    <a:lumOff val="40000"/>
                  </a:schemeClr>
                </a:solidFill>
                <a:effectLst>
                  <a:outerShdw blurRad="63500" sx="105000" sy="105000" algn="ctr" rotWithShape="0">
                    <a:prstClr val="black">
                      <a:alpha val="40000"/>
                    </a:prstClr>
                  </a:outerShdw>
                </a:effectLst>
              </a:rPr>
              <a:t>?</a:t>
            </a:r>
          </a:p>
        </p:txBody>
      </p:sp>
      <p:sp>
        <p:nvSpPr>
          <p:cNvPr id="7" name="TextBox 6"/>
          <p:cNvSpPr txBox="1"/>
          <p:nvPr/>
        </p:nvSpPr>
        <p:spPr>
          <a:xfrm>
            <a:off x="7263606" y="3751314"/>
            <a:ext cx="1085554" cy="1862048"/>
          </a:xfrm>
          <a:prstGeom prst="rect">
            <a:avLst/>
          </a:prstGeom>
          <a:noFill/>
        </p:spPr>
        <p:txBody>
          <a:bodyPr wrap="none">
            <a:spAutoFit/>
            <a:scene3d>
              <a:camera prst="isometricOffAxis1Top">
                <a:rot lat="18301370" lon="20841730" rev="2175028"/>
              </a:camera>
              <a:lightRig rig="threePt" dir="t"/>
            </a:scene3d>
            <a:sp3d extrusionH="190500"/>
          </a:bodyPr>
          <a:lstStyle/>
          <a:p>
            <a:pPr eaLnBrk="1" fontAlgn="auto" hangingPunct="1">
              <a:spcBef>
                <a:spcPts val="0"/>
              </a:spcBef>
              <a:spcAft>
                <a:spcPts val="0"/>
              </a:spcAft>
              <a:defRPr/>
            </a:pPr>
            <a:r>
              <a:rPr lang="en-US" sz="11500" dirty="0">
                <a:solidFill>
                  <a:schemeClr val="tx2">
                    <a:lumMod val="60000"/>
                    <a:lumOff val="40000"/>
                  </a:schemeClr>
                </a:solidFill>
                <a:effectLst>
                  <a:outerShdw blurRad="63500" sx="105000" sy="105000" algn="ctr" rotWithShape="0">
                    <a:prstClr val="black">
                      <a:alpha val="40000"/>
                    </a:prstClr>
                  </a:outerShdw>
                </a:effectLst>
                <a:latin typeface="Arial Black" panose="020B0A04020102020204" pitchFamily="34" charset="0"/>
              </a:rPr>
              <a:t>?</a:t>
            </a:r>
          </a:p>
        </p:txBody>
      </p:sp>
      <p:sp>
        <p:nvSpPr>
          <p:cNvPr id="8" name="TextBox 7"/>
          <p:cNvSpPr txBox="1"/>
          <p:nvPr/>
        </p:nvSpPr>
        <p:spPr>
          <a:xfrm>
            <a:off x="7067549" y="2100352"/>
            <a:ext cx="1085554" cy="1862048"/>
          </a:xfrm>
          <a:prstGeom prst="rect">
            <a:avLst/>
          </a:prstGeom>
          <a:noFill/>
        </p:spPr>
        <p:txBody>
          <a:bodyPr wrap="none">
            <a:spAutoFit/>
            <a:scene3d>
              <a:camera prst="perspectiveRelaxed">
                <a:rot lat="17673601" lon="0" rev="20699999"/>
              </a:camera>
              <a:lightRig rig="threePt" dir="t"/>
            </a:scene3d>
            <a:sp3d extrusionH="190500"/>
          </a:bodyPr>
          <a:lstStyle/>
          <a:p>
            <a:pPr eaLnBrk="1" fontAlgn="auto" hangingPunct="1">
              <a:spcBef>
                <a:spcPts val="0"/>
              </a:spcBef>
              <a:spcAft>
                <a:spcPts val="0"/>
              </a:spcAft>
              <a:defRPr/>
            </a:pPr>
            <a:r>
              <a:rPr lang="en-US" sz="11500" dirty="0">
                <a:solidFill>
                  <a:schemeClr val="tx2">
                    <a:lumMod val="60000"/>
                    <a:lumOff val="40000"/>
                  </a:schemeClr>
                </a:solidFill>
                <a:effectLst>
                  <a:outerShdw blurRad="63500" sx="105000" sy="105000" algn="ctr" rotWithShape="0">
                    <a:prstClr val="black">
                      <a:alpha val="40000"/>
                    </a:prstClr>
                  </a:outerShdw>
                </a:effectLst>
                <a:latin typeface="Arial Black" panose="020B0A04020102020204" pitchFamily="34" charset="0"/>
              </a:rPr>
              <a:t>?</a:t>
            </a:r>
          </a:p>
        </p:txBody>
      </p:sp>
      <p:sp>
        <p:nvSpPr>
          <p:cNvPr id="9" name="TextBox 8"/>
          <p:cNvSpPr txBox="1"/>
          <p:nvPr/>
        </p:nvSpPr>
        <p:spPr>
          <a:xfrm>
            <a:off x="8054854" y="4378787"/>
            <a:ext cx="1427360" cy="1862048"/>
          </a:xfrm>
          <a:prstGeom prst="rect">
            <a:avLst/>
          </a:prstGeom>
          <a:noFill/>
        </p:spPr>
        <p:txBody>
          <a:bodyPr>
            <a:spAutoFit/>
            <a:scene3d>
              <a:camera prst="isometricOffAxis1Top">
                <a:rot lat="18448671" lon="19229752" rev="2765576"/>
              </a:camera>
              <a:lightRig rig="threePt" dir="t"/>
            </a:scene3d>
            <a:sp3d extrusionH="190500"/>
          </a:bodyPr>
          <a:lstStyle/>
          <a:p>
            <a:pPr eaLnBrk="1" fontAlgn="auto" hangingPunct="1">
              <a:spcBef>
                <a:spcPts val="0"/>
              </a:spcBef>
              <a:spcAft>
                <a:spcPts val="0"/>
              </a:spcAft>
              <a:defRPr/>
            </a:pPr>
            <a:r>
              <a:rPr lang="en-US" sz="11500" dirty="0">
                <a:solidFill>
                  <a:schemeClr val="tx2">
                    <a:lumMod val="60000"/>
                    <a:lumOff val="40000"/>
                  </a:schemeClr>
                </a:solidFill>
                <a:effectLst>
                  <a:outerShdw blurRad="63500" sx="105000" sy="105000" algn="ctr" rotWithShape="0">
                    <a:prstClr val="black">
                      <a:alpha val="40000"/>
                    </a:prstClr>
                  </a:outerShdw>
                </a:effectLst>
                <a:latin typeface="Arial Black" panose="020B0A04020102020204" pitchFamily="34" charset="0"/>
              </a:rPr>
              <a:t>?</a:t>
            </a:r>
          </a:p>
        </p:txBody>
      </p:sp>
      <p:sp>
        <p:nvSpPr>
          <p:cNvPr id="10" name="TextBox 9"/>
          <p:cNvSpPr txBox="1"/>
          <p:nvPr/>
        </p:nvSpPr>
        <p:spPr>
          <a:xfrm>
            <a:off x="7417747" y="1277649"/>
            <a:ext cx="1085554" cy="1862048"/>
          </a:xfrm>
          <a:prstGeom prst="rect">
            <a:avLst/>
          </a:prstGeom>
          <a:noFill/>
        </p:spPr>
        <p:txBody>
          <a:bodyPr wrap="none">
            <a:spAutoFit/>
            <a:scene3d>
              <a:camera prst="perspectiveRelaxed">
                <a:rot lat="20450668" lon="3108341" rev="17894990"/>
              </a:camera>
              <a:lightRig rig="threePt" dir="t"/>
            </a:scene3d>
            <a:sp3d extrusionH="190500"/>
          </a:bodyPr>
          <a:lstStyle/>
          <a:p>
            <a:pPr eaLnBrk="1" fontAlgn="auto" hangingPunct="1">
              <a:spcBef>
                <a:spcPts val="0"/>
              </a:spcBef>
              <a:spcAft>
                <a:spcPts val="0"/>
              </a:spcAft>
              <a:defRPr/>
            </a:pPr>
            <a:r>
              <a:rPr lang="en-US" sz="11500" dirty="0">
                <a:solidFill>
                  <a:schemeClr val="tx2">
                    <a:lumMod val="60000"/>
                    <a:lumOff val="40000"/>
                  </a:schemeClr>
                </a:solidFill>
                <a:effectLst>
                  <a:outerShdw blurRad="63500" sx="105000" sy="105000" algn="ctr" rotWithShape="0">
                    <a:prstClr val="black">
                      <a:alpha val="40000"/>
                    </a:prstClr>
                  </a:outerShdw>
                </a:effectLst>
                <a:latin typeface="Arial Black" panose="020B0A04020102020204" pitchFamily="34" charset="0"/>
              </a:rPr>
              <a:t>?</a:t>
            </a:r>
          </a:p>
        </p:txBody>
      </p:sp>
      <p:sp>
        <p:nvSpPr>
          <p:cNvPr id="11" name="TextBox 10"/>
          <p:cNvSpPr txBox="1"/>
          <p:nvPr/>
        </p:nvSpPr>
        <p:spPr>
          <a:xfrm>
            <a:off x="8095337" y="1796801"/>
            <a:ext cx="1085554" cy="1862048"/>
          </a:xfrm>
          <a:prstGeom prst="rect">
            <a:avLst/>
          </a:prstGeom>
          <a:noFill/>
        </p:spPr>
        <p:txBody>
          <a:bodyPr wrap="none">
            <a:spAutoFit/>
            <a:scene3d>
              <a:camera prst="perspectiveRelaxed">
                <a:rot lat="19884712" lon="18536167" rev="3083396"/>
              </a:camera>
              <a:lightRig rig="threePt" dir="t"/>
            </a:scene3d>
            <a:sp3d extrusionH="190500"/>
          </a:bodyPr>
          <a:lstStyle/>
          <a:p>
            <a:pPr eaLnBrk="1" fontAlgn="auto" hangingPunct="1">
              <a:spcBef>
                <a:spcPts val="0"/>
              </a:spcBef>
              <a:spcAft>
                <a:spcPts val="0"/>
              </a:spcAft>
              <a:defRPr/>
            </a:pPr>
            <a:r>
              <a:rPr lang="en-US" sz="11500" dirty="0">
                <a:solidFill>
                  <a:schemeClr val="tx2">
                    <a:lumMod val="60000"/>
                    <a:lumOff val="40000"/>
                  </a:schemeClr>
                </a:solidFill>
                <a:effectLst>
                  <a:outerShdw blurRad="63500" sx="105000" sy="105000" algn="ctr" rotWithShape="0">
                    <a:prstClr val="black">
                      <a:alpha val="40000"/>
                    </a:prstClr>
                  </a:outerShdw>
                </a:effectLst>
                <a:latin typeface="Arial Black" panose="020B0A04020102020204" pitchFamily="34" charset="0"/>
              </a:rPr>
              <a:t>?</a:t>
            </a:r>
          </a:p>
        </p:txBody>
      </p:sp>
      <p:sp>
        <p:nvSpPr>
          <p:cNvPr id="22" name="Content Placeholder 2"/>
          <p:cNvSpPr>
            <a:spLocks noGrp="1"/>
          </p:cNvSpPr>
          <p:nvPr>
            <p:ph idx="1"/>
          </p:nvPr>
        </p:nvSpPr>
        <p:spPr>
          <a:xfrm>
            <a:off x="482716" y="1258724"/>
            <a:ext cx="5675312" cy="4760913"/>
          </a:xfrm>
        </p:spPr>
        <p:txBody>
          <a:bodyPr/>
          <a:lstStyle>
            <a:lvl1pPr>
              <a:defRPr sz="2000"/>
            </a:lvl1pPr>
            <a:lvl2pPr>
              <a:defRPr sz="18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2"/>
          <p:cNvSpPr>
            <a:spLocks noGrp="1"/>
          </p:cNvSpPr>
          <p:nvPr>
            <p:ph type="ftr" sz="quarter" idx="10"/>
          </p:nvPr>
        </p:nvSpPr>
        <p:spPr>
          <a:xfrm>
            <a:off x="1588" y="6384925"/>
            <a:ext cx="808037" cy="457200"/>
          </a:xfrm>
          <a:prstGeom prst="rect">
            <a:avLst/>
          </a:prstGeom>
        </p:spPr>
        <p:txBody>
          <a:bodyPr/>
          <a:lstStyle>
            <a:lvl1pPr>
              <a:defRPr>
                <a:solidFill>
                  <a:schemeClr val="bg1"/>
                </a:solidFill>
              </a:defRPr>
            </a:lvl1pPr>
          </a:lstStyle>
          <a:p>
            <a:pPr>
              <a:defRPr/>
            </a:pPr>
            <a:r>
              <a:rPr lang="en-US" dirty="0"/>
              <a:t>#</a:t>
            </a:r>
          </a:p>
        </p:txBody>
      </p:sp>
      <p:sp>
        <p:nvSpPr>
          <p:cNvPr id="13"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0913700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Box 2"/>
          <p:cNvSpPr txBox="1">
            <a:spLocks noChangeArrowheads="1"/>
          </p:cNvSpPr>
          <p:nvPr>
            <p:custDataLst>
              <p:tags r:id="rId1"/>
            </p:custDataLst>
          </p:nvPr>
        </p:nvSpPr>
        <p:spPr bwMode="auto">
          <a:xfrm>
            <a:off x="8691563" y="6473825"/>
            <a:ext cx="45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defRPr/>
            </a:pPr>
            <a:fld id="{3DEDE0BE-766C-44C9-81D9-62D187873591}" type="slidenum">
              <a:rPr lang="en-US" altLang="en-US" sz="1400" smtClean="0"/>
              <a:pPr>
                <a:defRPr/>
              </a:pPr>
              <a:t>‹#›</a:t>
            </a:fld>
            <a:endParaRPr lang="en-US" altLang="en-US" sz="1400" dirty="0"/>
          </a:p>
        </p:txBody>
      </p:sp>
      <p:sp>
        <p:nvSpPr>
          <p:cNvPr id="4" name="Rectangle 1033"/>
          <p:cNvSpPr>
            <a:spLocks noGrp="1" noChangeArrowheads="1"/>
          </p:cNvSpPr>
          <p:nvPr>
            <p:ph type="title"/>
            <p:custDataLst>
              <p:tags r:id="rId2"/>
            </p:custDataLst>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29019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86570" y="1447800"/>
            <a:ext cx="8200231" cy="4953000"/>
          </a:xfrm>
        </p:spPr>
        <p:txBody>
          <a:bodyPr/>
          <a:lstStyle>
            <a:lvl1pPr>
              <a:defRPr sz="2000"/>
            </a:lvl1pPr>
            <a:lvl2pPr>
              <a:defRPr sz="20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33"/>
          <p:cNvSpPr>
            <a:spLocks noGrp="1" noChangeArrowheads="1"/>
          </p:cNvSpPr>
          <p:nvPr>
            <p:ph type="title"/>
            <p:custDataLst>
              <p:tags r:id="rId2"/>
            </p:custDataLst>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64964489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691563" y="6473825"/>
            <a:ext cx="45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defRPr/>
            </a:pPr>
            <a:fld id="{3DEDE0BE-766C-44C9-81D9-62D187873591}" type="slidenum">
              <a:rPr lang="en-US" altLang="en-US" sz="1400" smtClean="0"/>
              <a:pPr>
                <a:defRPr/>
              </a:pPr>
              <a:t>‹#›</a:t>
            </a:fld>
            <a:endParaRPr lang="en-US" altLang="en-US" sz="1400" dirty="0"/>
          </a:p>
        </p:txBody>
      </p:sp>
      <p:pic>
        <p:nvPicPr>
          <p:cNvPr id="4" name="Picture 3" descr="File:Book Hexagonal Icon.svg"/>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7877175" y="6036130"/>
            <a:ext cx="962025" cy="745670"/>
          </a:xfrm>
          <a:prstGeom prst="rect">
            <a:avLst/>
          </a:prstGeom>
          <a:ln>
            <a:noFill/>
          </a:ln>
          <a:effectLst>
            <a:outerShdw blurRad="292100" dist="139700" dir="2700000" algn="tl" rotWithShape="0">
              <a:srgbClr val="333333">
                <a:alpha val="65000"/>
              </a:srgbClr>
            </a:outerShdw>
          </a:effectLst>
        </p:spPr>
      </p:pic>
      <p:sp>
        <p:nvSpPr>
          <p:cNvPr id="5"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496731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691563" y="6473825"/>
            <a:ext cx="45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defRPr/>
            </a:pPr>
            <a:fld id="{3DEDE0BE-766C-44C9-81D9-62D187873591}" type="slidenum">
              <a:rPr lang="en-US" altLang="en-US" sz="1400" smtClean="0"/>
              <a:pPr>
                <a:defRPr/>
              </a:pPr>
              <a:t>‹#›</a:t>
            </a:fld>
            <a:endParaRPr lang="en-US" altLang="en-US" sz="1400" dirty="0"/>
          </a:p>
        </p:txBody>
      </p:sp>
      <p:sp>
        <p:nvSpPr>
          <p:cNvPr id="5" name="Content Placeholder 2"/>
          <p:cNvSpPr>
            <a:spLocks noGrp="1"/>
          </p:cNvSpPr>
          <p:nvPr>
            <p:ph sz="half" idx="1"/>
          </p:nvPr>
        </p:nvSpPr>
        <p:spPr>
          <a:xfrm>
            <a:off x="533400" y="1447800"/>
            <a:ext cx="3505200" cy="4953000"/>
          </a:xfrm>
        </p:spPr>
        <p:txBody>
          <a:bodyPr/>
          <a:lstStyle>
            <a:lvl1pPr marL="228600" indent="-228600">
              <a:defRPr sz="1400"/>
            </a:lvl1pPr>
            <a:lvl2pPr marL="457200" indent="-228600">
              <a:defRPr sz="1200"/>
            </a:lvl2pPr>
            <a:lvl3pPr marL="625475" indent="-168275">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600128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58827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95402"/>
            <a:ext cx="3505200" cy="4760913"/>
          </a:xfrm>
        </p:spPr>
        <p:txBody>
          <a:bodyPr/>
          <a:lstStyle>
            <a:lvl1pPr>
              <a:defRPr sz="1600"/>
            </a:lvl1pPr>
            <a:lvl2pPr>
              <a:defRPr sz="14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241264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pic>
        <p:nvPicPr>
          <p:cNvPr id="3" name="Picture 5" descr="At the Heart of the Matter - Engagement"/>
          <p:cNvPicPr>
            <a:picLocks noChangeAspect="1"/>
          </p:cNvPicPr>
          <p:nvPr/>
        </p:nvPicPr>
        <p:blipFill>
          <a:blip r:embed="rId2">
            <a:extLst>
              <a:ext uri="{28A0092B-C50C-407E-A947-70E740481C1C}">
                <a14:useLocalDpi xmlns:a14="http://schemas.microsoft.com/office/drawing/2010/main" val="0"/>
              </a:ext>
            </a:extLst>
          </a:blip>
          <a:srcRect l="13950" r="10756"/>
          <a:stretch>
            <a:fillRect/>
          </a:stretch>
        </p:blipFill>
        <p:spPr bwMode="auto">
          <a:xfrm>
            <a:off x="7162800" y="2057400"/>
            <a:ext cx="18034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3"/>
          <p:cNvSpPr>
            <a:spLocks noGrp="1"/>
          </p:cNvSpPr>
          <p:nvPr>
            <p:ph sz="half" idx="2"/>
          </p:nvPr>
        </p:nvSpPr>
        <p:spPr>
          <a:xfrm>
            <a:off x="533400" y="1143000"/>
            <a:ext cx="6629400" cy="5029200"/>
          </a:xfrm>
        </p:spPr>
        <p:txBody>
          <a:bodyPr/>
          <a:lstStyle>
            <a:lvl1pPr marL="342900" indent="-342900">
              <a:buSzPct val="105000"/>
              <a:buFont typeface="+mj-lt"/>
              <a:buAutoNum type="arabicPeriod"/>
              <a:defRPr sz="2000"/>
            </a:lvl1pPr>
            <a:lvl2pPr marL="571500" indent="-342900">
              <a:buSzPct val="105000"/>
              <a:buFont typeface="+mj-lt"/>
              <a:buAutoNum type="arabicPeriod"/>
              <a:defRPr sz="1800"/>
            </a:lvl2pPr>
            <a:lvl3pPr marL="800100" indent="-342900">
              <a:buSzPct val="105000"/>
              <a:buFont typeface="+mj-lt"/>
              <a:buAutoNum type="arabicPeriod"/>
              <a:defRPr sz="1800"/>
            </a:lvl3pPr>
            <a:lvl4pPr marL="1714500" indent="-342900">
              <a:buSzPct val="105000"/>
              <a:buFont typeface="+mj-lt"/>
              <a:buAutoNum type="arabicPeriod"/>
              <a:defRPr sz="1600"/>
            </a:lvl4pPr>
            <a:lvl5pPr marL="2171700" indent="-342900">
              <a:buSzPct val="105000"/>
              <a:buFont typeface="+mj-lt"/>
              <a:buAutoNum type="arabicPeriod"/>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2"/>
          <p:cNvSpPr>
            <a:spLocks noGrp="1"/>
          </p:cNvSpPr>
          <p:nvPr>
            <p:ph type="ftr" sz="quarter" idx="10"/>
          </p:nvPr>
        </p:nvSpPr>
        <p:spPr>
          <a:xfrm>
            <a:off x="1588" y="6384925"/>
            <a:ext cx="808037" cy="457200"/>
          </a:xfrm>
          <a:prstGeom prst="rect">
            <a:avLst/>
          </a:prstGeom>
        </p:spPr>
        <p:txBody>
          <a:bodyPr/>
          <a:lstStyle>
            <a:lvl1pPr>
              <a:defRPr>
                <a:solidFill>
                  <a:srgbClr val="FFFFFF"/>
                </a:solidFill>
              </a:defRPr>
            </a:lvl1pPr>
          </a:lstStyle>
          <a:p>
            <a:pPr>
              <a:defRPr/>
            </a:pPr>
            <a:r>
              <a:rPr lang="en-US" dirty="0"/>
              <a:t>#</a:t>
            </a:r>
          </a:p>
        </p:txBody>
      </p:sp>
    </p:spTree>
    <p:extLst>
      <p:ext uri="{BB962C8B-B14F-4D97-AF65-F5344CB8AC3E}">
        <p14:creationId xmlns:p14="http://schemas.microsoft.com/office/powerpoint/2010/main" val="3681259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7_Comparis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691563" y="6473825"/>
            <a:ext cx="45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defRPr/>
            </a:pPr>
            <a:fld id="{0D974226-9686-462B-B317-C754E9133FFE}" type="slidenum">
              <a:rPr lang="en-US" altLang="en-US" sz="1400" smtClean="0"/>
              <a:pPr>
                <a:defRPr/>
              </a:pPr>
              <a:t>‹#›</a:t>
            </a:fld>
            <a:endParaRPr lang="en-US" altLang="en-US" sz="1400" dirty="0"/>
          </a:p>
        </p:txBody>
      </p:sp>
      <p:sp>
        <p:nvSpPr>
          <p:cNvPr id="4" name="Content Placeholder 3"/>
          <p:cNvSpPr>
            <a:spLocks noGrp="1"/>
          </p:cNvSpPr>
          <p:nvPr>
            <p:ph sz="half" idx="2"/>
          </p:nvPr>
        </p:nvSpPr>
        <p:spPr>
          <a:xfrm>
            <a:off x="457200" y="1681164"/>
            <a:ext cx="2895600" cy="4719637"/>
          </a:xfrm>
        </p:spPr>
        <p:txBody>
          <a:bodyPr/>
          <a:lstStyle>
            <a:lvl1pPr>
              <a:defRPr sz="1600"/>
            </a:lvl1pPr>
            <a:lvl2pPr marL="512763" indent="-165100">
              <a:defRPr sz="1600"/>
            </a:lvl2pPr>
            <a:lvl3pPr marL="685800" indent="-173038">
              <a:defRPr sz="1400"/>
            </a:lvl3pPr>
            <a:lvl4pPr marL="858838" indent="-173038">
              <a:defRPr sz="1200"/>
            </a:lvl4pPr>
            <a:lvl5pPr marL="1033463" indent="-174625">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833260826"/>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533400" y="1371602"/>
            <a:ext cx="7772400" cy="4760913"/>
          </a:xfrm>
        </p:spPr>
        <p:txBody>
          <a:bodyPr/>
          <a:lstStyle/>
          <a:p>
            <a:pPr lvl="0"/>
            <a:endParaRPr lang="en-US" noProof="0" dirty="0"/>
          </a:p>
        </p:txBody>
      </p:sp>
      <p:sp>
        <p:nvSpPr>
          <p:cNvPr id="4" name="Rectangle 1033"/>
          <p:cNvSpPr>
            <a:spLocks noGrp="1" noChangeArrowheads="1"/>
          </p:cNvSpPr>
          <p:nvPr>
            <p:ph type="title"/>
            <p:custDataLst>
              <p:tags r:id="rId1"/>
            </p:custDataLst>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693228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3_Title Slide">
    <p:bg>
      <p:bgPr>
        <a:gradFill rotWithShape="0">
          <a:gsLst>
            <a:gs pos="0">
              <a:srgbClr val="F6F9FC"/>
            </a:gs>
            <a:gs pos="74001">
              <a:srgbClr val="B0C6E1"/>
            </a:gs>
            <a:gs pos="83000">
              <a:srgbClr val="B0C6E1"/>
            </a:gs>
            <a:gs pos="100000">
              <a:srgbClr val="CAD9EB"/>
            </a:gs>
          </a:gsLst>
          <a:lin ang="5400000" scaled="1"/>
        </a:gradFill>
        <a:effectLst/>
      </p:bgPr>
    </p:bg>
    <p:spTree>
      <p:nvGrpSpPr>
        <p:cNvPr id="1" name=""/>
        <p:cNvGrpSpPr/>
        <p:nvPr/>
      </p:nvGrpSpPr>
      <p:grpSpPr>
        <a:xfrm>
          <a:off x="0" y="0"/>
          <a:ext cx="0" cy="0"/>
          <a:chOff x="0" y="0"/>
          <a:chExt cx="0" cy="0"/>
        </a:xfrm>
      </p:grpSpPr>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85763"/>
            <a:ext cx="19907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036"/>
          <p:cNvSpPr>
            <a:spLocks noGrp="1" noChangeArrowheads="1"/>
          </p:cNvSpPr>
          <p:nvPr>
            <p:ph type="ctrTitle"/>
          </p:nvPr>
        </p:nvSpPr>
        <p:spPr>
          <a:xfrm>
            <a:off x="361950" y="1676400"/>
            <a:ext cx="7486650" cy="914400"/>
          </a:xfrm>
        </p:spPr>
        <p:txBody>
          <a:bodyPr/>
          <a:lstStyle>
            <a:lvl1pPr>
              <a:defRPr sz="2800">
                <a:solidFill>
                  <a:srgbClr val="C00000"/>
                </a:solidFill>
              </a:defRPr>
            </a:lvl1pPr>
          </a:lstStyle>
          <a:p>
            <a:pPr lvl="0"/>
            <a:r>
              <a:rPr lang="en-US" noProof="0" dirty="0"/>
              <a:t>Click to edit Master title style</a:t>
            </a:r>
          </a:p>
        </p:txBody>
      </p:sp>
      <p:sp>
        <p:nvSpPr>
          <p:cNvPr id="5" name="TextBox 4"/>
          <p:cNvSpPr txBox="1">
            <a:spLocks noChangeArrowheads="1"/>
          </p:cNvSpPr>
          <p:nvPr/>
        </p:nvSpPr>
        <p:spPr bwMode="auto">
          <a:xfrm>
            <a:off x="8691563" y="6473825"/>
            <a:ext cx="45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defRPr/>
            </a:pPr>
            <a:fld id="{3DEDE0BE-766C-44C9-81D9-62D187873591}" type="slidenum">
              <a:rPr lang="en-US" altLang="en-US" sz="1400" smtClean="0">
                <a:solidFill>
                  <a:schemeClr val="bg1"/>
                </a:solidFill>
              </a:rPr>
              <a:pPr>
                <a:defRPr/>
              </a:pPr>
              <a:t>‹#›</a:t>
            </a:fld>
            <a:endParaRPr lang="en-US" altLang="en-US" sz="1400" dirty="0">
              <a:solidFill>
                <a:schemeClr val="bg1"/>
              </a:solidFill>
            </a:endParaRPr>
          </a:p>
        </p:txBody>
      </p:sp>
    </p:spTree>
    <p:extLst>
      <p:ext uri="{BB962C8B-B14F-4D97-AF65-F5344CB8AC3E}">
        <p14:creationId xmlns:p14="http://schemas.microsoft.com/office/powerpoint/2010/main" val="218756423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6_Title Slide">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036"/>
          <p:cNvSpPr>
            <a:spLocks noGrp="1" noChangeArrowheads="1"/>
          </p:cNvSpPr>
          <p:nvPr>
            <p:ph type="ctrTitle"/>
          </p:nvPr>
        </p:nvSpPr>
        <p:spPr>
          <a:xfrm>
            <a:off x="361950" y="1676400"/>
            <a:ext cx="6172200" cy="914400"/>
          </a:xfrm>
        </p:spPr>
        <p:txBody>
          <a:bodyPr/>
          <a:lstStyle>
            <a:lvl1pPr>
              <a:defRPr sz="2800">
                <a:solidFill>
                  <a:schemeClr val="tx1"/>
                </a:solidFill>
              </a:defRPr>
            </a:lvl1pPr>
          </a:lstStyle>
          <a:p>
            <a:pPr lvl="0"/>
            <a:r>
              <a:rPr lang="en-US" noProof="0" dirty="0"/>
              <a:t>Click to edit Master title style</a:t>
            </a:r>
          </a:p>
        </p:txBody>
      </p:sp>
      <p:sp>
        <p:nvSpPr>
          <p:cNvPr id="3" name="TextBox 2"/>
          <p:cNvSpPr txBox="1">
            <a:spLocks noChangeArrowheads="1"/>
          </p:cNvSpPr>
          <p:nvPr/>
        </p:nvSpPr>
        <p:spPr bwMode="auto">
          <a:xfrm>
            <a:off x="8691563" y="6473825"/>
            <a:ext cx="45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defRPr/>
            </a:pPr>
            <a:fld id="{3DEDE0BE-766C-44C9-81D9-62D187873591}" type="slidenum">
              <a:rPr lang="en-US" altLang="en-US" sz="1400" smtClean="0"/>
              <a:pPr>
                <a:defRPr/>
              </a:pPr>
              <a:t>‹#›</a:t>
            </a:fld>
            <a:endParaRPr lang="en-US" altLang="en-US" sz="1400" dirty="0"/>
          </a:p>
        </p:txBody>
      </p:sp>
    </p:spTree>
    <p:extLst>
      <p:ext uri="{BB962C8B-B14F-4D97-AF65-F5344CB8AC3E}">
        <p14:creationId xmlns:p14="http://schemas.microsoft.com/office/powerpoint/2010/main" val="1501208766"/>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3" name="Slide Number Placeholder 2"/>
          <p:cNvSpPr>
            <a:spLocks noGrp="1"/>
          </p:cNvSpPr>
          <p:nvPr>
            <p:ph type="sldNum" sz="quarter" idx="11"/>
          </p:nvPr>
        </p:nvSpPr>
        <p:spPr/>
        <p:txBody>
          <a:bodyPr/>
          <a:lstStyle>
            <a:lvl1pPr>
              <a:defRPr/>
            </a:lvl1pPr>
          </a:lstStyle>
          <a:p>
            <a:endParaRPr lang="en-US" dirty="0"/>
          </a:p>
        </p:txBody>
      </p:sp>
    </p:spTree>
    <p:extLst>
      <p:ext uri="{BB962C8B-B14F-4D97-AF65-F5344CB8AC3E}">
        <p14:creationId xmlns:p14="http://schemas.microsoft.com/office/powerpoint/2010/main" val="149546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2"/>
            <a:ext cx="5867400" cy="4760913"/>
          </a:xfrm>
        </p:spPr>
        <p:txBody>
          <a:bodyPr/>
          <a:lstStyle>
            <a:lvl1pPr>
              <a:defRPr sz="2000"/>
            </a:lvl1pPr>
            <a:lvl2pPr>
              <a:defRPr sz="20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82814270"/>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extBox 2"/>
          <p:cNvSpPr txBox="1">
            <a:spLocks noChangeArrowheads="1"/>
          </p:cNvSpPr>
          <p:nvPr userDrawn="1">
            <p:custDataLst>
              <p:tags r:id="rId1"/>
            </p:custDataLst>
          </p:nvPr>
        </p:nvSpPr>
        <p:spPr bwMode="auto">
          <a:xfrm>
            <a:off x="8691563" y="6473825"/>
            <a:ext cx="45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defRPr/>
            </a:pPr>
            <a:fld id="{3DEDE0BE-766C-44C9-81D9-62D187873591}" type="slidenum">
              <a:rPr lang="en-US" altLang="en-US" sz="1400" smtClean="0">
                <a:solidFill>
                  <a:schemeClr val="bg1"/>
                </a:solidFill>
              </a:rPr>
              <a:pPr>
                <a:defRPr/>
              </a:pPr>
              <a:t>‹#›</a:t>
            </a:fld>
            <a:endParaRPr lang="en-US" altLang="en-US" sz="1400" dirty="0">
              <a:solidFill>
                <a:schemeClr val="bg1"/>
              </a:solidFill>
            </a:endParaRPr>
          </a:p>
        </p:txBody>
      </p:sp>
      <p:sp>
        <p:nvSpPr>
          <p:cNvPr id="4" name="Rectangle 1033"/>
          <p:cNvSpPr>
            <a:spLocks noGrp="1" noChangeArrowheads="1"/>
          </p:cNvSpPr>
          <p:nvPr>
            <p:ph type="title"/>
            <p:custDataLst>
              <p:tags r:id="rId2"/>
            </p:custDataLst>
          </p:nvPr>
        </p:nvSpPr>
        <p:spPr bwMode="auto">
          <a:xfrm>
            <a:off x="3810000" y="68262"/>
            <a:ext cx="50069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pPr lvl="0"/>
            <a:r>
              <a:rPr lang="en-US" altLang="en-US"/>
              <a:t>Click to edit Master title style</a:t>
            </a:r>
          </a:p>
        </p:txBody>
      </p:sp>
      <p:sp>
        <p:nvSpPr>
          <p:cNvPr id="5" name="Content Placeholder 2"/>
          <p:cNvSpPr>
            <a:spLocks noGrp="1"/>
          </p:cNvSpPr>
          <p:nvPr>
            <p:ph idx="1"/>
            <p:custDataLst>
              <p:tags r:id="rId3"/>
            </p:custDataLst>
          </p:nvPr>
        </p:nvSpPr>
        <p:spPr>
          <a:xfrm>
            <a:off x="617538" y="1384300"/>
            <a:ext cx="8199437" cy="4760913"/>
          </a:xfrm>
          <a:prstGeom prst="rect">
            <a:avLst/>
          </a:prstGeom>
        </p:spPr>
        <p:txBody>
          <a:bodyPr/>
          <a:lstStyle>
            <a:lvl1pPr>
              <a:defRPr sz="2000">
                <a:solidFill>
                  <a:schemeClr val="bg1"/>
                </a:solidFill>
              </a:defRPr>
            </a:lvl1pPr>
            <a:lvl2pPr>
              <a:defRPr sz="1800">
                <a:solidFill>
                  <a:schemeClr val="bg1"/>
                </a:solidFill>
              </a:defRPr>
            </a:lvl2pPr>
            <a:lvl3pPr>
              <a:defRPr sz="14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11607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9" name="Picture 8" descr="World strategy.png"/>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11200"/>
                    </a14:imgEffect>
                    <a14:imgEffect>
                      <a14:saturation sat="66000"/>
                    </a14:imgEffect>
                    <a14:imgEffect>
                      <a14:brightnessContrast bright="20000" contrast="20000"/>
                    </a14:imgEffect>
                  </a14:imgLayer>
                </a14:imgProps>
              </a:ext>
            </a:extLst>
          </a:blip>
          <a:srcRect b="14485"/>
          <a:stretch/>
        </p:blipFill>
        <p:spPr>
          <a:xfrm>
            <a:off x="0" y="0"/>
            <a:ext cx="9144000" cy="5867400"/>
          </a:xfrm>
          <a:prstGeom prst="rect">
            <a:avLst/>
          </a:prstGeom>
        </p:spPr>
      </p:pic>
      <p:pic>
        <p:nvPicPr>
          <p:cNvPr id="11"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6026552"/>
            <a:ext cx="2333625" cy="52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012735"/>
      </p:ext>
    </p:extLst>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descr="World strategy.png"/>
          <p:cNvPicPr>
            <a:picLocks noChangeAspect="1"/>
          </p:cNvPicPr>
          <p:nvPr userDrawn="1"/>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bright="20000" contrast="20000"/>
                    </a14:imgEffect>
                  </a14:imgLayer>
                </a14:imgProps>
              </a:ext>
            </a:extLst>
          </a:blip>
          <a:srcRect b="14485"/>
          <a:stretch/>
        </p:blipFill>
        <p:spPr>
          <a:xfrm>
            <a:off x="0" y="0"/>
            <a:ext cx="9144000" cy="5867400"/>
          </a:xfrm>
          <a:prstGeom prst="rect">
            <a:avLst/>
          </a:prstGeom>
        </p:spPr>
      </p:pic>
      <p:pic>
        <p:nvPicPr>
          <p:cNvPr id="11"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6026552"/>
            <a:ext cx="2333625" cy="52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836219"/>
      </p:ext>
    </p:extLst>
  </p:cSld>
  <p:clrMapOvr>
    <a:masterClrMapping/>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9" name="Picture 8" descr="World strategy.png"/>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bright="20000" contrast="20000"/>
                    </a14:imgEffect>
                  </a14:imgLayer>
                </a14:imgProps>
              </a:ext>
            </a:extLst>
          </a:blip>
          <a:srcRect b="14485"/>
          <a:stretch/>
        </p:blipFill>
        <p:spPr>
          <a:xfrm>
            <a:off x="0" y="0"/>
            <a:ext cx="9144000" cy="5867400"/>
          </a:xfrm>
          <a:prstGeom prst="rect">
            <a:avLst/>
          </a:prstGeom>
        </p:spPr>
      </p:pic>
      <p:pic>
        <p:nvPicPr>
          <p:cNvPr id="11"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6026552"/>
            <a:ext cx="2333625" cy="52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755490"/>
      </p:ext>
    </p:extLst>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11"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381000"/>
            <a:ext cx="2333625" cy="52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custDataLst>
              <p:tags r:id="rId1"/>
            </p:custDataLst>
          </p:nvPr>
        </p:nvSpPr>
        <p:spPr>
          <a:xfrm>
            <a:off x="2667000" y="266700"/>
            <a:ext cx="4868862" cy="640948"/>
          </a:xfrm>
          <a:prstGeom prst="rect">
            <a:avLst/>
          </a:prstGeom>
        </p:spPr>
        <p:txBody>
          <a:bodyPr/>
          <a:lstStyle>
            <a:lvl1pPr algn="r">
              <a:defRPr sz="2800">
                <a:solidFill>
                  <a:srgbClr val="C00000"/>
                </a:solidFill>
              </a:defRPr>
            </a:lvl1pPr>
          </a:lstStyle>
          <a:p>
            <a:r>
              <a:rPr lang="en-US" dirty="0"/>
              <a:t>Click to edit Master title style</a:t>
            </a:r>
          </a:p>
        </p:txBody>
      </p:sp>
    </p:spTree>
    <p:extLst>
      <p:ext uri="{BB962C8B-B14F-4D97-AF65-F5344CB8AC3E}">
        <p14:creationId xmlns:p14="http://schemas.microsoft.com/office/powerpoint/2010/main" val="2389799452"/>
      </p:ext>
    </p:extLst>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9" name="Picture 8" descr="World strategy.png"/>
          <p:cNvPicPr>
            <a:picLocks noChangeAspect="1"/>
          </p:cNvPicPr>
          <p:nvPr userDrawn="1"/>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bright="20000" contrast="20000"/>
                    </a14:imgEffect>
                  </a14:imgLayer>
                </a14:imgProps>
              </a:ext>
            </a:extLst>
          </a:blip>
          <a:srcRect b="14485"/>
          <a:stretch/>
        </p:blipFill>
        <p:spPr>
          <a:xfrm>
            <a:off x="0" y="0"/>
            <a:ext cx="9144000" cy="5867400"/>
          </a:xfrm>
          <a:prstGeom prst="rect">
            <a:avLst/>
          </a:prstGeom>
        </p:spPr>
      </p:pic>
      <p:pic>
        <p:nvPicPr>
          <p:cNvPr id="11"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6026552"/>
            <a:ext cx="2333625" cy="52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411715"/>
      </p:ext>
    </p:extLst>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9" name="Picture 8" descr="World strategy.png"/>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bright="20000" contrast="20000"/>
                    </a14:imgEffect>
                  </a14:imgLayer>
                </a14:imgProps>
              </a:ext>
            </a:extLst>
          </a:blip>
          <a:srcRect b="14485"/>
          <a:stretch/>
        </p:blipFill>
        <p:spPr>
          <a:xfrm>
            <a:off x="0" y="0"/>
            <a:ext cx="9144000" cy="5867400"/>
          </a:xfrm>
          <a:prstGeom prst="rect">
            <a:avLst/>
          </a:prstGeom>
        </p:spPr>
      </p:pic>
      <p:pic>
        <p:nvPicPr>
          <p:cNvPr id="11" name="Pictur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6026552"/>
            <a:ext cx="2333625" cy="52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942180"/>
      </p:ext>
    </p:extLst>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11"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381000"/>
            <a:ext cx="2333625" cy="52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custDataLst>
              <p:tags r:id="rId1"/>
            </p:custDataLst>
          </p:nvPr>
        </p:nvSpPr>
        <p:spPr>
          <a:xfrm>
            <a:off x="2667000" y="76200"/>
            <a:ext cx="6019800" cy="772522"/>
          </a:xfrm>
          <a:prstGeom prst="rect">
            <a:avLst/>
          </a:prstGeom>
        </p:spPr>
        <p:txBody>
          <a:bodyPr/>
          <a:lstStyle>
            <a:lvl1pPr algn="l">
              <a:defRPr sz="2400">
                <a:solidFill>
                  <a:srgbClr val="C00000"/>
                </a:solidFill>
              </a:defRPr>
            </a:lvl1pPr>
          </a:lstStyle>
          <a:p>
            <a:r>
              <a:rPr lang="en-US" dirty="0"/>
              <a:t>Click to edit Master title style</a:t>
            </a:r>
          </a:p>
        </p:txBody>
      </p:sp>
    </p:spTree>
    <p:extLst>
      <p:ext uri="{BB962C8B-B14F-4D97-AF65-F5344CB8AC3E}">
        <p14:creationId xmlns:p14="http://schemas.microsoft.com/office/powerpoint/2010/main" val="398111775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4114802"/>
            <a:ext cx="7902575" cy="2017713"/>
          </a:xfrm>
        </p:spPr>
        <p:txBody>
          <a:bodyPr/>
          <a:lstStyle>
            <a:lvl1pPr>
              <a:defRPr sz="1800"/>
            </a:lvl1pPr>
            <a:lvl2pPr>
              <a:defRPr sz="18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19624422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1300164"/>
            <a:ext cx="3236912" cy="4760913"/>
          </a:xfrm>
        </p:spPr>
        <p:txBody>
          <a:bodyPr/>
          <a:lstStyle>
            <a:lvl1pPr>
              <a:defRPr sz="2400"/>
            </a:lvl1pPr>
            <a:lvl2pPr>
              <a:defRPr sz="2400"/>
            </a:lvl2pPr>
          </a:lstStyle>
          <a:p>
            <a:pPr lvl="0"/>
            <a:r>
              <a:rPr lang="en-US" dirty="0"/>
              <a:t>Click to edit Master text styles</a:t>
            </a:r>
          </a:p>
          <a:p>
            <a:pPr lvl="1"/>
            <a:r>
              <a:rPr lang="en-US" dirty="0"/>
              <a:t>Second level</a:t>
            </a:r>
          </a:p>
          <a:p>
            <a:pPr lvl="2"/>
            <a:r>
              <a:rPr lang="en-US" dirty="0"/>
              <a:t>Third level</a:t>
            </a:r>
          </a:p>
        </p:txBody>
      </p:sp>
      <p:sp>
        <p:nvSpPr>
          <p:cNvPr id="5"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57235568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2"/>
            <a:ext cx="3581400" cy="4760913"/>
          </a:xfrm>
        </p:spPr>
        <p:txBody>
          <a:bodyPr/>
          <a:lstStyle>
            <a:lvl1pPr>
              <a:defRPr sz="2000"/>
            </a:lvl1pPr>
            <a:lvl2pPr>
              <a:defRPr sz="18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Rectangle 1033"/>
          <p:cNvSpPr>
            <a:spLocks noGrp="1" noChangeArrowheads="1"/>
          </p:cNvSpPr>
          <p:nvPr>
            <p:ph type="title"/>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5315755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533400" y="1371602"/>
            <a:ext cx="6172200" cy="4760913"/>
          </a:xfrm>
        </p:spPr>
        <p:txBody>
          <a:bodyPr/>
          <a:lstStyle>
            <a:lvl1pPr>
              <a:defRPr sz="2000"/>
            </a:lvl1pPr>
            <a:lvl2pPr>
              <a:defRPr sz="20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33"/>
          <p:cNvSpPr>
            <a:spLocks noGrp="1" noChangeArrowheads="1"/>
          </p:cNvSpPr>
          <p:nvPr>
            <p:ph type="title"/>
            <p:custDataLst>
              <p:tags r:id="rId2"/>
            </p:custDataLst>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4902383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4.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ags" Target="../tags/tag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heme" Target="../theme/theme2.xml"/><Relationship Id="rId1" Type="http://schemas.openxmlformats.org/officeDocument/2006/relationships/slideLayout" Target="../slideLayouts/slideLayout50.xml"/><Relationship Id="rId6" Type="http://schemas.openxmlformats.org/officeDocument/2006/relationships/image" Target="../media/image6.png"/><Relationship Id="rId5" Type="http://schemas.openxmlformats.org/officeDocument/2006/relationships/tags" Target="../tags/tag49.xml"/><Relationship Id="rId4" Type="http://schemas.openxmlformats.org/officeDocument/2006/relationships/tags" Target="../tags/tag48.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slideLayout" Target="../slideLayouts/slideLayout53.xml"/><Relationship Id="rId7" Type="http://schemas.openxmlformats.org/officeDocument/2006/relationships/tags" Target="../tags/tag54.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ags" Target="../tags/tag53.xml"/><Relationship Id="rId5" Type="http://schemas.openxmlformats.org/officeDocument/2006/relationships/theme" Target="../theme/theme3.xml"/><Relationship Id="rId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ags" Target="../tags/tag59.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33"/>
          <p:cNvSpPr>
            <a:spLocks noGrp="1" noChangeArrowheads="1"/>
          </p:cNvSpPr>
          <p:nvPr>
            <p:ph type="title"/>
            <p:custDataLst>
              <p:tags r:id="rId51"/>
            </p:custDataLst>
          </p:nvPr>
        </p:nvSpPr>
        <p:spPr bwMode="auto">
          <a:xfrm>
            <a:off x="1219200" y="0"/>
            <a:ext cx="7597775"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1034"/>
          <p:cNvSpPr>
            <a:spLocks noGrp="1" noChangeArrowheads="1"/>
          </p:cNvSpPr>
          <p:nvPr>
            <p:ph type="body" idx="1"/>
            <p:custDataLst>
              <p:tags r:id="rId52"/>
            </p:custDataLst>
          </p:nvPr>
        </p:nvSpPr>
        <p:spPr bwMode="auto">
          <a:xfrm>
            <a:off x="617538" y="1384300"/>
            <a:ext cx="8199437"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7" name="Text Box 1038"/>
          <p:cNvSpPr txBox="1">
            <a:spLocks noChangeArrowheads="1"/>
          </p:cNvSpPr>
          <p:nvPr>
            <p:custDataLst>
              <p:tags r:id="rId53"/>
            </p:custDataLst>
          </p:nvPr>
        </p:nvSpPr>
        <p:spPr bwMode="auto">
          <a:xfrm>
            <a:off x="114300" y="6599218"/>
            <a:ext cx="1600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defRPr/>
            </a:pPr>
            <a:r>
              <a:rPr lang="en-US" altLang="en-US" sz="1200" dirty="0"/>
              <a:t>© 2021</a:t>
            </a:r>
          </a:p>
        </p:txBody>
      </p:sp>
      <p:pic>
        <p:nvPicPr>
          <p:cNvPr id="1029" name="Picture 1040" descr="short-lin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14300" y="450850"/>
            <a:ext cx="10048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custDataLst>
              <p:tags r:id="rId54"/>
            </p:custDataLst>
          </p:nvPr>
        </p:nvSpPr>
        <p:spPr bwMode="auto">
          <a:xfrm>
            <a:off x="8691563" y="6473825"/>
            <a:ext cx="45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defRPr/>
            </a:pPr>
            <a:fld id="{3DEDE0BE-766C-44C9-81D9-62D187873591}" type="slidenum">
              <a:rPr lang="en-US" altLang="en-US" sz="1400" smtClean="0"/>
              <a:pPr>
                <a:defRPr/>
              </a:pPr>
              <a:t>‹#›</a:t>
            </a:fld>
            <a:endParaRPr lang="en-US" altLang="en-US" sz="1400" dirty="0"/>
          </a:p>
        </p:txBody>
      </p:sp>
    </p:spTree>
  </p:cSld>
  <p:clrMap bg1="lt1" tx1="dk1" bg2="lt2" tx2="dk2" accent1="accent1" accent2="accent2" accent3="accent3" accent4="accent4" accent5="accent5" accent6="accent6" hlink="hlink" folHlink="folHlink"/>
  <p:sldLayoutIdLst>
    <p:sldLayoutId id="2147490058" r:id="rId1"/>
    <p:sldLayoutId id="2147490059" r:id="rId2"/>
    <p:sldLayoutId id="2147490173" r:id="rId3"/>
    <p:sldLayoutId id="2147490064" r:id="rId4"/>
    <p:sldLayoutId id="2147490060" r:id="rId5"/>
    <p:sldLayoutId id="2147490061" r:id="rId6"/>
    <p:sldLayoutId id="2147490062" r:id="rId7"/>
    <p:sldLayoutId id="2147490063" r:id="rId8"/>
    <p:sldLayoutId id="2147490065" r:id="rId9"/>
    <p:sldLayoutId id="2147490094" r:id="rId10"/>
    <p:sldLayoutId id="2147490172" r:id="rId11"/>
    <p:sldLayoutId id="2147490066" r:id="rId12"/>
    <p:sldLayoutId id="2147490093" r:id="rId13"/>
    <p:sldLayoutId id="2147490069" r:id="rId14"/>
    <p:sldLayoutId id="2147490067" r:id="rId15"/>
    <p:sldLayoutId id="2147490167" r:id="rId16"/>
    <p:sldLayoutId id="2147490164" r:id="rId17"/>
    <p:sldLayoutId id="2147490163" r:id="rId18"/>
    <p:sldLayoutId id="2147490029" r:id="rId19"/>
    <p:sldLayoutId id="2147490068" r:id="rId20"/>
    <p:sldLayoutId id="2147490166" r:id="rId21"/>
    <p:sldLayoutId id="2147490030" r:id="rId22"/>
    <p:sldLayoutId id="2147490031" r:id="rId23"/>
    <p:sldLayoutId id="2147490169" r:id="rId24"/>
    <p:sldLayoutId id="2147490032" r:id="rId25"/>
    <p:sldLayoutId id="2147490174" r:id="rId26"/>
    <p:sldLayoutId id="2147490033" r:id="rId27"/>
    <p:sldLayoutId id="2147490034" r:id="rId28"/>
    <p:sldLayoutId id="2147490035" r:id="rId29"/>
    <p:sldLayoutId id="2147490036" r:id="rId30"/>
    <p:sldLayoutId id="2147490070" r:id="rId31"/>
    <p:sldLayoutId id="2147490037" r:id="rId32"/>
    <p:sldLayoutId id="2147490038" r:id="rId33"/>
    <p:sldLayoutId id="2147490039" r:id="rId34"/>
    <p:sldLayoutId id="2147490040" r:id="rId35"/>
    <p:sldLayoutId id="2147490041" r:id="rId36"/>
    <p:sldLayoutId id="2147490071" r:id="rId37"/>
    <p:sldLayoutId id="2147490072" r:id="rId38"/>
    <p:sldLayoutId id="2147490073" r:id="rId39"/>
    <p:sldLayoutId id="2147490096" r:id="rId40"/>
    <p:sldLayoutId id="2147490097" r:id="rId41"/>
    <p:sldLayoutId id="2147490045" r:id="rId42"/>
    <p:sldLayoutId id="2147490049" r:id="rId43"/>
    <p:sldLayoutId id="2147490076" r:id="rId44"/>
    <p:sldLayoutId id="2147490078" r:id="rId45"/>
    <p:sldLayoutId id="2147490057" r:id="rId46"/>
    <p:sldLayoutId id="2147490082" r:id="rId47"/>
    <p:sldLayoutId id="2147490095" r:id="rId48"/>
    <p:sldLayoutId id="2147490170" r:id="rId49"/>
  </p:sldLayoutIdLst>
  <p:hf sldNum="0" hdr="0" dt="0"/>
  <p:txStyles>
    <p:titleStyle>
      <a:lvl1pPr algn="l" rtl="0" eaLnBrk="0" fontAlgn="base" hangingPunct="0">
        <a:spcBef>
          <a:spcPct val="0"/>
        </a:spcBef>
        <a:spcAft>
          <a:spcPct val="0"/>
        </a:spcAft>
        <a:defRPr sz="2800" b="0" i="0" u="none" kern="1200">
          <a:solidFill>
            <a:srgbClr val="C00000"/>
          </a:solidFill>
          <a:latin typeface="+mj-lt"/>
          <a:ea typeface="+mj-ea"/>
          <a:cs typeface="+mj-cs"/>
        </a:defRPr>
      </a:lvl1pPr>
      <a:lvl2pPr algn="l" rtl="0" eaLnBrk="0" fontAlgn="base" hangingPunct="0">
        <a:spcBef>
          <a:spcPct val="0"/>
        </a:spcBef>
        <a:spcAft>
          <a:spcPct val="0"/>
        </a:spcAft>
        <a:defRPr sz="2400">
          <a:solidFill>
            <a:srgbClr val="C00000"/>
          </a:solidFill>
          <a:latin typeface="Tahoma" panose="020B0604030504040204" pitchFamily="34" charset="0"/>
        </a:defRPr>
      </a:lvl2pPr>
      <a:lvl3pPr algn="l" rtl="0" eaLnBrk="0" fontAlgn="base" hangingPunct="0">
        <a:spcBef>
          <a:spcPct val="0"/>
        </a:spcBef>
        <a:spcAft>
          <a:spcPct val="0"/>
        </a:spcAft>
        <a:defRPr sz="2400">
          <a:solidFill>
            <a:srgbClr val="C00000"/>
          </a:solidFill>
          <a:latin typeface="Tahoma" panose="020B0604030504040204" pitchFamily="34" charset="0"/>
        </a:defRPr>
      </a:lvl3pPr>
      <a:lvl4pPr algn="l" rtl="0" eaLnBrk="0" fontAlgn="base" hangingPunct="0">
        <a:spcBef>
          <a:spcPct val="0"/>
        </a:spcBef>
        <a:spcAft>
          <a:spcPct val="0"/>
        </a:spcAft>
        <a:defRPr sz="2400">
          <a:solidFill>
            <a:srgbClr val="C00000"/>
          </a:solidFill>
          <a:latin typeface="Tahoma" panose="020B0604030504040204" pitchFamily="34" charset="0"/>
        </a:defRPr>
      </a:lvl4pPr>
      <a:lvl5pPr algn="l" rtl="0" eaLnBrk="0" fontAlgn="base" hangingPunct="0">
        <a:spcBef>
          <a:spcPct val="0"/>
        </a:spcBef>
        <a:spcAft>
          <a:spcPct val="0"/>
        </a:spcAft>
        <a:defRPr sz="2400">
          <a:solidFill>
            <a:srgbClr val="C00000"/>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rgbClr val="C00000"/>
        </a:buClr>
        <a:buSzPct val="60000"/>
        <a:buFont typeface="Wingdings" panose="05000000000000000000" pitchFamily="2" charset="2"/>
        <a:buChar char="n"/>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0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ern="1200">
          <a:solidFill>
            <a:schemeClr val="tx1"/>
          </a:solidFill>
          <a:latin typeface="+mn-lt"/>
          <a:ea typeface="+mn-ea"/>
          <a:cs typeface="+mn-cs"/>
        </a:defRPr>
      </a:lvl3pPr>
      <a:lvl4pPr marL="1371600" indent="-17145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userDrawn="1">
            <p:custDataLst>
              <p:tags r:id="rId3"/>
            </p:custDataLst>
          </p:nvPr>
        </p:nvSpPr>
        <p:spPr bwMode="auto">
          <a:xfrm>
            <a:off x="0" y="0"/>
            <a:ext cx="9144000" cy="1143000"/>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anose="020B0604030504040204" pitchFamily="34" charset="0"/>
            </a:endParaRPr>
          </a:p>
        </p:txBody>
      </p:sp>
      <p:sp>
        <p:nvSpPr>
          <p:cNvPr id="1037" name="Text Box 1038"/>
          <p:cNvSpPr txBox="1">
            <a:spLocks noChangeArrowheads="1"/>
          </p:cNvSpPr>
          <p:nvPr>
            <p:custDataLst>
              <p:tags r:id="rId4"/>
            </p:custDataLst>
          </p:nvPr>
        </p:nvSpPr>
        <p:spPr bwMode="auto">
          <a:xfrm>
            <a:off x="114300" y="6581775"/>
            <a:ext cx="16002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defRPr/>
            </a:pPr>
            <a:r>
              <a:rPr lang="en-US" altLang="en-US" sz="1200" dirty="0">
                <a:solidFill>
                  <a:schemeClr val="bg1"/>
                </a:solidFill>
              </a:rPr>
              <a:t>© 2021</a:t>
            </a:r>
          </a:p>
        </p:txBody>
      </p:sp>
      <p:sp>
        <p:nvSpPr>
          <p:cNvPr id="6" name="TextBox 5"/>
          <p:cNvSpPr txBox="1">
            <a:spLocks noChangeArrowheads="1"/>
          </p:cNvSpPr>
          <p:nvPr userDrawn="1">
            <p:custDataLst>
              <p:tags r:id="rId5"/>
            </p:custDataLst>
          </p:nvPr>
        </p:nvSpPr>
        <p:spPr bwMode="auto">
          <a:xfrm>
            <a:off x="8691563" y="6473825"/>
            <a:ext cx="45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defRPr/>
            </a:pPr>
            <a:fld id="{3DEDE0BE-766C-44C9-81D9-62D187873591}" type="slidenum">
              <a:rPr lang="en-US" altLang="en-US" sz="1400" smtClean="0">
                <a:solidFill>
                  <a:schemeClr val="bg1"/>
                </a:solidFill>
              </a:rPr>
              <a:pPr>
                <a:defRPr/>
              </a:pPr>
              <a:t>‹#›</a:t>
            </a:fld>
            <a:endParaRPr lang="en-US" altLang="en-US" sz="1400" dirty="0">
              <a:solidFill>
                <a:schemeClr val="bg1"/>
              </a:solidFill>
            </a:endParaRPr>
          </a:p>
        </p:txBody>
      </p:sp>
      <p:pic>
        <p:nvPicPr>
          <p:cNvPr id="7" name="Picture 5"/>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4300" y="381001"/>
            <a:ext cx="2333625" cy="52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995960"/>
      </p:ext>
    </p:extLst>
  </p:cSld>
  <p:clrMap bg1="lt1" tx1="dk1" bg2="lt2" tx2="dk2" accent1="accent1" accent2="accent2" accent3="accent3" accent4="accent4" accent5="accent5" accent6="accent6" hlink="hlink" folHlink="folHlink"/>
  <p:sldLayoutIdLst>
    <p:sldLayoutId id="2147490187" r:id="rId1"/>
  </p:sldLayoutIdLst>
  <p:hf sldNum="0" hdr="0" dt="0"/>
  <p:txStyles>
    <p:titleStyle>
      <a:lvl1pPr algn="l" rtl="0" eaLnBrk="0" fontAlgn="base" hangingPunct="0">
        <a:spcBef>
          <a:spcPct val="0"/>
        </a:spcBef>
        <a:spcAft>
          <a:spcPct val="0"/>
        </a:spcAft>
        <a:defRPr sz="2400" kern="1200">
          <a:solidFill>
            <a:srgbClr val="C00000"/>
          </a:solidFill>
          <a:latin typeface="+mj-lt"/>
          <a:ea typeface="+mj-ea"/>
          <a:cs typeface="+mj-cs"/>
        </a:defRPr>
      </a:lvl1pPr>
      <a:lvl2pPr algn="l" rtl="0" eaLnBrk="0" fontAlgn="base" hangingPunct="0">
        <a:spcBef>
          <a:spcPct val="0"/>
        </a:spcBef>
        <a:spcAft>
          <a:spcPct val="0"/>
        </a:spcAft>
        <a:defRPr sz="2400">
          <a:solidFill>
            <a:srgbClr val="C00000"/>
          </a:solidFill>
          <a:latin typeface="Tahoma" panose="020B0604030504040204" pitchFamily="34" charset="0"/>
        </a:defRPr>
      </a:lvl2pPr>
      <a:lvl3pPr algn="l" rtl="0" eaLnBrk="0" fontAlgn="base" hangingPunct="0">
        <a:spcBef>
          <a:spcPct val="0"/>
        </a:spcBef>
        <a:spcAft>
          <a:spcPct val="0"/>
        </a:spcAft>
        <a:defRPr sz="2400">
          <a:solidFill>
            <a:srgbClr val="C00000"/>
          </a:solidFill>
          <a:latin typeface="Tahoma" panose="020B0604030504040204" pitchFamily="34" charset="0"/>
        </a:defRPr>
      </a:lvl3pPr>
      <a:lvl4pPr algn="l" rtl="0" eaLnBrk="0" fontAlgn="base" hangingPunct="0">
        <a:spcBef>
          <a:spcPct val="0"/>
        </a:spcBef>
        <a:spcAft>
          <a:spcPct val="0"/>
        </a:spcAft>
        <a:defRPr sz="2400">
          <a:solidFill>
            <a:srgbClr val="C00000"/>
          </a:solidFill>
          <a:latin typeface="Tahoma" panose="020B0604030504040204" pitchFamily="34" charset="0"/>
        </a:defRPr>
      </a:lvl4pPr>
      <a:lvl5pPr algn="l" rtl="0" eaLnBrk="0" fontAlgn="base" hangingPunct="0">
        <a:spcBef>
          <a:spcPct val="0"/>
        </a:spcBef>
        <a:spcAft>
          <a:spcPct val="0"/>
        </a:spcAft>
        <a:defRPr sz="2400">
          <a:solidFill>
            <a:srgbClr val="C00000"/>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rgbClr val="C00000"/>
        </a:buClr>
        <a:buSzPct val="60000"/>
        <a:buFont typeface="Wingdings" panose="05000000000000000000" pitchFamily="2" charset="2"/>
        <a:buChar char="n"/>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ern="1200">
          <a:solidFill>
            <a:schemeClr val="tx1"/>
          </a:solidFill>
          <a:latin typeface="+mn-lt"/>
          <a:ea typeface="+mn-ea"/>
          <a:cs typeface="+mn-cs"/>
        </a:defRPr>
      </a:lvl3pPr>
      <a:lvl4pPr marL="1371600" indent="-17145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custDataLst>
              <p:tags r:id="rId6"/>
            </p:custDataLst>
          </p:nvPr>
        </p:nvSpPr>
        <p:spPr bwMode="auto">
          <a:xfrm>
            <a:off x="0" y="0"/>
            <a:ext cx="9144000" cy="11430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anose="020B0604030504040204" pitchFamily="34" charset="0"/>
            </a:endParaRPr>
          </a:p>
        </p:txBody>
      </p:sp>
      <p:sp>
        <p:nvSpPr>
          <p:cNvPr id="1037" name="Text Box 1038"/>
          <p:cNvSpPr txBox="1">
            <a:spLocks noChangeArrowheads="1"/>
          </p:cNvSpPr>
          <p:nvPr>
            <p:custDataLst>
              <p:tags r:id="rId7"/>
            </p:custDataLst>
          </p:nvPr>
        </p:nvSpPr>
        <p:spPr bwMode="auto">
          <a:xfrm>
            <a:off x="114300" y="6581775"/>
            <a:ext cx="16002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defRPr/>
            </a:pPr>
            <a:r>
              <a:rPr lang="en-US" altLang="en-US" sz="1200" dirty="0">
                <a:solidFill>
                  <a:schemeClr val="tx2"/>
                </a:solidFill>
              </a:rPr>
              <a:t>© 2021 </a:t>
            </a:r>
          </a:p>
        </p:txBody>
      </p:sp>
      <p:sp>
        <p:nvSpPr>
          <p:cNvPr id="6" name="TextBox 5"/>
          <p:cNvSpPr txBox="1">
            <a:spLocks noChangeArrowheads="1"/>
          </p:cNvSpPr>
          <p:nvPr userDrawn="1">
            <p:custDataLst>
              <p:tags r:id="rId8"/>
            </p:custDataLst>
          </p:nvPr>
        </p:nvSpPr>
        <p:spPr bwMode="auto">
          <a:xfrm>
            <a:off x="8691563" y="6550025"/>
            <a:ext cx="45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defRPr/>
            </a:pPr>
            <a:fld id="{3DEDE0BE-766C-44C9-81D9-62D187873591}" type="slidenum">
              <a:rPr lang="en-US" altLang="en-US" sz="1400" smtClean="0">
                <a:solidFill>
                  <a:schemeClr val="tx2"/>
                </a:solidFill>
              </a:rPr>
              <a:pPr>
                <a:defRPr/>
              </a:pPr>
              <a:t>‹#›</a:t>
            </a:fld>
            <a:endParaRPr lang="en-US" altLang="en-US" sz="1400" dirty="0">
              <a:solidFill>
                <a:schemeClr val="tx2"/>
              </a:solidFill>
            </a:endParaRPr>
          </a:p>
        </p:txBody>
      </p:sp>
    </p:spTree>
    <p:extLst>
      <p:ext uri="{BB962C8B-B14F-4D97-AF65-F5344CB8AC3E}">
        <p14:creationId xmlns:p14="http://schemas.microsoft.com/office/powerpoint/2010/main" val="908319801"/>
      </p:ext>
    </p:extLst>
  </p:cSld>
  <p:clrMap bg1="lt1" tx1="dk1" bg2="lt2" tx2="dk2" accent1="accent1" accent2="accent2" accent3="accent3" accent4="accent4" accent5="accent5" accent6="accent6" hlink="hlink" folHlink="folHlink"/>
  <p:sldLayoutIdLst>
    <p:sldLayoutId id="2147490181" r:id="rId1"/>
    <p:sldLayoutId id="2147490184" r:id="rId2"/>
    <p:sldLayoutId id="2147490185" r:id="rId3"/>
    <p:sldLayoutId id="2147490186" r:id="rId4"/>
  </p:sldLayoutIdLst>
  <p:hf sldNum="0" hdr="0" dt="0"/>
  <p:txStyles>
    <p:titleStyle>
      <a:lvl1pPr algn="l" rtl="0" eaLnBrk="0" fontAlgn="base" hangingPunct="0">
        <a:spcBef>
          <a:spcPct val="0"/>
        </a:spcBef>
        <a:spcAft>
          <a:spcPct val="0"/>
        </a:spcAft>
        <a:defRPr sz="2400" kern="1200">
          <a:solidFill>
            <a:srgbClr val="C00000"/>
          </a:solidFill>
          <a:latin typeface="+mj-lt"/>
          <a:ea typeface="+mj-ea"/>
          <a:cs typeface="+mj-cs"/>
        </a:defRPr>
      </a:lvl1pPr>
      <a:lvl2pPr algn="l" rtl="0" eaLnBrk="0" fontAlgn="base" hangingPunct="0">
        <a:spcBef>
          <a:spcPct val="0"/>
        </a:spcBef>
        <a:spcAft>
          <a:spcPct val="0"/>
        </a:spcAft>
        <a:defRPr sz="2400">
          <a:solidFill>
            <a:srgbClr val="C00000"/>
          </a:solidFill>
          <a:latin typeface="Tahoma" panose="020B0604030504040204" pitchFamily="34" charset="0"/>
        </a:defRPr>
      </a:lvl2pPr>
      <a:lvl3pPr algn="l" rtl="0" eaLnBrk="0" fontAlgn="base" hangingPunct="0">
        <a:spcBef>
          <a:spcPct val="0"/>
        </a:spcBef>
        <a:spcAft>
          <a:spcPct val="0"/>
        </a:spcAft>
        <a:defRPr sz="2400">
          <a:solidFill>
            <a:srgbClr val="C00000"/>
          </a:solidFill>
          <a:latin typeface="Tahoma" panose="020B0604030504040204" pitchFamily="34" charset="0"/>
        </a:defRPr>
      </a:lvl3pPr>
      <a:lvl4pPr algn="l" rtl="0" eaLnBrk="0" fontAlgn="base" hangingPunct="0">
        <a:spcBef>
          <a:spcPct val="0"/>
        </a:spcBef>
        <a:spcAft>
          <a:spcPct val="0"/>
        </a:spcAft>
        <a:defRPr sz="2400">
          <a:solidFill>
            <a:srgbClr val="C00000"/>
          </a:solidFill>
          <a:latin typeface="Tahoma" panose="020B0604030504040204" pitchFamily="34" charset="0"/>
        </a:defRPr>
      </a:lvl4pPr>
      <a:lvl5pPr algn="l" rtl="0" eaLnBrk="0" fontAlgn="base" hangingPunct="0">
        <a:spcBef>
          <a:spcPct val="0"/>
        </a:spcBef>
        <a:spcAft>
          <a:spcPct val="0"/>
        </a:spcAft>
        <a:defRPr sz="2400">
          <a:solidFill>
            <a:srgbClr val="C00000"/>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rgbClr val="C00000"/>
        </a:buClr>
        <a:buSzPct val="60000"/>
        <a:buFont typeface="Wingdings" panose="05000000000000000000" pitchFamily="2" charset="2"/>
        <a:buChar char="n"/>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ern="1200">
          <a:solidFill>
            <a:schemeClr val="tx1"/>
          </a:solidFill>
          <a:latin typeface="+mn-lt"/>
          <a:ea typeface="+mn-ea"/>
          <a:cs typeface="+mn-cs"/>
        </a:defRPr>
      </a:lvl3pPr>
      <a:lvl4pPr marL="1371600" indent="-17145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custDataLst>
              <p:tags r:id="rId5"/>
            </p:custDataLst>
          </p:nvPr>
        </p:nvSpPr>
        <p:spPr bwMode="auto">
          <a:xfrm>
            <a:off x="0" y="0"/>
            <a:ext cx="9144000" cy="11430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panose="020B0604030504040204" pitchFamily="34" charset="0"/>
            </a:endParaRPr>
          </a:p>
        </p:txBody>
      </p:sp>
      <p:sp>
        <p:nvSpPr>
          <p:cNvPr id="1037" name="Text Box 1038"/>
          <p:cNvSpPr txBox="1">
            <a:spLocks noChangeArrowheads="1"/>
          </p:cNvSpPr>
          <p:nvPr>
            <p:custDataLst>
              <p:tags r:id="rId6"/>
            </p:custDataLst>
          </p:nvPr>
        </p:nvSpPr>
        <p:spPr bwMode="auto">
          <a:xfrm>
            <a:off x="114300" y="6581775"/>
            <a:ext cx="16002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defRPr/>
            </a:pPr>
            <a:r>
              <a:rPr lang="en-US" altLang="en-US" sz="1200" dirty="0">
                <a:solidFill>
                  <a:schemeClr val="tx2"/>
                </a:solidFill>
              </a:rPr>
              <a:t>© 2021 </a:t>
            </a:r>
          </a:p>
        </p:txBody>
      </p:sp>
      <p:sp>
        <p:nvSpPr>
          <p:cNvPr id="6" name="TextBox 5"/>
          <p:cNvSpPr txBox="1">
            <a:spLocks noChangeArrowheads="1"/>
          </p:cNvSpPr>
          <p:nvPr userDrawn="1">
            <p:custDataLst>
              <p:tags r:id="rId7"/>
            </p:custDataLst>
          </p:nvPr>
        </p:nvSpPr>
        <p:spPr bwMode="auto">
          <a:xfrm>
            <a:off x="8691563" y="6550025"/>
            <a:ext cx="452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defRPr/>
            </a:pPr>
            <a:fld id="{3DEDE0BE-766C-44C9-81D9-62D187873591}" type="slidenum">
              <a:rPr lang="en-US" altLang="en-US" sz="1400" smtClean="0">
                <a:solidFill>
                  <a:schemeClr val="tx2"/>
                </a:solidFill>
              </a:rPr>
              <a:pPr>
                <a:defRPr/>
              </a:pPr>
              <a:t>‹#›</a:t>
            </a:fld>
            <a:endParaRPr lang="en-US" altLang="en-US" sz="1400" dirty="0">
              <a:solidFill>
                <a:schemeClr val="tx2"/>
              </a:solidFill>
            </a:endParaRPr>
          </a:p>
        </p:txBody>
      </p:sp>
    </p:spTree>
    <p:extLst>
      <p:ext uri="{BB962C8B-B14F-4D97-AF65-F5344CB8AC3E}">
        <p14:creationId xmlns:p14="http://schemas.microsoft.com/office/powerpoint/2010/main" val="3296314845"/>
      </p:ext>
    </p:extLst>
  </p:cSld>
  <p:clrMap bg1="lt1" tx1="dk1" bg2="lt2" tx2="dk2" accent1="accent1" accent2="accent2" accent3="accent3" accent4="accent4" accent5="accent5" accent6="accent6" hlink="hlink" folHlink="folHlink"/>
  <p:sldLayoutIdLst>
    <p:sldLayoutId id="2147490189" r:id="rId1"/>
    <p:sldLayoutId id="2147490190" r:id="rId2"/>
    <p:sldLayoutId id="2147490191" r:id="rId3"/>
  </p:sldLayoutIdLst>
  <p:hf sldNum="0" hdr="0" dt="0"/>
  <p:txStyles>
    <p:titleStyle>
      <a:lvl1pPr algn="l" rtl="0" eaLnBrk="0" fontAlgn="base" hangingPunct="0">
        <a:spcBef>
          <a:spcPct val="0"/>
        </a:spcBef>
        <a:spcAft>
          <a:spcPct val="0"/>
        </a:spcAft>
        <a:defRPr sz="2400" kern="1200">
          <a:solidFill>
            <a:srgbClr val="C00000"/>
          </a:solidFill>
          <a:latin typeface="+mj-lt"/>
          <a:ea typeface="+mj-ea"/>
          <a:cs typeface="+mj-cs"/>
        </a:defRPr>
      </a:lvl1pPr>
      <a:lvl2pPr algn="l" rtl="0" eaLnBrk="0" fontAlgn="base" hangingPunct="0">
        <a:spcBef>
          <a:spcPct val="0"/>
        </a:spcBef>
        <a:spcAft>
          <a:spcPct val="0"/>
        </a:spcAft>
        <a:defRPr sz="2400">
          <a:solidFill>
            <a:srgbClr val="C00000"/>
          </a:solidFill>
          <a:latin typeface="Tahoma" panose="020B0604030504040204" pitchFamily="34" charset="0"/>
        </a:defRPr>
      </a:lvl2pPr>
      <a:lvl3pPr algn="l" rtl="0" eaLnBrk="0" fontAlgn="base" hangingPunct="0">
        <a:spcBef>
          <a:spcPct val="0"/>
        </a:spcBef>
        <a:spcAft>
          <a:spcPct val="0"/>
        </a:spcAft>
        <a:defRPr sz="2400">
          <a:solidFill>
            <a:srgbClr val="C00000"/>
          </a:solidFill>
          <a:latin typeface="Tahoma" panose="020B0604030504040204" pitchFamily="34" charset="0"/>
        </a:defRPr>
      </a:lvl3pPr>
      <a:lvl4pPr algn="l" rtl="0" eaLnBrk="0" fontAlgn="base" hangingPunct="0">
        <a:spcBef>
          <a:spcPct val="0"/>
        </a:spcBef>
        <a:spcAft>
          <a:spcPct val="0"/>
        </a:spcAft>
        <a:defRPr sz="2400">
          <a:solidFill>
            <a:srgbClr val="C00000"/>
          </a:solidFill>
          <a:latin typeface="Tahoma" panose="020B0604030504040204" pitchFamily="34" charset="0"/>
        </a:defRPr>
      </a:lvl4pPr>
      <a:lvl5pPr algn="l" rtl="0" eaLnBrk="0" fontAlgn="base" hangingPunct="0">
        <a:spcBef>
          <a:spcPct val="0"/>
        </a:spcBef>
        <a:spcAft>
          <a:spcPct val="0"/>
        </a:spcAft>
        <a:defRPr sz="2400">
          <a:solidFill>
            <a:srgbClr val="C00000"/>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rgbClr val="C00000"/>
        </a:buClr>
        <a:buSzPct val="60000"/>
        <a:buFont typeface="Wingdings" panose="05000000000000000000" pitchFamily="2" charset="2"/>
        <a:buChar char="n"/>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ern="1200">
          <a:solidFill>
            <a:schemeClr val="tx1"/>
          </a:solidFill>
          <a:latin typeface="+mn-lt"/>
          <a:ea typeface="+mn-ea"/>
          <a:cs typeface="+mn-cs"/>
        </a:defRPr>
      </a:lvl3pPr>
      <a:lvl4pPr marL="1371600" indent="-17145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1.xml"/><Relationship Id="rId1" Type="http://schemas.openxmlformats.org/officeDocument/2006/relationships/tags" Target="../tags/tag6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85.xml"/><Relationship Id="rId7" Type="http://schemas.openxmlformats.org/officeDocument/2006/relationships/hyperlink" Target="https://rmf.org/rmf-documents" TargetMode="Externa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12.xml"/><Relationship Id="rId5" Type="http://schemas.openxmlformats.org/officeDocument/2006/relationships/slideLayout" Target="../slideLayouts/slideLayout39.xml"/><Relationship Id="rId4" Type="http://schemas.openxmlformats.org/officeDocument/2006/relationships/tags" Target="../tags/tag86.xml"/><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0.emf"/><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1.xml"/><Relationship Id="rId1" Type="http://schemas.openxmlformats.org/officeDocument/2006/relationships/tags" Target="../tags/tag90.xml"/><Relationship Id="rId6" Type="http://schemas.microsoft.com/office/2007/relationships/hdphoto" Target="../media/hdphoto5.wdp"/><Relationship Id="rId5" Type="http://schemas.openxmlformats.org/officeDocument/2006/relationships/image" Target="../media/image1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1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1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9.xml"/><Relationship Id="rId1" Type="http://schemas.openxmlformats.org/officeDocument/2006/relationships/tags" Target="../tags/tag98.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01.xml"/><Relationship Id="rId7" Type="http://schemas.openxmlformats.org/officeDocument/2006/relationships/image" Target="../media/image16.jpe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tags" Target="../tags/tag10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1"/>
            </p:custDataLst>
          </p:nvPr>
        </p:nvSpPr>
        <p:spPr>
          <a:xfrm>
            <a:off x="2438400" y="3733800"/>
            <a:ext cx="6477000" cy="954107"/>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2"/>
                </a:solidFill>
                <a:effectLst/>
                <a:uLnTx/>
                <a:uFillTx/>
              </a:rPr>
              <a:t>RISK MANAGEMENT FRAMEWORK (RMF) for DoD IT Sales</a:t>
            </a:r>
          </a:p>
        </p:txBody>
      </p:sp>
    </p:spTree>
    <p:extLst>
      <p:ext uri="{BB962C8B-B14F-4D97-AF65-F5344CB8AC3E}">
        <p14:creationId xmlns:p14="http://schemas.microsoft.com/office/powerpoint/2010/main" val="136295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body" idx="1"/>
            <p:custDataLst>
              <p:tags r:id="rId1"/>
            </p:custDataLst>
          </p:nvPr>
        </p:nvSpPr>
        <p:spPr>
          <a:xfrm>
            <a:off x="457200" y="1143000"/>
            <a:ext cx="8359775" cy="5715000"/>
          </a:xfrm>
        </p:spPr>
        <p:txBody>
          <a:bodyPr/>
          <a:lstStyle/>
          <a:p>
            <a:r>
              <a:rPr lang="en-US" b="1" dirty="0"/>
              <a:t>Application Developers, Data Base Managers</a:t>
            </a:r>
          </a:p>
          <a:p>
            <a:pPr lvl="1"/>
            <a:r>
              <a:rPr lang="en-US" dirty="0"/>
              <a:t>Will learn how to support the RMF project team with implementation guidance as Subject Matter Experts (SMEs); documentation; application reviews and audits</a:t>
            </a:r>
          </a:p>
          <a:p>
            <a:pPr lvl="1"/>
            <a:r>
              <a:rPr lang="en-US" dirty="0"/>
              <a:t>Will learn how to build an implementation plan and artifacts that will lead to a successful independent assessment</a:t>
            </a:r>
          </a:p>
          <a:p>
            <a:pPr lvl="1"/>
            <a:r>
              <a:rPr lang="en-US" dirty="0"/>
              <a:t>Will learn the importance of risk assessment and how it ties to every step of the RMF process</a:t>
            </a:r>
          </a:p>
          <a:p>
            <a:pPr lvl="1"/>
            <a:r>
              <a:rPr lang="en-US" dirty="0"/>
              <a:t>Will learn consequences if system does not have a successful independent assessment</a:t>
            </a:r>
          </a:p>
          <a:p>
            <a:pPr lvl="1"/>
            <a:endParaRPr lang="en-US" dirty="0"/>
          </a:p>
          <a:p>
            <a:pPr marL="457200" lvl="1" indent="0">
              <a:buNone/>
            </a:pPr>
            <a:endParaRPr lang="en-US" dirty="0"/>
          </a:p>
          <a:p>
            <a:pPr lvl="1"/>
            <a:endParaRPr lang="en-US" dirty="0"/>
          </a:p>
          <a:p>
            <a:pPr lvl="1"/>
            <a:endParaRPr lang="en-US" dirty="0"/>
          </a:p>
          <a:p>
            <a:pPr lvl="1"/>
            <a:endParaRPr lang="en-US" dirty="0"/>
          </a:p>
          <a:p>
            <a:endParaRPr lang="en-US" dirty="0"/>
          </a:p>
        </p:txBody>
      </p:sp>
      <p:sp>
        <p:nvSpPr>
          <p:cNvPr id="11267" name="Rectangle 2"/>
          <p:cNvSpPr>
            <a:spLocks noGrp="1" noChangeArrowheads="1"/>
          </p:cNvSpPr>
          <p:nvPr>
            <p:ph type="title"/>
            <p:custDataLst>
              <p:tags r:id="rId2"/>
            </p:custDataLst>
          </p:nvPr>
        </p:nvSpPr>
        <p:spPr>
          <a:xfrm>
            <a:off x="1219200" y="0"/>
            <a:ext cx="7696200" cy="922338"/>
          </a:xfrm>
        </p:spPr>
        <p:txBody>
          <a:bodyPr/>
          <a:lstStyle/>
          <a:p>
            <a:r>
              <a:rPr lang="en-US" dirty="0"/>
              <a:t>Job Roles that would benefit from training:</a:t>
            </a:r>
          </a:p>
        </p:txBody>
      </p:sp>
    </p:spTree>
    <p:extLst>
      <p:ext uri="{BB962C8B-B14F-4D97-AF65-F5344CB8AC3E}">
        <p14:creationId xmlns:p14="http://schemas.microsoft.com/office/powerpoint/2010/main" val="16602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body" idx="1"/>
            <p:custDataLst>
              <p:tags r:id="rId1"/>
            </p:custDataLst>
          </p:nvPr>
        </p:nvSpPr>
        <p:spPr>
          <a:xfrm>
            <a:off x="457200" y="1143000"/>
            <a:ext cx="8359775" cy="5562600"/>
          </a:xfrm>
        </p:spPr>
        <p:txBody>
          <a:bodyPr/>
          <a:lstStyle/>
          <a:p>
            <a:r>
              <a:rPr lang="en-US" b="1" dirty="0"/>
              <a:t>Engineers, Architects, User Representatives, Mission Contractors</a:t>
            </a:r>
          </a:p>
          <a:p>
            <a:pPr lvl="1"/>
            <a:r>
              <a:rPr lang="en-US" dirty="0"/>
              <a:t>Will learn how the RMF process supports the DoD missions</a:t>
            </a:r>
          </a:p>
          <a:p>
            <a:pPr lvl="1"/>
            <a:r>
              <a:rPr lang="en-US" dirty="0"/>
              <a:t>Will learn to work as part of an RMF project team to build a successful RMF package</a:t>
            </a:r>
          </a:p>
          <a:p>
            <a:pPr lvl="1"/>
            <a:r>
              <a:rPr lang="en-US" dirty="0"/>
              <a:t>Will learn to work with system personnel (i.e., ISSM/ISSO, System/Network Administrators, Developers) to provide system security to support the mission</a:t>
            </a:r>
          </a:p>
          <a:p>
            <a:pPr lvl="1"/>
            <a:r>
              <a:rPr lang="en-US" dirty="0"/>
              <a:t>Will learn the importance of risk assessment, risk management and risk decision-making </a:t>
            </a:r>
          </a:p>
          <a:p>
            <a:pPr lvl="1"/>
            <a:r>
              <a:rPr lang="en-US" dirty="0"/>
              <a:t>Will learn consequences if system does not have a successful independent assessment</a:t>
            </a:r>
          </a:p>
          <a:p>
            <a:pPr lvl="1"/>
            <a:endParaRPr lang="en-US" dirty="0"/>
          </a:p>
          <a:p>
            <a:pPr marL="457200" lvl="1" indent="0">
              <a:buNone/>
            </a:pPr>
            <a:endParaRPr lang="en-US" dirty="0"/>
          </a:p>
          <a:p>
            <a:pPr lvl="1"/>
            <a:endParaRPr lang="en-US" dirty="0"/>
          </a:p>
          <a:p>
            <a:pPr lvl="1"/>
            <a:endParaRPr lang="en-US" dirty="0"/>
          </a:p>
          <a:p>
            <a:pPr lvl="1"/>
            <a:endParaRPr lang="en-US" dirty="0"/>
          </a:p>
          <a:p>
            <a:endParaRPr lang="en-US" dirty="0"/>
          </a:p>
        </p:txBody>
      </p:sp>
      <p:sp>
        <p:nvSpPr>
          <p:cNvPr id="11267" name="Rectangle 2"/>
          <p:cNvSpPr>
            <a:spLocks noGrp="1" noChangeArrowheads="1"/>
          </p:cNvSpPr>
          <p:nvPr>
            <p:ph type="title"/>
            <p:custDataLst>
              <p:tags r:id="rId2"/>
            </p:custDataLst>
          </p:nvPr>
        </p:nvSpPr>
        <p:spPr>
          <a:xfrm>
            <a:off x="1219200" y="0"/>
            <a:ext cx="7696200" cy="922338"/>
          </a:xfrm>
        </p:spPr>
        <p:txBody>
          <a:bodyPr/>
          <a:lstStyle/>
          <a:p>
            <a:r>
              <a:rPr lang="en-US" dirty="0"/>
              <a:t>Job Roles that would benefit from training:</a:t>
            </a:r>
          </a:p>
        </p:txBody>
      </p:sp>
    </p:spTree>
    <p:extLst>
      <p:ext uri="{BB962C8B-B14F-4D97-AF65-F5344CB8AC3E}">
        <p14:creationId xmlns:p14="http://schemas.microsoft.com/office/powerpoint/2010/main" val="112056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custDataLst>
              <p:tags r:id="rId1"/>
            </p:custDataLst>
          </p:nvPr>
        </p:nvSpPr>
        <p:spPr>
          <a:xfrm>
            <a:off x="1219200" y="0"/>
            <a:ext cx="7597775" cy="922338"/>
          </a:xfrm>
        </p:spPr>
        <p:txBody>
          <a:bodyPr/>
          <a:lstStyle/>
          <a:p>
            <a:r>
              <a:rPr lang="en-US" dirty="0"/>
              <a:t>RMF “Publications Library”</a:t>
            </a:r>
          </a:p>
        </p:txBody>
      </p:sp>
      <p:sp>
        <p:nvSpPr>
          <p:cNvPr id="14" name="Rectangle 13"/>
          <p:cNvSpPr/>
          <p:nvPr>
            <p:custDataLst>
              <p:tags r:id="rId2"/>
            </p:custDataLst>
          </p:nvPr>
        </p:nvSpPr>
        <p:spPr>
          <a:xfrm>
            <a:off x="1339056" y="5181600"/>
            <a:ext cx="7162800" cy="461665"/>
          </a:xfrm>
          <a:prstGeom prst="rect">
            <a:avLst/>
          </a:prstGeom>
        </p:spPr>
        <p:txBody>
          <a:bodyPr wrap="square">
            <a:spAutoFit/>
          </a:bodyPr>
          <a:lstStyle/>
          <a:p>
            <a:pPr marL="0" indent="0" algn="ctr">
              <a:buNone/>
            </a:pPr>
            <a:r>
              <a:rPr lang="en-US" dirty="0">
                <a:solidFill>
                  <a:schemeClr val="tx2"/>
                </a:solidFill>
                <a:hlinkClick r:id="rId7"/>
              </a:rPr>
              <a:t>https://rmf.org/rmf-documents</a:t>
            </a:r>
            <a:endParaRPr lang="en-US" dirty="0"/>
          </a:p>
        </p:txBody>
      </p:sp>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533372" y="1724580"/>
            <a:ext cx="2743255" cy="3219783"/>
          </a:xfrm>
          <a:prstGeom prst="rect">
            <a:avLst/>
          </a:prstGeom>
        </p:spPr>
      </p:pic>
      <p:sp>
        <p:nvSpPr>
          <p:cNvPr id="16" name="TextBox 15"/>
          <p:cNvSpPr txBox="1"/>
          <p:nvPr>
            <p:custDataLst>
              <p:tags r:id="rId3"/>
            </p:custDataLst>
          </p:nvPr>
        </p:nvSpPr>
        <p:spPr>
          <a:xfrm>
            <a:off x="4038601" y="2133600"/>
            <a:ext cx="4778374" cy="1569660"/>
          </a:xfrm>
          <a:prstGeom prst="rect">
            <a:avLst/>
          </a:prstGeom>
          <a:noFill/>
        </p:spPr>
        <p:txBody>
          <a:bodyPr wrap="square" rtlCol="0">
            <a:spAutoFit/>
          </a:bodyPr>
          <a:lstStyle/>
          <a:p>
            <a:r>
              <a:rPr lang="en-US" dirty="0">
                <a:solidFill>
                  <a:schemeClr val="tx2"/>
                </a:solidFill>
              </a:rPr>
              <a:t>Copies of the RMF publications we discuss in this class are available on the BAI RMF Resource Center website.</a:t>
            </a:r>
          </a:p>
        </p:txBody>
      </p:sp>
      <p:sp>
        <p:nvSpPr>
          <p:cNvPr id="17" name="TextBox 16"/>
          <p:cNvSpPr txBox="1"/>
          <p:nvPr>
            <p:custDataLst>
              <p:tags r:id="rId4"/>
            </p:custDataLst>
          </p:nvPr>
        </p:nvSpPr>
        <p:spPr>
          <a:xfrm>
            <a:off x="1905000" y="5816025"/>
            <a:ext cx="5791200" cy="646331"/>
          </a:xfrm>
          <a:prstGeom prst="rect">
            <a:avLst/>
          </a:prstGeom>
          <a:solidFill>
            <a:schemeClr val="bg1">
              <a:lumMod val="95000"/>
            </a:schemeClr>
          </a:solidFill>
        </p:spPr>
        <p:txBody>
          <a:bodyPr wrap="square" rtlCol="0">
            <a:spAutoFit/>
          </a:bodyPr>
          <a:lstStyle/>
          <a:p>
            <a:pPr algn="ctr"/>
            <a:r>
              <a:rPr lang="en-US" sz="1800" dirty="0">
                <a:solidFill>
                  <a:srgbClr val="002060"/>
                </a:solidFill>
              </a:rPr>
              <a:t>Consider downloading these publications to your Kindle or computer tablet for some “light reading on the go”.</a:t>
            </a:r>
          </a:p>
        </p:txBody>
      </p:sp>
    </p:spTree>
    <p:extLst>
      <p:ext uri="{BB962C8B-B14F-4D97-AF65-F5344CB8AC3E}">
        <p14:creationId xmlns:p14="http://schemas.microsoft.com/office/powerpoint/2010/main" val="368942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457201" y="1143000"/>
            <a:ext cx="8200231" cy="5257800"/>
          </a:xfrm>
        </p:spPr>
        <p:txBody>
          <a:bodyPr/>
          <a:lstStyle/>
          <a:p>
            <a:r>
              <a:rPr lang="en-US" dirty="0"/>
              <a:t>Students will work on team activities that represent each step of the life cycle.</a:t>
            </a:r>
          </a:p>
          <a:p>
            <a:endParaRPr lang="en-US" dirty="0"/>
          </a:p>
          <a:p>
            <a:endParaRPr lang="en-US" dirty="0"/>
          </a:p>
        </p:txBody>
      </p:sp>
      <p:sp>
        <p:nvSpPr>
          <p:cNvPr id="3" name="Title 2"/>
          <p:cNvSpPr>
            <a:spLocks noGrp="1"/>
          </p:cNvSpPr>
          <p:nvPr>
            <p:ph type="title"/>
            <p:custDataLst>
              <p:tags r:id="rId2"/>
            </p:custDataLst>
          </p:nvPr>
        </p:nvSpPr>
        <p:spPr>
          <a:xfrm>
            <a:off x="1219200" y="152400"/>
            <a:ext cx="7597775" cy="769938"/>
          </a:xfrm>
        </p:spPr>
        <p:txBody>
          <a:bodyPr/>
          <a:lstStyle/>
          <a:p>
            <a:r>
              <a:rPr lang="en-US" dirty="0"/>
              <a:t>RMF LIFE CYCLE</a:t>
            </a:r>
          </a:p>
        </p:txBody>
      </p:sp>
      <p:pic>
        <p:nvPicPr>
          <p:cNvPr id="4" name="Picture 3"/>
          <p:cNvPicPr>
            <a:picLocks noChangeAspect="1"/>
          </p:cNvPicPr>
          <p:nvPr>
            <p:custDataLst>
              <p:tags r:id="rId3"/>
            </p:custDataLst>
          </p:nvPr>
        </p:nvPicPr>
        <p:blipFill>
          <a:blip r:embed="rId6"/>
          <a:stretch>
            <a:fillRect/>
          </a:stretch>
        </p:blipFill>
        <p:spPr>
          <a:xfrm>
            <a:off x="914400" y="2129226"/>
            <a:ext cx="6629400" cy="4271573"/>
          </a:xfrm>
          <a:prstGeom prst="rect">
            <a:avLst/>
          </a:prstGeom>
        </p:spPr>
      </p:pic>
    </p:spTree>
    <p:extLst>
      <p:ext uri="{BB962C8B-B14F-4D97-AF65-F5344CB8AC3E}">
        <p14:creationId xmlns:p14="http://schemas.microsoft.com/office/powerpoint/2010/main" val="3055622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617538" y="1066800"/>
            <a:ext cx="8199437" cy="5078413"/>
          </a:xfrm>
        </p:spPr>
        <p:txBody>
          <a:bodyPr/>
          <a:lstStyle/>
          <a:p>
            <a:r>
              <a:rPr lang="en-US" dirty="0"/>
              <a:t>Students will learn about the families of Security Controls and how to development an implementation plan for their system controls.</a:t>
            </a:r>
          </a:p>
        </p:txBody>
      </p:sp>
      <p:sp>
        <p:nvSpPr>
          <p:cNvPr id="2" name="Title 1"/>
          <p:cNvSpPr>
            <a:spLocks noGrp="1"/>
          </p:cNvSpPr>
          <p:nvPr>
            <p:ph type="title"/>
            <p:custDataLst>
              <p:tags r:id="rId2"/>
            </p:custDataLst>
          </p:nvPr>
        </p:nvSpPr>
        <p:spPr>
          <a:xfrm>
            <a:off x="1219200" y="0"/>
            <a:ext cx="7696200" cy="922338"/>
          </a:xfrm>
        </p:spPr>
        <p:txBody>
          <a:bodyPr/>
          <a:lstStyle/>
          <a:p>
            <a:r>
              <a:rPr lang="en-US" dirty="0"/>
              <a:t>Select Security Controls</a:t>
            </a:r>
          </a:p>
        </p:txBody>
      </p:sp>
      <p:pic>
        <p:nvPicPr>
          <p:cNvPr id="9" name="Content Placeholder 3"/>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Layer>
                </a14:imgProps>
              </a:ext>
            </a:extLst>
          </a:blip>
          <a:srcRect b="5562"/>
          <a:stretch/>
        </p:blipFill>
        <p:spPr bwMode="auto">
          <a:xfrm>
            <a:off x="914400" y="2340940"/>
            <a:ext cx="7699702" cy="4212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773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72281" y="1390478"/>
            <a:ext cx="8199437" cy="5473700"/>
          </a:xfrm>
        </p:spPr>
        <p:txBody>
          <a:bodyPr/>
          <a:lstStyle/>
          <a:p>
            <a:r>
              <a:rPr lang="en-US" dirty="0"/>
              <a:t>Students will learn how to build artifacts for their security controls providing evidence of implementation.</a:t>
            </a:r>
          </a:p>
          <a:p>
            <a:endParaRPr lang="en-US" sz="1200" dirty="0"/>
          </a:p>
          <a:p>
            <a:r>
              <a:rPr lang="en-US" dirty="0"/>
              <a:t>Students will learn how to Assess Security Controls and prepare for an Independent Assessment from an external assessor.</a:t>
            </a:r>
          </a:p>
          <a:p>
            <a:endParaRPr lang="en-US" sz="1200" dirty="0"/>
          </a:p>
          <a:p>
            <a:r>
              <a:rPr lang="en-US" dirty="0"/>
              <a:t>Students will learn how to develop a Continuous Monitoring Strategy for their high-priority controls, providing real-time risk assessment and decision making.</a:t>
            </a:r>
          </a:p>
          <a:p>
            <a:endParaRPr lang="en-US" sz="1200" dirty="0"/>
          </a:p>
          <a:p>
            <a:r>
              <a:rPr lang="en-US" dirty="0"/>
              <a:t>Finally, students will learn about RMF changes that are coming soon and how they may impact our systems</a:t>
            </a:r>
          </a:p>
          <a:p>
            <a:endParaRPr lang="en-US" dirty="0"/>
          </a:p>
          <a:p>
            <a:endParaRPr lang="en-US" dirty="0"/>
          </a:p>
          <a:p>
            <a:endParaRPr lang="en-US" dirty="0"/>
          </a:p>
          <a:p>
            <a:endParaRPr lang="en-US" dirty="0"/>
          </a:p>
        </p:txBody>
      </p:sp>
      <p:sp>
        <p:nvSpPr>
          <p:cNvPr id="2" name="Title 1"/>
          <p:cNvSpPr>
            <a:spLocks noGrp="1"/>
          </p:cNvSpPr>
          <p:nvPr>
            <p:ph type="title"/>
            <p:custDataLst>
              <p:tags r:id="rId2"/>
            </p:custDataLst>
          </p:nvPr>
        </p:nvSpPr>
        <p:spPr>
          <a:xfrm>
            <a:off x="1219200" y="228600"/>
            <a:ext cx="7696200" cy="998538"/>
          </a:xfrm>
        </p:spPr>
        <p:txBody>
          <a:bodyPr/>
          <a:lstStyle/>
          <a:p>
            <a:r>
              <a:rPr lang="en-US" dirty="0"/>
              <a:t>Document and Assess Controls;</a:t>
            </a:r>
            <a:br>
              <a:rPr lang="en-US" dirty="0"/>
            </a:br>
            <a:r>
              <a:rPr lang="en-US" dirty="0"/>
              <a:t>Develop System-level Continuous Monitoring</a:t>
            </a:r>
          </a:p>
        </p:txBody>
      </p:sp>
    </p:spTree>
    <p:extLst>
      <p:ext uri="{BB962C8B-B14F-4D97-AF65-F5344CB8AC3E}">
        <p14:creationId xmlns:p14="http://schemas.microsoft.com/office/powerpoint/2010/main" val="2931791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219200" y="0"/>
            <a:ext cx="7696200" cy="922338"/>
          </a:xfrm>
        </p:spPr>
        <p:txBody>
          <a:bodyPr/>
          <a:lstStyle/>
          <a:p>
            <a:r>
              <a:rPr lang="en-US" dirty="0"/>
              <a:t>Students will learn about resources - websites</a:t>
            </a:r>
          </a:p>
        </p:txBody>
      </p:sp>
      <p:sp>
        <p:nvSpPr>
          <p:cNvPr id="6" name="TextBox 5"/>
          <p:cNvSpPr txBox="1"/>
          <p:nvPr>
            <p:custDataLst>
              <p:tags r:id="rId2"/>
            </p:custDataLst>
          </p:nvPr>
        </p:nvSpPr>
        <p:spPr>
          <a:xfrm>
            <a:off x="457200" y="6168169"/>
            <a:ext cx="7239000" cy="523220"/>
          </a:xfrm>
          <a:prstGeom prst="rect">
            <a:avLst/>
          </a:prstGeom>
          <a:noFill/>
        </p:spPr>
        <p:txBody>
          <a:bodyPr wrap="square" rtlCol="0">
            <a:spAutoFit/>
          </a:bodyPr>
          <a:lstStyle/>
          <a:p>
            <a:r>
              <a:rPr lang="en-US" sz="2800" dirty="0">
                <a:solidFill>
                  <a:schemeClr val="tx2"/>
                </a:solidFill>
              </a:rPr>
              <a:t>Source: https://csrc.nist.gov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256" y="1371600"/>
            <a:ext cx="8850537" cy="4596217"/>
          </a:xfrm>
          <a:prstGeom prst="rect">
            <a:avLst/>
          </a:prstGeom>
        </p:spPr>
      </p:pic>
    </p:spTree>
    <p:extLst>
      <p:ext uri="{BB962C8B-B14F-4D97-AF65-F5344CB8AC3E}">
        <p14:creationId xmlns:p14="http://schemas.microsoft.com/office/powerpoint/2010/main" val="1009401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219200" y="152400"/>
            <a:ext cx="7924800" cy="990600"/>
          </a:xfrm>
        </p:spPr>
        <p:txBody>
          <a:bodyPr/>
          <a:lstStyle/>
          <a:p>
            <a:r>
              <a:rPr lang="en-US" dirty="0"/>
              <a:t>Students will learn about the Knowledge Service – official repository of DoD RMF information</a:t>
            </a:r>
          </a:p>
        </p:txBody>
      </p:sp>
      <p:sp>
        <p:nvSpPr>
          <p:cNvPr id="5" name="TextBox 4"/>
          <p:cNvSpPr txBox="1"/>
          <p:nvPr>
            <p:custDataLst>
              <p:tags r:id="rId2"/>
            </p:custDataLst>
          </p:nvPr>
        </p:nvSpPr>
        <p:spPr>
          <a:xfrm>
            <a:off x="935830" y="6172200"/>
            <a:ext cx="7239000" cy="400110"/>
          </a:xfrm>
          <a:prstGeom prst="rect">
            <a:avLst/>
          </a:prstGeom>
          <a:noFill/>
        </p:spPr>
        <p:txBody>
          <a:bodyPr wrap="square" rtlCol="0">
            <a:spAutoFit/>
          </a:bodyPr>
          <a:lstStyle/>
          <a:p>
            <a:r>
              <a:rPr lang="en-US" sz="2000" dirty="0">
                <a:solidFill>
                  <a:schemeClr val="tx2"/>
                </a:solidFill>
              </a:rPr>
              <a:t>https://rmfks.osd.mil  (CAC or ECA required)     </a:t>
            </a:r>
          </a:p>
        </p:txBody>
      </p:sp>
      <p:pic>
        <p:nvPicPr>
          <p:cNvPr id="8" name="Picture 7" descr="Graphical user interface, text, application&#10;&#10;Description automatically generated">
            <a:extLst>
              <a:ext uri="{FF2B5EF4-FFF2-40B4-BE49-F238E27FC236}">
                <a16:creationId xmlns:a16="http://schemas.microsoft.com/office/drawing/2014/main" id="{E4EC091B-F41D-4781-B959-1CD7852855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1335559"/>
            <a:ext cx="8915400" cy="4648200"/>
          </a:xfrm>
          <a:prstGeom prst="rect">
            <a:avLst/>
          </a:prstGeom>
        </p:spPr>
      </p:pic>
    </p:spTree>
    <p:extLst>
      <p:ext uri="{BB962C8B-B14F-4D97-AF65-F5344CB8AC3E}">
        <p14:creationId xmlns:p14="http://schemas.microsoft.com/office/powerpoint/2010/main" val="51392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219200" y="0"/>
            <a:ext cx="7597775" cy="922338"/>
          </a:xfrm>
        </p:spPr>
        <p:txBody>
          <a:bodyPr/>
          <a:lstStyle/>
          <a:p>
            <a:r>
              <a:rPr lang="en-US" dirty="0"/>
              <a:t>Students will learn about tools that assist in RMF package preparation</a:t>
            </a:r>
          </a:p>
        </p:txBody>
      </p:sp>
      <p:pic>
        <p:nvPicPr>
          <p:cNvPr id="4" name="Picture 3" descr="Graphical user interface, text, application, email&#10;&#10;Description automatically generated">
            <a:extLst>
              <a:ext uri="{FF2B5EF4-FFF2-40B4-BE49-F238E27FC236}">
                <a16:creationId xmlns:a16="http://schemas.microsoft.com/office/drawing/2014/main" id="{69FB57B7-53EE-474B-A3EC-C5B94DD6B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941322"/>
            <a:ext cx="5715000" cy="3055023"/>
          </a:xfrm>
          <a:prstGeom prst="rect">
            <a:avLst/>
          </a:prstGeom>
        </p:spPr>
      </p:pic>
      <p:pic>
        <p:nvPicPr>
          <p:cNvPr id="8" name="Content Placeholder 3">
            <a:extLst>
              <a:ext uri="{FF2B5EF4-FFF2-40B4-BE49-F238E27FC236}">
                <a16:creationId xmlns:a16="http://schemas.microsoft.com/office/drawing/2014/main" id="{54CE61E3-F753-450D-8848-E4E6B91FE7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3490697"/>
            <a:ext cx="5334000" cy="3332292"/>
          </a:xfrm>
          <a:prstGeom prst="rect">
            <a:avLst/>
          </a:prstGeom>
        </p:spPr>
      </p:pic>
    </p:spTree>
    <p:extLst>
      <p:ext uri="{BB962C8B-B14F-4D97-AF65-F5344CB8AC3E}">
        <p14:creationId xmlns:p14="http://schemas.microsoft.com/office/powerpoint/2010/main" val="2266937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5" name="Picture 2" descr="Picture2"/>
          <p:cNvPicPr>
            <a:picLocks noChangeAspect="1" noChangeArrowheads="1"/>
          </p:cNvPicPr>
          <p:nvPr/>
        </p:nvPicPr>
        <p:blipFill rotWithShape="1">
          <a:blip r:embed="rId7"/>
          <a:srcRect l="1904"/>
          <a:stretch/>
        </p:blipFill>
        <p:spPr bwMode="auto">
          <a:xfrm>
            <a:off x="762000" y="1704829"/>
            <a:ext cx="3648981" cy="4391171"/>
          </a:xfrm>
          <a:prstGeom prst="rect">
            <a:avLst/>
          </a:prstGeom>
          <a:noFill/>
          <a:ln w="9525">
            <a:noFill/>
            <a:miter lim="800000"/>
            <a:headEnd/>
            <a:tailEnd/>
          </a:ln>
        </p:spPr>
      </p:pic>
      <p:sp>
        <p:nvSpPr>
          <p:cNvPr id="323586" name="Rectangle 3"/>
          <p:cNvSpPr>
            <a:spLocks noGrp="1" noChangeArrowheads="1"/>
          </p:cNvSpPr>
          <p:nvPr>
            <p:ph type="title"/>
            <p:custDataLst>
              <p:tags r:id="rId1"/>
            </p:custDataLst>
          </p:nvPr>
        </p:nvSpPr>
        <p:spPr>
          <a:xfrm>
            <a:off x="1181100" y="206580"/>
            <a:ext cx="7696200" cy="922338"/>
          </a:xfrm>
        </p:spPr>
        <p:txBody>
          <a:bodyPr/>
          <a:lstStyle/>
          <a:p>
            <a:pPr eaLnBrk="1" hangingPunct="1"/>
            <a:r>
              <a:rPr lang="en-US" dirty="0"/>
              <a:t>Students will learn about us (BAI) and how we can help them </a:t>
            </a:r>
          </a:p>
        </p:txBody>
      </p:sp>
      <p:sp>
        <p:nvSpPr>
          <p:cNvPr id="323587" name="Text Box 4"/>
          <p:cNvSpPr txBox="1">
            <a:spLocks noChangeArrowheads="1"/>
          </p:cNvSpPr>
          <p:nvPr>
            <p:custDataLst>
              <p:tags r:id="rId2"/>
            </p:custDataLst>
          </p:nvPr>
        </p:nvSpPr>
        <p:spPr bwMode="auto">
          <a:xfrm>
            <a:off x="5029200" y="1828800"/>
            <a:ext cx="33528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323588" name="Text Box 5"/>
          <p:cNvSpPr txBox="1">
            <a:spLocks noChangeArrowheads="1"/>
          </p:cNvSpPr>
          <p:nvPr>
            <p:custDataLst>
              <p:tags r:id="rId3"/>
            </p:custDataLst>
          </p:nvPr>
        </p:nvSpPr>
        <p:spPr bwMode="auto">
          <a:xfrm>
            <a:off x="4752395" y="1864923"/>
            <a:ext cx="3803247" cy="3231654"/>
          </a:xfrm>
          <a:prstGeom prst="rect">
            <a:avLst/>
          </a:prstGeom>
          <a:noFill/>
          <a:ln w="9525">
            <a:solidFill>
              <a:schemeClr val="tx1"/>
            </a:solidFill>
            <a:miter lim="800000"/>
            <a:headEnd/>
            <a:tailEnd/>
          </a:ln>
        </p:spPr>
        <p:txBody>
          <a:bodyPr wrap="square">
            <a:spAutoFit/>
          </a:bodyPr>
          <a:lstStyle/>
          <a:p>
            <a:pPr algn="ctr"/>
            <a:endParaRPr lang="en-US" b="1" dirty="0"/>
          </a:p>
          <a:p>
            <a:pPr algn="ctr"/>
            <a:endParaRPr lang="en-US" b="1" dirty="0"/>
          </a:p>
          <a:p>
            <a:pPr algn="ctr"/>
            <a:endParaRPr lang="en-US" b="1" dirty="0"/>
          </a:p>
          <a:p>
            <a:pPr algn="ctr"/>
            <a:r>
              <a:rPr lang="en-US" b="1" dirty="0">
                <a:solidFill>
                  <a:schemeClr val="tx2">
                    <a:lumMod val="75000"/>
                  </a:schemeClr>
                </a:solidFill>
              </a:rPr>
              <a:t>RMF Resource Center</a:t>
            </a:r>
          </a:p>
          <a:p>
            <a:pPr algn="ctr">
              <a:spcBef>
                <a:spcPct val="50000"/>
              </a:spcBef>
            </a:pPr>
            <a:r>
              <a:rPr lang="en-US" b="1" dirty="0">
                <a:solidFill>
                  <a:schemeClr val="tx2">
                    <a:lumMod val="75000"/>
                  </a:schemeClr>
                </a:solidFill>
              </a:rPr>
              <a:t>1-800-RMF-1903</a:t>
            </a:r>
          </a:p>
          <a:p>
            <a:pPr algn="ctr">
              <a:spcBef>
                <a:spcPct val="50000"/>
              </a:spcBef>
            </a:pPr>
            <a:r>
              <a:rPr lang="en-US" b="1" dirty="0">
                <a:solidFill>
                  <a:schemeClr val="tx2">
                    <a:lumMod val="75000"/>
                  </a:schemeClr>
                </a:solidFill>
              </a:rPr>
              <a:t>www.rmf.org</a:t>
            </a:r>
          </a:p>
          <a:p>
            <a:pPr algn="ctr">
              <a:spcBef>
                <a:spcPct val="50000"/>
              </a:spcBef>
            </a:pPr>
            <a:r>
              <a:rPr lang="en-US" b="1" dirty="0">
                <a:solidFill>
                  <a:schemeClr val="tx2">
                    <a:lumMod val="75000"/>
                  </a:schemeClr>
                </a:solidFill>
              </a:rPr>
              <a:t>E-mail: rmf@rmf.org</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54455" y="2040767"/>
            <a:ext cx="3599126" cy="792238"/>
          </a:xfrm>
          <a:prstGeom prst="rect">
            <a:avLst/>
          </a:prstGeom>
        </p:spPr>
      </p:pic>
      <p:sp>
        <p:nvSpPr>
          <p:cNvPr id="4" name="TextBox 3"/>
          <p:cNvSpPr txBox="1"/>
          <p:nvPr>
            <p:custDataLst>
              <p:tags r:id="rId4"/>
            </p:custDataLst>
          </p:nvPr>
        </p:nvSpPr>
        <p:spPr>
          <a:xfrm>
            <a:off x="1219200" y="6248400"/>
            <a:ext cx="6858000" cy="457200"/>
          </a:xfrm>
          <a:prstGeom prst="rect">
            <a:avLst/>
          </a:prstGeom>
          <a:solidFill>
            <a:schemeClr val="tx2"/>
          </a:solidFill>
        </p:spPr>
        <p:txBody>
          <a:bodyPr wrap="square" rtlCol="0">
            <a:spAutoFit/>
          </a:bodyPr>
          <a:lstStyle/>
          <a:p>
            <a:pPr algn="ctr"/>
            <a:r>
              <a:rPr lang="en-US" i="1" dirty="0">
                <a:solidFill>
                  <a:schemeClr val="bg1"/>
                </a:solidFill>
              </a:rPr>
              <a:t>Please email us.  We’d love to hear from you!</a:t>
            </a:r>
          </a:p>
        </p:txBody>
      </p:sp>
    </p:spTree>
    <p:extLst>
      <p:ext uri="{BB962C8B-B14F-4D97-AF65-F5344CB8AC3E}">
        <p14:creationId xmlns:p14="http://schemas.microsoft.com/office/powerpoint/2010/main" val="1854086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custDataLst>
              <p:tags r:id="rId1"/>
            </p:custDataLst>
          </p:nvPr>
        </p:nvSpPr>
        <p:spPr>
          <a:xfrm>
            <a:off x="457201" y="1143000"/>
            <a:ext cx="8200231" cy="5257800"/>
          </a:xfrm>
        </p:spPr>
        <p:txBody>
          <a:bodyPr/>
          <a:lstStyle/>
          <a:p>
            <a:r>
              <a:rPr lang="en-US" dirty="0"/>
              <a:t>RMF for DoD IT Fundamentals is a one-day standalone class</a:t>
            </a:r>
          </a:p>
          <a:p>
            <a:r>
              <a:rPr lang="en-US" dirty="0"/>
              <a:t>Also, first day of a four-day program: </a:t>
            </a:r>
            <a:br>
              <a:rPr lang="en-US" dirty="0"/>
            </a:br>
            <a:r>
              <a:rPr lang="en-US" dirty="0"/>
              <a:t>RMF for DoD IT In Depth (three days) will follow</a:t>
            </a:r>
          </a:p>
          <a:p>
            <a:r>
              <a:rPr lang="en-US" dirty="0"/>
              <a:t>Class “estimated” time schedule</a:t>
            </a:r>
          </a:p>
          <a:p>
            <a:pPr lvl="1"/>
            <a:r>
              <a:rPr lang="en-US" dirty="0"/>
              <a:t>Morning: 3.5 hours (e.g., 8:30am – 12:00pm)</a:t>
            </a:r>
          </a:p>
          <a:p>
            <a:pPr lvl="1"/>
            <a:r>
              <a:rPr lang="en-US" dirty="0"/>
              <a:t>Lunch: 1 hour (e.g., 12:00pm – 1:00pm)</a:t>
            </a:r>
          </a:p>
          <a:p>
            <a:pPr lvl="1"/>
            <a:r>
              <a:rPr lang="en-US" dirty="0"/>
              <a:t>Afternoon: 4 hours (e.g., 1:00pm – 5:00pm)</a:t>
            </a:r>
          </a:p>
          <a:p>
            <a:pPr lvl="1"/>
            <a:r>
              <a:rPr lang="en-US" dirty="0"/>
              <a:t>Short breaks during morning &amp; afternoon sessions</a:t>
            </a:r>
          </a:p>
          <a:p>
            <a:r>
              <a:rPr lang="en-US" dirty="0"/>
              <a:t>Additional one-day add-ons; e.g., eMASS Essentials; STIG 101 (online)</a:t>
            </a:r>
          </a:p>
          <a:p>
            <a:r>
              <a:rPr lang="en-US" dirty="0"/>
              <a:t>Class format: Lecture, discussion, team activities</a:t>
            </a:r>
          </a:p>
          <a:p>
            <a:r>
              <a:rPr lang="en-US" dirty="0"/>
              <a:t>Class is offered both onsite and online</a:t>
            </a:r>
          </a:p>
        </p:txBody>
      </p:sp>
      <p:sp>
        <p:nvSpPr>
          <p:cNvPr id="38914" name="Rectangle 2"/>
          <p:cNvSpPr>
            <a:spLocks noGrp="1" noChangeArrowheads="1"/>
          </p:cNvSpPr>
          <p:nvPr>
            <p:ph type="title"/>
            <p:custDataLst>
              <p:tags r:id="rId2"/>
            </p:custDataLst>
          </p:nvPr>
        </p:nvSpPr>
        <p:spPr>
          <a:xfrm>
            <a:off x="1219200" y="0"/>
            <a:ext cx="7597775" cy="922338"/>
          </a:xfrm>
        </p:spPr>
        <p:txBody>
          <a:bodyPr/>
          <a:lstStyle/>
          <a:p>
            <a:r>
              <a:rPr lang="en-US" dirty="0"/>
              <a:t>This Course</a:t>
            </a:r>
          </a:p>
        </p:txBody>
      </p:sp>
    </p:spTree>
    <p:extLst>
      <p:ext uri="{BB962C8B-B14F-4D97-AF65-F5344CB8AC3E}">
        <p14:creationId xmlns:p14="http://schemas.microsoft.com/office/powerpoint/2010/main" val="99799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custDataLst>
              <p:tags r:id="rId1"/>
            </p:custDataLst>
          </p:nvPr>
        </p:nvSpPr>
        <p:spPr>
          <a:xfrm>
            <a:off x="617538" y="1384300"/>
            <a:ext cx="8199437" cy="4760913"/>
          </a:xfrm>
        </p:spPr>
        <p:txBody>
          <a:bodyPr/>
          <a:lstStyle/>
          <a:p>
            <a:r>
              <a:rPr lang="en-US" dirty="0"/>
              <a:t>Risk Management Framework (RMF) is a life cycle process for managing information security risk</a:t>
            </a:r>
          </a:p>
          <a:p>
            <a:r>
              <a:rPr lang="en-US" dirty="0"/>
              <a:t>RMF is now the standard risk management process for information systems in:</a:t>
            </a:r>
          </a:p>
          <a:p>
            <a:pPr lvl="1"/>
            <a:r>
              <a:rPr lang="en-US" dirty="0"/>
              <a:t>Federal “civil” departments/agencies</a:t>
            </a:r>
          </a:p>
          <a:p>
            <a:pPr lvl="1"/>
            <a:r>
              <a:rPr lang="en-US" dirty="0"/>
              <a:t>Intelligence community</a:t>
            </a:r>
          </a:p>
          <a:p>
            <a:pPr lvl="1"/>
            <a:r>
              <a:rPr lang="en-US" dirty="0"/>
              <a:t>DoD </a:t>
            </a:r>
          </a:p>
          <a:p>
            <a:r>
              <a:rPr lang="en-US" dirty="0"/>
              <a:t>DoD employees and contractors need to be educated in RMF as soon as possible</a:t>
            </a:r>
          </a:p>
        </p:txBody>
      </p:sp>
      <p:sp>
        <p:nvSpPr>
          <p:cNvPr id="46082" name="Rectangle 2"/>
          <p:cNvSpPr>
            <a:spLocks noGrp="1" noChangeArrowheads="1"/>
          </p:cNvSpPr>
          <p:nvPr>
            <p:ph type="title"/>
            <p:custDataLst>
              <p:tags r:id="rId2"/>
            </p:custDataLst>
          </p:nvPr>
        </p:nvSpPr>
        <p:spPr>
          <a:xfrm>
            <a:off x="1219200" y="0"/>
            <a:ext cx="7696200" cy="922338"/>
          </a:xfrm>
        </p:spPr>
        <p:txBody>
          <a:bodyPr/>
          <a:lstStyle/>
          <a:p>
            <a:r>
              <a:rPr lang="en-US" dirty="0"/>
              <a:t>Background / Problem</a:t>
            </a:r>
          </a:p>
        </p:txBody>
      </p:sp>
    </p:spTree>
    <p:extLst>
      <p:ext uri="{BB962C8B-B14F-4D97-AF65-F5344CB8AC3E}">
        <p14:creationId xmlns:p14="http://schemas.microsoft.com/office/powerpoint/2010/main" val="1725434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custDataLst>
              <p:tags r:id="rId1"/>
            </p:custDataLst>
          </p:nvPr>
        </p:nvSpPr>
        <p:spPr>
          <a:xfrm>
            <a:off x="617538" y="1384300"/>
            <a:ext cx="8199437" cy="4760913"/>
          </a:xfrm>
        </p:spPr>
        <p:txBody>
          <a:bodyPr/>
          <a:lstStyle/>
          <a:p>
            <a:r>
              <a:rPr lang="en-US" dirty="0"/>
              <a:t>This class will provide you with working level knowledge of:</a:t>
            </a:r>
          </a:p>
          <a:p>
            <a:pPr lvl="1"/>
            <a:r>
              <a:rPr lang="en-US" dirty="0"/>
              <a:t>The Risk Management Framework (RMF) process</a:t>
            </a:r>
          </a:p>
          <a:p>
            <a:pPr lvl="1"/>
            <a:r>
              <a:rPr lang="en-US" dirty="0"/>
              <a:t>Implementation of RMF in the DoD environment (“RMF for DoD IT”)</a:t>
            </a:r>
          </a:p>
          <a:p>
            <a:pPr lvl="1"/>
            <a:r>
              <a:rPr lang="en-US" dirty="0"/>
              <a:t>RMF Resources – websites, publications, automated tools</a:t>
            </a:r>
          </a:p>
        </p:txBody>
      </p:sp>
      <p:sp>
        <p:nvSpPr>
          <p:cNvPr id="33794" name="Rectangle 2"/>
          <p:cNvSpPr>
            <a:spLocks noGrp="1" noChangeArrowheads="1"/>
          </p:cNvSpPr>
          <p:nvPr>
            <p:ph type="title"/>
            <p:custDataLst>
              <p:tags r:id="rId2"/>
            </p:custDataLst>
          </p:nvPr>
        </p:nvSpPr>
        <p:spPr>
          <a:xfrm>
            <a:off x="1219200" y="0"/>
            <a:ext cx="7696200" cy="922338"/>
          </a:xfrm>
        </p:spPr>
        <p:txBody>
          <a:bodyPr/>
          <a:lstStyle/>
          <a:p>
            <a:r>
              <a:rPr lang="en-US" dirty="0"/>
              <a:t>Solution</a:t>
            </a:r>
          </a:p>
        </p:txBody>
      </p:sp>
      <p:sp>
        <p:nvSpPr>
          <p:cNvPr id="4" name="Slide Number Placeholder 4"/>
          <p:cNvSpPr>
            <a:spLocks noGrp="1"/>
          </p:cNvSpPr>
          <p:nvPr>
            <p:ph type="sldNum" sz="quarter" idx="11"/>
            <p:custDataLst>
              <p:tags r:id="rId3"/>
            </p:custDataLst>
          </p:nvPr>
        </p:nvSpPr>
        <p:spPr>
          <a:xfrm>
            <a:off x="0" y="0"/>
            <a:ext cx="0" cy="0"/>
          </a:xfrm>
        </p:spPr>
        <p:txBody>
          <a:bodyPr/>
          <a:lstStyle/>
          <a:p>
            <a:endParaRPr lang="en-US" dirty="0"/>
          </a:p>
          <a:p>
            <a:endParaRPr lang="en-US" dirty="0"/>
          </a:p>
        </p:txBody>
      </p:sp>
    </p:spTree>
    <p:extLst>
      <p:ext uri="{BB962C8B-B14F-4D97-AF65-F5344CB8AC3E}">
        <p14:creationId xmlns:p14="http://schemas.microsoft.com/office/powerpoint/2010/main" val="134788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custDataLst>
              <p:tags r:id="rId1"/>
            </p:custDataLst>
          </p:nvPr>
        </p:nvSpPr>
        <p:spPr>
          <a:xfrm>
            <a:off x="1219200" y="0"/>
            <a:ext cx="7597775" cy="922338"/>
          </a:xfrm>
        </p:spPr>
        <p:txBody>
          <a:bodyPr/>
          <a:lstStyle/>
          <a:p>
            <a:r>
              <a:rPr lang="en-US" dirty="0"/>
              <a:t>Student will learn:</a:t>
            </a:r>
          </a:p>
        </p:txBody>
      </p:sp>
      <p:sp>
        <p:nvSpPr>
          <p:cNvPr id="7" name="Content Placeholder 6"/>
          <p:cNvSpPr>
            <a:spLocks noGrp="1"/>
          </p:cNvSpPr>
          <p:nvPr>
            <p:ph sz="half" idx="1"/>
            <p:custDataLst>
              <p:tags r:id="rId2"/>
            </p:custDataLst>
          </p:nvPr>
        </p:nvSpPr>
        <p:spPr>
          <a:xfrm>
            <a:off x="152400" y="1208603"/>
            <a:ext cx="8305800" cy="4686300"/>
          </a:xfrm>
        </p:spPr>
        <p:txBody>
          <a:bodyPr/>
          <a:lstStyle/>
          <a:p>
            <a:pPr lvl="1"/>
            <a:r>
              <a:rPr lang="en-US" sz="2400" dirty="0"/>
              <a:t>Information security &amp; risk management foundations</a:t>
            </a:r>
          </a:p>
          <a:p>
            <a:pPr lvl="1"/>
            <a:r>
              <a:rPr lang="en-US" sz="2400" dirty="0"/>
              <a:t>RMF policy background</a:t>
            </a:r>
          </a:p>
          <a:p>
            <a:pPr lvl="1"/>
            <a:r>
              <a:rPr lang="en-US" sz="2400" dirty="0"/>
              <a:t>Supporting laws and publications (i.e., FISMA, DoD, NIST and CNSS*)</a:t>
            </a:r>
          </a:p>
          <a:p>
            <a:pPr lvl="1"/>
            <a:r>
              <a:rPr lang="en-US" sz="2400" dirty="0"/>
              <a:t>RMF roles &amp; responsibilities</a:t>
            </a:r>
          </a:p>
          <a:p>
            <a:pPr lvl="1"/>
            <a:r>
              <a:rPr lang="en-US" sz="2400" dirty="0"/>
              <a:t>Life cycle steps – preparation, categorization, selection, implementation, assessment and monitoring of security controls, and authorization of information systems</a:t>
            </a:r>
          </a:p>
          <a:p>
            <a:pPr lvl="1"/>
            <a:r>
              <a:rPr lang="en-US" sz="2400" dirty="0"/>
              <a:t>Documentation of security controls</a:t>
            </a:r>
          </a:p>
          <a:p>
            <a:pPr lvl="1"/>
            <a:r>
              <a:rPr lang="en-US" sz="2400" dirty="0"/>
              <a:t>Supporting resources – websites, automated tools</a:t>
            </a:r>
          </a:p>
          <a:p>
            <a:endParaRPr lang="en-US" dirty="0"/>
          </a:p>
        </p:txBody>
      </p:sp>
      <p:sp>
        <p:nvSpPr>
          <p:cNvPr id="2" name="TextBox 1">
            <a:extLst>
              <a:ext uri="{FF2B5EF4-FFF2-40B4-BE49-F238E27FC236}">
                <a16:creationId xmlns:a16="http://schemas.microsoft.com/office/drawing/2014/main" id="{13BED5DD-738E-4864-9FBB-6B10CEA89987}"/>
              </a:ext>
            </a:extLst>
          </p:cNvPr>
          <p:cNvSpPr txBox="1"/>
          <p:nvPr/>
        </p:nvSpPr>
        <p:spPr>
          <a:xfrm>
            <a:off x="914400" y="5924035"/>
            <a:ext cx="7543800" cy="830997"/>
          </a:xfrm>
          <a:prstGeom prst="rect">
            <a:avLst/>
          </a:prstGeom>
          <a:noFill/>
        </p:spPr>
        <p:txBody>
          <a:bodyPr wrap="square" rtlCol="0">
            <a:spAutoFit/>
          </a:bodyPr>
          <a:lstStyle/>
          <a:p>
            <a:r>
              <a:rPr lang="en-US" sz="1600" dirty="0"/>
              <a:t>*Federal Information Security Management Act (FISMA); Department of Defense (DoD); National Institute of Standards and Technology (NIST); Committee on National Security Systems (CNSS)</a:t>
            </a:r>
          </a:p>
        </p:txBody>
      </p:sp>
    </p:spTree>
    <p:extLst>
      <p:ext uri="{BB962C8B-B14F-4D97-AF65-F5344CB8AC3E}">
        <p14:creationId xmlns:p14="http://schemas.microsoft.com/office/powerpoint/2010/main" val="50481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body" idx="1"/>
            <p:custDataLst>
              <p:tags r:id="rId1"/>
            </p:custDataLst>
          </p:nvPr>
        </p:nvSpPr>
        <p:spPr>
          <a:xfrm>
            <a:off x="617538" y="1384300"/>
            <a:ext cx="8199437" cy="4760913"/>
          </a:xfrm>
        </p:spPr>
        <p:txBody>
          <a:bodyPr/>
          <a:lstStyle/>
          <a:p>
            <a:r>
              <a:rPr lang="en-US" dirty="0"/>
              <a:t>This course has been developed for an audience who</a:t>
            </a:r>
          </a:p>
          <a:p>
            <a:pPr lvl="1"/>
            <a:r>
              <a:rPr lang="en-US" dirty="0"/>
              <a:t>Work or manage in the area of DoD information security</a:t>
            </a:r>
          </a:p>
          <a:p>
            <a:pPr lvl="1"/>
            <a:r>
              <a:rPr lang="en-US" dirty="0"/>
              <a:t>Work or manage in a DoD IT environment (hardware, software, network, etc.) </a:t>
            </a:r>
          </a:p>
          <a:p>
            <a:pPr lvl="1"/>
            <a:r>
              <a:rPr lang="en-US" dirty="0"/>
              <a:t>Design, develop or maintain systems that require approval to operate in a DoD environment</a:t>
            </a:r>
          </a:p>
          <a:p>
            <a:endParaRPr lang="en-US" dirty="0"/>
          </a:p>
        </p:txBody>
      </p:sp>
      <p:sp>
        <p:nvSpPr>
          <p:cNvPr id="11267" name="Rectangle 2"/>
          <p:cNvSpPr>
            <a:spLocks noGrp="1" noChangeArrowheads="1"/>
          </p:cNvSpPr>
          <p:nvPr>
            <p:ph type="title"/>
            <p:custDataLst>
              <p:tags r:id="rId2"/>
            </p:custDataLst>
          </p:nvPr>
        </p:nvSpPr>
        <p:spPr>
          <a:xfrm>
            <a:off x="1219200" y="0"/>
            <a:ext cx="7696200" cy="922338"/>
          </a:xfrm>
        </p:spPr>
        <p:txBody>
          <a:bodyPr/>
          <a:lstStyle/>
          <a:p>
            <a:r>
              <a:rPr lang="en-US" dirty="0"/>
              <a:t>Target Audience</a:t>
            </a:r>
          </a:p>
        </p:txBody>
      </p:sp>
    </p:spTree>
    <p:extLst>
      <p:ext uri="{BB962C8B-B14F-4D97-AF65-F5344CB8AC3E}">
        <p14:creationId xmlns:p14="http://schemas.microsoft.com/office/powerpoint/2010/main" val="346957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body" idx="1"/>
            <p:custDataLst>
              <p:tags r:id="rId1"/>
            </p:custDataLst>
          </p:nvPr>
        </p:nvSpPr>
        <p:spPr>
          <a:xfrm>
            <a:off x="228600" y="922338"/>
            <a:ext cx="8915400" cy="5935662"/>
          </a:xfrm>
        </p:spPr>
        <p:txBody>
          <a:bodyPr/>
          <a:lstStyle/>
          <a:p>
            <a:r>
              <a:rPr lang="en-US" b="1" dirty="0"/>
              <a:t>Information Systems Security Manager/Officer (ISSM/ISSO)</a:t>
            </a:r>
          </a:p>
          <a:p>
            <a:pPr lvl="1"/>
            <a:r>
              <a:rPr lang="en-US" dirty="0"/>
              <a:t>Will learn how to plan the RMF project (timeframes, milestones, assignments, etc.)</a:t>
            </a:r>
          </a:p>
          <a:p>
            <a:pPr lvl="1"/>
            <a:r>
              <a:rPr lang="en-US" dirty="0"/>
              <a:t>Will learn the importance of building an RMF project team</a:t>
            </a:r>
          </a:p>
          <a:p>
            <a:pPr lvl="1"/>
            <a:r>
              <a:rPr lang="en-US" dirty="0"/>
              <a:t>Will learn the importance of risk assessment and how it ties to every step of the RMF process</a:t>
            </a:r>
          </a:p>
          <a:p>
            <a:pPr lvl="1"/>
            <a:r>
              <a:rPr lang="en-US" dirty="0"/>
              <a:t>Will learn how to build an implementation plan and artifacts that will lead to a successful independent assessment</a:t>
            </a:r>
          </a:p>
          <a:p>
            <a:pPr lvl="1"/>
            <a:r>
              <a:rPr lang="en-US" dirty="0"/>
              <a:t>Will learn how to perform internal assessment and generate control correlation identifier (CCI) test results</a:t>
            </a:r>
          </a:p>
          <a:p>
            <a:pPr lvl="1"/>
            <a:r>
              <a:rPr lang="en-US" dirty="0"/>
              <a:t>Will learn the importance of continuous monitoring of controls throughout the entire life-cycle of the system</a:t>
            </a:r>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11267" name="Rectangle 2"/>
          <p:cNvSpPr>
            <a:spLocks noGrp="1" noChangeArrowheads="1"/>
          </p:cNvSpPr>
          <p:nvPr>
            <p:ph type="title"/>
            <p:custDataLst>
              <p:tags r:id="rId2"/>
            </p:custDataLst>
          </p:nvPr>
        </p:nvSpPr>
        <p:spPr>
          <a:xfrm>
            <a:off x="1219200" y="0"/>
            <a:ext cx="7696200" cy="922338"/>
          </a:xfrm>
        </p:spPr>
        <p:txBody>
          <a:bodyPr/>
          <a:lstStyle/>
          <a:p>
            <a:r>
              <a:rPr lang="en-US" dirty="0"/>
              <a:t>Job Roles that would benefit from training:</a:t>
            </a:r>
          </a:p>
        </p:txBody>
      </p:sp>
    </p:spTree>
    <p:extLst>
      <p:ext uri="{BB962C8B-B14F-4D97-AF65-F5344CB8AC3E}">
        <p14:creationId xmlns:p14="http://schemas.microsoft.com/office/powerpoint/2010/main" val="126957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body" idx="1"/>
            <p:custDataLst>
              <p:tags r:id="rId1"/>
            </p:custDataLst>
          </p:nvPr>
        </p:nvSpPr>
        <p:spPr>
          <a:xfrm>
            <a:off x="228600" y="1143000"/>
            <a:ext cx="8588375" cy="5334000"/>
          </a:xfrm>
        </p:spPr>
        <p:txBody>
          <a:bodyPr/>
          <a:lstStyle/>
          <a:p>
            <a:r>
              <a:rPr lang="en-US" b="1" dirty="0"/>
              <a:t>Information System Owner/Program Manager (ISO/PM)</a:t>
            </a:r>
          </a:p>
          <a:p>
            <a:pPr lvl="1"/>
            <a:r>
              <a:rPr lang="en-US" dirty="0"/>
              <a:t>Will learn the importance of planning the RMF project</a:t>
            </a:r>
          </a:p>
          <a:p>
            <a:pPr lvl="1"/>
            <a:r>
              <a:rPr lang="en-US" dirty="0"/>
              <a:t>Will learn the importance of risk assessment, risk management and risk decision-making</a:t>
            </a:r>
          </a:p>
          <a:p>
            <a:pPr lvl="1"/>
            <a:r>
              <a:rPr lang="en-US" dirty="0"/>
              <a:t>Will learn how to support the RMF project team as needed with additional time, money or people</a:t>
            </a:r>
          </a:p>
          <a:p>
            <a:pPr lvl="1"/>
            <a:r>
              <a:rPr lang="en-US" dirty="0"/>
              <a:t>Will learn the key responsibilities of the ISO/PM </a:t>
            </a:r>
          </a:p>
          <a:p>
            <a:pPr lvl="2">
              <a:buClr>
                <a:srgbClr val="FF0000"/>
              </a:buClr>
              <a:buSzPct val="70000"/>
            </a:pPr>
            <a:r>
              <a:rPr lang="en-US" sz="2000" dirty="0"/>
              <a:t>Budgeting funds for the system; </a:t>
            </a:r>
          </a:p>
          <a:p>
            <a:pPr lvl="2">
              <a:buClr>
                <a:srgbClr val="FF0000"/>
              </a:buClr>
              <a:buSzPct val="70000"/>
            </a:pPr>
            <a:r>
              <a:rPr lang="en-US" sz="2000" dirty="0"/>
              <a:t>Ownership of the system Plan of Action &amp; Milestones (POA&amp;M);</a:t>
            </a:r>
          </a:p>
          <a:p>
            <a:pPr lvl="2">
              <a:buClr>
                <a:srgbClr val="FF0000"/>
              </a:buClr>
              <a:buSzPct val="70000"/>
            </a:pPr>
            <a:r>
              <a:rPr lang="en-US" sz="2000" dirty="0"/>
              <a:t>Responsibility for system categorization;</a:t>
            </a:r>
          </a:p>
          <a:p>
            <a:pPr lvl="2">
              <a:buClr>
                <a:srgbClr val="FF0000"/>
              </a:buClr>
              <a:buSzPct val="70000"/>
            </a:pPr>
            <a:r>
              <a:rPr lang="en-US" sz="2000" dirty="0"/>
              <a:t>Responsible for establishing an Information System Continuous Monitoring Program </a:t>
            </a:r>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11267" name="Rectangle 2"/>
          <p:cNvSpPr>
            <a:spLocks noGrp="1" noChangeArrowheads="1"/>
          </p:cNvSpPr>
          <p:nvPr>
            <p:ph type="title"/>
            <p:custDataLst>
              <p:tags r:id="rId2"/>
            </p:custDataLst>
          </p:nvPr>
        </p:nvSpPr>
        <p:spPr>
          <a:xfrm>
            <a:off x="1219200" y="0"/>
            <a:ext cx="7696200" cy="922338"/>
          </a:xfrm>
        </p:spPr>
        <p:txBody>
          <a:bodyPr/>
          <a:lstStyle/>
          <a:p>
            <a:r>
              <a:rPr lang="en-US" dirty="0"/>
              <a:t>Job Roles that would benefit from training:</a:t>
            </a:r>
          </a:p>
        </p:txBody>
      </p:sp>
    </p:spTree>
    <p:extLst>
      <p:ext uri="{BB962C8B-B14F-4D97-AF65-F5344CB8AC3E}">
        <p14:creationId xmlns:p14="http://schemas.microsoft.com/office/powerpoint/2010/main" val="222126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body" idx="1"/>
            <p:custDataLst>
              <p:tags r:id="rId1"/>
            </p:custDataLst>
          </p:nvPr>
        </p:nvSpPr>
        <p:spPr>
          <a:xfrm>
            <a:off x="457200" y="1143000"/>
            <a:ext cx="8359775" cy="5334000"/>
          </a:xfrm>
        </p:spPr>
        <p:txBody>
          <a:bodyPr/>
          <a:lstStyle/>
          <a:p>
            <a:r>
              <a:rPr lang="en-US" b="1" dirty="0"/>
              <a:t>System Administrators, Network Administrators, Helpdesk Personnel</a:t>
            </a:r>
          </a:p>
          <a:p>
            <a:pPr lvl="1"/>
            <a:r>
              <a:rPr lang="en-US" dirty="0"/>
              <a:t>Will learn how to support the RMF project team with implementation guidance as Subject Matter Experts (SMEs); documentation; system scans; automated tools</a:t>
            </a:r>
          </a:p>
          <a:p>
            <a:pPr lvl="1"/>
            <a:r>
              <a:rPr lang="en-US" dirty="0"/>
              <a:t>Will learn how to build an implementation plan and artifacts that will lead to a successful independent assessment</a:t>
            </a:r>
          </a:p>
          <a:p>
            <a:pPr lvl="1"/>
            <a:r>
              <a:rPr lang="en-US" dirty="0"/>
              <a:t>Will learn the importance of risk assessment and how it ties to every step of the RMF process</a:t>
            </a:r>
          </a:p>
          <a:p>
            <a:pPr lvl="1"/>
            <a:r>
              <a:rPr lang="en-US" dirty="0"/>
              <a:t>Will learn consequences if system does not have a successful independent assessment</a:t>
            </a:r>
          </a:p>
          <a:p>
            <a:pPr marL="457200" lvl="1" indent="0">
              <a:buNone/>
            </a:pPr>
            <a:endParaRPr lang="en-US" dirty="0"/>
          </a:p>
          <a:p>
            <a:pPr lvl="1"/>
            <a:endParaRPr lang="en-US" dirty="0"/>
          </a:p>
          <a:p>
            <a:pPr lvl="1"/>
            <a:endParaRPr lang="en-US" dirty="0"/>
          </a:p>
          <a:p>
            <a:pPr lvl="1"/>
            <a:endParaRPr lang="en-US" dirty="0"/>
          </a:p>
          <a:p>
            <a:endParaRPr lang="en-US" dirty="0"/>
          </a:p>
        </p:txBody>
      </p:sp>
      <p:sp>
        <p:nvSpPr>
          <p:cNvPr id="11267" name="Rectangle 2"/>
          <p:cNvSpPr>
            <a:spLocks noGrp="1" noChangeArrowheads="1"/>
          </p:cNvSpPr>
          <p:nvPr>
            <p:ph type="title"/>
            <p:custDataLst>
              <p:tags r:id="rId2"/>
            </p:custDataLst>
          </p:nvPr>
        </p:nvSpPr>
        <p:spPr>
          <a:xfrm>
            <a:off x="1219200" y="0"/>
            <a:ext cx="7696200" cy="922338"/>
          </a:xfrm>
        </p:spPr>
        <p:txBody>
          <a:bodyPr/>
          <a:lstStyle/>
          <a:p>
            <a:r>
              <a:rPr lang="en-US" dirty="0"/>
              <a:t>Job Roles that would benefit from training:</a:t>
            </a:r>
          </a:p>
        </p:txBody>
      </p:sp>
    </p:spTree>
    <p:extLst>
      <p:ext uri="{BB962C8B-B14F-4D97-AF65-F5344CB8AC3E}">
        <p14:creationId xmlns:p14="http://schemas.microsoft.com/office/powerpoint/2010/main" val="9377341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THEME_BG_IMAGE" val=""/>
  <p:tag name="MMPROD_UIDATA" val="&lt;database version=&quot;11.0&quot;&gt;&lt;object type=&quot;1&quot; unique_id=&quot;10001&quot;&gt;&lt;property id=&quot;20141&quot; value=&quot;DA1-RMF for DoD IT Fundamentals v5.0&quot;/&gt;&lt;property id=&quot;20148&quot; value=&quot;5&quot;/&gt;&lt;property id=&quot;20184&quot; value=&quot;7&quot;/&gt;&lt;property id=&quot;20224&quot; value=&quot;G:\Shared drives\Training\Training Materials Repository\RMF for DoD IT 2020\8-Source Files&quot;/&gt;&lt;property id=&quot;20250&quot; value=&quot;0&quot;/&gt;&lt;property id=&quot;20251&quot; value=&quot;1&quot;/&gt;&lt;property id=&quot;20259&quot; value=&quot;0&quot;/&gt;&lt;property id=&quot;20263&quot; value=&quot;1&quot;/&gt;&lt;property id=&quot;20264&quot; value=&quot;1&quot;/&gt;&lt;object type=&quot;2&quot; unique_id=&quot;10002&quot;&gt;&lt;object type=&quot;3&quot; unique_id=&quot;10003&quot;&gt;&lt;property id=&quot;20148&quot; value=&quot;5&quot;/&gt;&lt;property id=&quot;20300&quot; value=&quot;Slide 1&quot;/&gt;&lt;property id=&quot;20307&quot; value=&quot;2737&quot;/&gt;&lt;property id=&quot;20309&quot; value=&quot;-1&quot;/&gt;&lt;/object&gt;&lt;object type=&quot;3&quot; unique_id=&quot;10004&quot;&gt;&lt;property id=&quot;20148&quot; value=&quot;5&quot;/&gt;&lt;property id=&quot;20300&quot; value=&quot;Slide 2 - &amp;quot;Getting Started&amp;quot;&quot;/&gt;&lt;property id=&quot;20307&quot; value=&quot;2727&quot;/&gt;&lt;property id=&quot;20309&quot; value=&quot;-1&quot;/&gt;&lt;/object&gt;&lt;object type=&quot;3&quot; unique_id=&quot;10005&quot;&gt;&lt;property id=&quot;20148&quot; value=&quot;5&quot;/&gt;&lt;property id=&quot;20300&quot; value=&quot;Slide 3 - &amp;quot;Background / Problem&amp;quot;&quot;/&gt;&lt;property id=&quot;20307&quot; value=&quot;2514&quot;/&gt;&lt;property id=&quot;20309&quot; value=&quot;-1&quot;/&gt;&lt;/object&gt;&lt;object type=&quot;3&quot; unique_id=&quot;10006&quot;&gt;&lt;property id=&quot;20148&quot; value=&quot;5&quot;/&gt;&lt;property id=&quot;20300&quot; value=&quot;Slide 4 - &amp;quot;Solution&amp;quot;&quot;/&gt;&lt;property id=&quot;20307&quot; value=&quot;2516&quot;/&gt;&lt;property id=&quot;20309&quot; value=&quot;-1&quot;/&gt;&lt;/object&gt;&lt;object type=&quot;3&quot; unique_id=&quot;10007&quot;&gt;&lt;property id=&quot;20148&quot; value=&quot;5&quot;/&gt;&lt;property id=&quot;20300&quot; value=&quot;Slide 5 - &amp;quot;Target Audience&amp;quot;&quot;/&gt;&lt;property id=&quot;20307&quot; value=&quot;2515&quot;/&gt;&lt;property id=&quot;20309&quot; value=&quot;-1&quot;/&gt;&lt;/object&gt;&lt;object type=&quot;3&quot; unique_id=&quot;10008&quot;&gt;&lt;property id=&quot;20148&quot; value=&quot;5&quot;/&gt;&lt;property id=&quot;20300&quot; value=&quot;Slide 6 - &amp;quot; Meet Your Course Developer…&amp;quot;&quot;/&gt;&lt;property id=&quot;20307&quot; value=&quot;2740&quot;/&gt;&lt;property id=&quot;20309&quot; value=&quot;-1&quot;/&gt;&lt;/object&gt;&lt;object type=&quot;3&quot; unique_id=&quot;10009&quot;&gt;&lt;property id=&quot;20148&quot; value=&quot;5&quot;/&gt;&lt;property id=&quot;20300&quot; value=&quot;Slide 7 - &amp;quot;Meet Your Course Leader&amp;quot;&quot;/&gt;&lt;property id=&quot;20307&quot; value=&quot;2739&quot;/&gt;&lt;property id=&quot;20309&quot; value=&quot;-1&quot;/&gt;&lt;/object&gt;&lt;object type=&quot;3&quot; unique_id=&quot;10010&quot;&gt;&lt;property id=&quot;20148&quot; value=&quot;5&quot;/&gt;&lt;property id=&quot;20300&quot; value=&quot;Slide 8 - &amp;quot;Participant Introductions&amp;quot;&quot;/&gt;&lt;property id=&quot;20307&quot; value=&quot;2730&quot;/&gt;&lt;property id=&quot;20309&quot; value=&quot;-1&quot;/&gt;&lt;/object&gt;&lt;object type=&quot;3&quot; unique_id=&quot;10011&quot;&gt;&lt;property id=&quot;20148&quot; value=&quot;5&quot;/&gt;&lt;property id=&quot;20300&quot; value=&quot;Slide 9 - &amp;quot;This Class&amp;quot;&quot;/&gt;&lt;property id=&quot;20307&quot; value=&quot;2521&quot;/&gt;&lt;property id=&quot;20309&quot; value=&quot;-1&quot;/&gt;&lt;/object&gt;&lt;object type=&quot;3&quot; unique_id=&quot;10012&quot;&gt;&lt;property id=&quot;20148&quot; value=&quot;5&quot;/&gt;&lt;property id=&quot;20300&quot; value=&quot;Slide 10 - &amp;quot;Getting Started&amp;quot;&quot;/&gt;&lt;property id=&quot;20307&quot; value=&quot;2522&quot;/&gt;&lt;property id=&quot;20309&quot; value=&quot;-1&quot;/&gt;&lt;/object&gt;&lt;object type=&quot;3&quot; unique_id=&quot;10013&quot;&gt;&lt;property id=&quot;20148&quot; value=&quot;5&quot;/&gt;&lt;property id=&quot;20300&quot; value=&quot;Slide 11 - &amp;quot;Course Scope&amp;quot;&quot;/&gt;&lt;property id=&quot;20307&quot; value=&quot;2523&quot;/&gt;&lt;property id=&quot;20309&quot; value=&quot;-1&quot;/&gt;&lt;/object&gt;&lt;object type=&quot;3&quot; unique_id=&quot;10014&quot;&gt;&lt;property id=&quot;20148&quot; value=&quot;5&quot;/&gt;&lt;property id=&quot;20300&quot; value=&quot;Slide 12 - &amp;quot;Learning Objectives&amp;quot;&quot;/&gt;&lt;property id=&quot;20307&quot; value=&quot;2517&quot;/&gt;&lt;property id=&quot;20309&quot; value=&quot;-1&quot;/&gt;&lt;/object&gt;&lt;object type=&quot;3&quot; unique_id=&quot;10015&quot;&gt;&lt;property id=&quot;20148&quot; value=&quot;5&quot;/&gt;&lt;property id=&quot;20300&quot; value=&quot;Slide 13 - &amp;quot;The Basics: Terminology&amp;quot;&quot;/&gt;&lt;property id=&quot;20307&quot; value=&quot;2527&quot;/&gt;&lt;property id=&quot;20309&quot; value=&quot;-1&quot;/&gt;&lt;/object&gt;&lt;object type=&quot;3&quot; unique_id=&quot;10016&quot;&gt;&lt;property id=&quot;20148&quot; value=&quot;5&quot;/&gt;&lt;property id=&quot;20300&quot; value=&quot;Slide 14 - &amp;quot;The Basics: Formal Definitions&amp;quot;&quot;/&gt;&lt;property id=&quot;20307&quot; value=&quot;2528&quot;/&gt;&lt;property id=&quot;20309&quot; value=&quot;-1&quot;/&gt;&lt;/object&gt;&lt;object type=&quot;3&quot; unique_id=&quot;10017&quot;&gt;&lt;property id=&quot;20148&quot; value=&quot;5&quot;/&gt;&lt;property id=&quot;20300&quot; value=&quot;Slide 15 - &amp;quot;Information Security Concepts&amp;quot;&quot;/&gt;&lt;property id=&quot;20307&quot; value=&quot;2529&quot;/&gt;&lt;property id=&quot;20309&quot; value=&quot;-1&quot;/&gt;&lt;/object&gt;&lt;object type=&quot;3&quot; unique_id=&quot;10018&quot;&gt;&lt;property id=&quot;20148&quot; value=&quot;5&quot;/&gt;&lt;property id=&quot;20300&quot; value=&quot;Slide 16 - &amp;quot;Defense-in-Depth&amp;quot;&quot;/&gt;&lt;property id=&quot;20307&quot; value=&quot;2741&quot;/&gt;&lt;property id=&quot;20309&quot; value=&quot;-1&quot;/&gt;&lt;/object&gt;&lt;object type=&quot;3&quot; unique_id=&quot;10019&quot;&gt;&lt;property id=&quot;20148&quot; value=&quot;5&quot;/&gt;&lt;property id=&quot;20300&quot; value=&quot;Slide 17 - &amp;quot;Holistic View&amp;quot;&quot;/&gt;&lt;property id=&quot;20307&quot; value=&quot;2530&quot;/&gt;&lt;property id=&quot;20309&quot; value=&quot;-1&quot;/&gt;&lt;/object&gt;&lt;object type=&quot;3&quot; unique_id=&quot;10020&quot;&gt;&lt;property id=&quot;20148&quot; value=&quot;5&quot;/&gt;&lt;property id=&quot;20300&quot; value=&quot;Slide 18 - &amp;quot;Security Objectives&amp;quot;&quot;/&gt;&lt;property id=&quot;20307&quot; value=&quot;2531&quot;/&gt;&lt;property id=&quot;20309&quot; value=&quot;-1&quot;/&gt;&lt;/object&gt;&lt;object type=&quot;3&quot; unique_id=&quot;10021&quot;&gt;&lt;property id=&quot;20148&quot; value=&quot;5&quot;/&gt;&lt;property id=&quot;20300&quot; value=&quot;Slide 19 - &amp;quot;Risk Management Model&amp;quot;&quot;/&gt;&lt;property id=&quot;20307&quot; value=&quot;2532&quot;/&gt;&lt;property id=&quot;20309&quot; value=&quot;-1&quot;/&gt;&lt;/object&gt;&lt;object type=&quot;3&quot; unique_id=&quot;10022&quot;&gt;&lt;property id=&quot;20148&quot; value=&quot;5&quot;/&gt;&lt;property id=&quot;20300&quot; value=&quot;Slide 20 - &amp;quot;Quantifying Risk&amp;quot;&quot;/&gt;&lt;property id=&quot;20307&quot; value=&quot;2533&quot;/&gt;&lt;property id=&quot;20309&quot; value=&quot;-1&quot;/&gt;&lt;/object&gt;&lt;object type=&quot;3&quot; unique_id=&quot;10023&quot;&gt;&lt;property id=&quot;20148&quot; value=&quot;5&quot;/&gt;&lt;property id=&quot;20300&quot; value=&quot;Slide 21 - &amp;quot;Acceptance of Risk&amp;quot;&quot;/&gt;&lt;property id=&quot;20307&quot; value=&quot;2534&quot;/&gt;&lt;property id=&quot;20309&quot; value=&quot;-1&quot;/&gt;&lt;/object&gt;&lt;object type=&quot;3&quot; unique_id=&quot;10024&quot;&gt;&lt;property id=&quot;20148&quot; value=&quot;5&quot;/&gt;&lt;property id=&quot;20300&quot; value=&quot;Slide 22 - &amp;quot;Who Accepts the Risk?&amp;quot;&quot;/&gt;&lt;property id=&quot;20307&quot; value=&quot;2535&quot;/&gt;&lt;property id=&quot;20309&quot; value=&quot;-1&quot;/&gt;&lt;/object&gt;&lt;object type=&quot;3&quot; unique_id=&quot;10025&quot;&gt;&lt;property id=&quot;20148&quot; value=&quot;5&quot;/&gt;&lt;property id=&quot;20300&quot; value=&quot;Slide 23 - &amp;quot;Note to Contractors&amp;quot;&quot;/&gt;&lt;property id=&quot;20307&quot; value=&quot;2536&quot;/&gt;&lt;property id=&quot;20309&quot; value=&quot;-1&quot;/&gt;&lt;/object&gt;&lt;object type=&quot;3&quot; unique_id=&quot;10026&quot;&gt;&lt;property id=&quot;20148&quot; value=&quot;5&quot;/&gt;&lt;property id=&quot;20300&quot; value=&quot;Slide 24 - &amp;quot;Pop Quiz&amp;quot;&quot;/&gt;&lt;property id=&quot;20307&quot; value=&quot;2537&quot;/&gt;&lt;property id=&quot;20309&quot; value=&quot;-1&quot;/&gt;&lt;/object&gt;&lt;object type=&quot;3&quot; unique_id=&quot;10027&quot;&gt;&lt;property id=&quot;20148&quot; value=&quot;5&quot;/&gt;&lt;property id=&quot;20300&quot; value=&quot;Slide 25 - &amp;quot;Review&amp;quot;&quot;/&gt;&lt;property id=&quot;20307&quot; value=&quot;2538&quot;/&gt;&lt;property id=&quot;20309&quot; value=&quot;-1&quot;/&gt;&lt;/object&gt;&lt;object type=&quot;3&quot; unique_id=&quot;10028&quot;&gt;&lt;property id=&quot;20148&quot; value=&quot;5&quot;/&gt;&lt;property id=&quot;20300&quot; value=&quot;Slide 26 - &amp;quot;Policy Background&amp;quot;&quot;/&gt;&lt;property id=&quot;20307&quot; value=&quot;2731&quot;/&gt;&lt;property id=&quot;20309&quot; value=&quot;-1&quot;/&gt;&lt;/object&gt;&lt;object type=&quot;3&quot; unique_id=&quot;10029&quot;&gt;&lt;property id=&quot;20148&quot; value=&quot;5&quot;/&gt;&lt;property id=&quot;20300&quot; value=&quot;Slide 27 - &amp;quot;FISMA&amp;quot;&quot;/&gt;&lt;property id=&quot;20307&quot; value=&quot;2541&quot;/&gt;&lt;property id=&quot;20309&quot; value=&quot;-1&quot;/&gt;&lt;/object&gt;&lt;object type=&quot;3&quot; unique_id=&quot;10030&quot;&gt;&lt;property id=&quot;20148&quot; value=&quot;5&quot;/&gt;&lt;property id=&quot;20300&quot; value=&quot;Slide 28 - &amp;quot;FISMA Highlights&amp;quot;&quot;/&gt;&lt;property id=&quot;20307&quot; value=&quot;2749&quot;/&gt;&lt;property id=&quot;20309&quot; value=&quot;-1&quot;/&gt;&lt;/object&gt;&lt;object type=&quot;3&quot; unique_id=&quot;10031&quot;&gt;&lt;property id=&quot;20148&quot; value=&quot;5&quot;/&gt;&lt;property id=&quot;20300&quot; value=&quot;Slide 29 - &amp;quot;FISMA 2014&amp;quot;&quot;/&gt;&lt;property id=&quot;20307&quot; value=&quot;2742&quot;/&gt;&lt;property id=&quot;20309&quot; value=&quot;-1&quot;/&gt;&lt;/object&gt;&lt;object type=&quot;3&quot; unique_id=&quot;10032&quot;&gt;&lt;property id=&quot;20148&quot; value=&quot;5&quot;/&gt;&lt;property id=&quot;20300&quot; value=&quot;Slide 30 - &amp;quot;OMB Circular A-130 – basis of “traditional” federal IS Certification &amp;amp; Accreditation&amp;quot;&quot;/&gt;&lt;property id=&quot;20307&quot; value=&quot;2744&quot;/&gt;&lt;property id=&quot;20309&quot; value=&quot;-1&quot;/&gt;&lt;/object&gt;&lt;object type=&quot;3&quot; unique_id=&quot;10033&quot;&gt;&lt;property id=&quot;20148&quot; value=&quot;5&quot;/&gt;&lt;property id=&quot;20300&quot; value=&quot;Slide 31 - &amp;quot;National Institute of Standards and Technology (NIST)&amp;quot;&quot;/&gt;&lt;property id=&quot;20307&quot; value=&quot;2544&quot;/&gt;&lt;property id=&quot;20309&quot; value=&quot;-1&quot;/&gt;&lt;/object&gt;&lt;object type=&quot;3&quot; unique_id=&quot;10034&quot;&gt;&lt;property id=&quot;20148&quot; value=&quot;5&quot;/&gt;&lt;property id=&quot;20300&quot; value=&quot;Slide 32 - &amp;quot;Key RMF Related NIST Pubs&amp;quot;&quot;/&gt;&lt;property id=&quot;20307&quot; value=&quot;2546&quot;/&gt;&lt;property id=&quot;20309&quot; value=&quot;-1&quot;/&gt;&lt;/object&gt;&lt;object type=&quot;3&quot; unique_id=&quot;10035&quot;&gt;&lt;property id=&quot;20148&quot; value=&quot;5&quot;/&gt;&lt;property id=&quot;20300&quot; value=&quot;Slide 33 - &amp;quot;NIST SP 800-37 R2  (RMF 2.0)&amp;quot;&quot;/&gt;&lt;property id=&quot;20307&quot; value=&quot;2755&quot;/&gt;&lt;property id=&quot;20309&quot; value=&quot;-1&quot;/&gt;&lt;/object&gt;&lt;object type=&quot;3&quot; unique_id=&quot;10036&quot;&gt;&lt;property id=&quot;20148&quot; value=&quot;5&quot;/&gt;&lt;property id=&quot;20300&quot; value=&quot;Slide 34 - &amp;quot;NIST SP 800-37 R2  (RMF 2.0)&amp;quot;&quot;/&gt;&lt;property id=&quot;20307&quot; value=&quot;2756&quot;/&gt;&lt;property id=&quot;20309&quot; value=&quot;-1&quot;/&gt;&lt;/object&gt;&lt;object type=&quot;3&quot; unique_id=&quot;10037&quot;&gt;&lt;property id=&quot;20148&quot; value=&quot;5&quot;/&gt;&lt;property id=&quot;20300&quot; value=&quot;Slide 35 - &amp;quot;Committee on National Security Systems (CNSS) Instructions 1253 &amp;amp; 1254&amp;quot;&quot;/&gt;&lt;property id=&quot;20307&quot; value=&quot;2747&quot;/&gt;&lt;property id=&quot;20309&quot; value=&quot;-1&quot;/&gt;&lt;/object&gt;&lt;object type=&quot;3&quot; unique_id=&quot;10038&quot;&gt;&lt;property id=&quot;20148&quot; value=&quot;5&quot;/&gt;&lt;property id=&quot;20300&quot; value=&quot;Slide 36 - &amp;quot;What is a National Security System?&amp;quot;&quot;/&gt;&lt;property id=&quot;20307&quot; value=&quot;2745&quot;/&gt;&lt;property id=&quot;20309&quot; value=&quot;-1&quot;/&gt;&lt;/object&gt;&lt;object type=&quot;3&quot; unique_id=&quot;10039&quot;&gt;&lt;property id=&quot;20148&quot; value=&quot;5&quot;/&gt;&lt;property id=&quot;20300&quot; value=&quot;Slide 37 - &amp;quot;DoD Publications – DoDI 8500.01&amp;quot;&quot;/&gt;&lt;property id=&quot;20307&quot; value=&quot;2549&quot;/&gt;&lt;property id=&quot;20309&quot; value=&quot;-1&quot;/&gt;&lt;/object&gt;&lt;object type=&quot;3&quot; unique_id=&quot;10040&quot;&gt;&lt;property id=&quot;20148&quot; value=&quot;5&quot;/&gt;&lt;property id=&quot;20300&quot; value=&quot;Slide 38 - &amp;quot;DoD Publications – DoDI 8510.01&amp;quot;&quot;/&gt;&lt;property id=&quot;20307&quot; value=&quot;2550&quot;/&gt;&lt;property id=&quot;20309&quot; value=&quot;-1&quot;/&gt;&lt;/object&gt;&lt;object type=&quot;3&quot; unique_id=&quot;10041&quot;&gt;&lt;property id=&quot;20148&quot; value=&quot;5&quot;/&gt;&lt;property id=&quot;20300&quot; value=&quot;Slide 39 - &amp;quot;DoD Policies (DoDI 8510.01)&amp;quot;&quot;/&gt;&lt;property id=&quot;20307&quot; value=&quot;2551&quot;/&gt;&lt;property id=&quot;20309&quot; value=&quot;-1&quot;/&gt;&lt;/object&gt;&lt;object type=&quot;3&quot; unique_id=&quot;10042&quot;&gt;&lt;property id=&quot;20148&quot; value=&quot;5&quot;/&gt;&lt;property id=&quot;20300&quot; value=&quot;Slide 40 - &amp;quot;So that’s it… Just two DoD pubs?&amp;quot;&quot;/&gt;&lt;property id=&quot;20307&quot; value=&quot;2552&quot;/&gt;&lt;property id=&quot;20309&quot; value=&quot;-1&quot;/&gt;&lt;/object&gt;&lt;object type=&quot;3&quot; unique_id=&quot;10043&quot;&gt;&lt;property id=&quot;20148&quot; value=&quot;5&quot;/&gt;&lt;property id=&quot;20300&quot; value=&quot;Slide 41 - &amp;quot;Summary&amp;quot;&quot;/&gt;&lt;property id=&quot;20307&quot; value=&quot;2553&quot;/&gt;&lt;property id=&quot;20309&quot; value=&quot;-1&quot;/&gt;&lt;/object&gt;&lt;object type=&quot;3&quot; unique_id=&quot;10044&quot;&gt;&lt;property id=&quot;20148&quot; value=&quot;5&quot;/&gt;&lt;property id=&quot;20300&quot; value=&quot;Slide 42 - &amp;quot;RMF “Publications Library”&amp;quot;&quot;/&gt;&lt;property id=&quot;20307&quot; value=&quot;2554&quot;/&gt;&lt;property id=&quot;20309&quot; value=&quot;-1&quot;/&gt;&lt;/object&gt;&lt;object type=&quot;3&quot; unique_id=&quot;10045&quot;&gt;&lt;property id=&quot;20148&quot; value=&quot;5&quot;/&gt;&lt;property id=&quot;20300&quot; value=&quot;Slide 43 - &amp;quot;Introduction to RMF&amp;quot;&quot;/&gt;&lt;property id=&quot;20307&quot; value=&quot;2732&quot;/&gt;&lt;property id=&quot;20309&quot; value=&quot;-1&quot;/&gt;&lt;/object&gt;&lt;object type=&quot;3&quot; unique_id=&quot;10046&quot;&gt;&lt;property id=&quot;20148&quot; value=&quot;5&quot;/&gt;&lt;property id=&quot;20300&quot; value=&quot;Slide 44 - &amp;quot;What is the Risk Management Framework (RMF)?&amp;quot;&quot;/&gt;&lt;property id=&quot;20307&quot; value=&quot;2557&quot;/&gt;&lt;property id=&quot;20309&quot; value=&quot;-1&quot;/&gt;&lt;/object&gt;&lt;object type=&quot;3&quot; unique_id=&quot;10047&quot;&gt;&lt;property id=&quot;20148&quot; value=&quot;5&quot;/&gt;&lt;property id=&quot;20300&quot; value=&quot;Slide 45 - &amp;quot;Who Is the Developer of RMF?&amp;quot;&quot;/&gt;&lt;property id=&quot;20307&quot; value=&quot;2558&quot;/&gt;&lt;property id=&quot;20309&quot; value=&quot;-1&quot;/&gt;&lt;/object&gt;&lt;object type=&quot;3&quot; unique_id=&quot;10048&quot;&gt;&lt;property id=&quot;20148&quot; value=&quot;5&quot;/&gt;&lt;property id=&quot;20300&quot; value=&quot;Slide 46 - &amp;quot;What Makes RMF “Better”?&amp;quot;&quot;/&gt;&lt;property id=&quot;20307&quot; value=&quot;2559&quot;/&gt;&lt;property id=&quot;20309&quot; value=&quot;-1&quot;/&gt;&lt;/object&gt;&lt;object type=&quot;3&quot; unique_id=&quot;10049&quot;&gt;&lt;property id=&quot;20148&quot; value=&quot;5&quot;/&gt;&lt;property id=&quot;20300&quot; value=&quot;Slide 47 - &amp;quot;System Development Life Cycle&amp;quot;&quot;/&gt;&lt;property id=&quot;20307&quot; value=&quot;2560&quot;/&gt;&lt;property id=&quot;20309&quot; value=&quot;-1&quot;/&gt;&lt;/object&gt;&lt;object type=&quot;3&quot; unique_id=&quot;10050&quot;&gt;&lt;property id=&quot;20148&quot; value=&quot;5&quot;/&gt;&lt;property id=&quot;20300&quot; value=&quot;Slide 48 - &amp;quot;RMF and System Development Life Cycle (SDLC)&amp;quot;&quot;/&gt;&lt;property id=&quot;20307&quot; value=&quot;2561&quot;/&gt;&lt;property id=&quot;20309&quot; value=&quot;-1&quot;/&gt;&lt;/object&gt;&lt;object type=&quot;3&quot; unique_id=&quot;10051&quot;&gt;&lt;property id=&quot;20148&quot; value=&quot;5&quot;/&gt;&lt;property id=&quot;20300&quot; value=&quot;Slide 49 - &amp;quot;RMF and DoD Acquisitions&amp;quot;&quot;/&gt;&lt;property id=&quot;20307&quot; value=&quot;2563&quot;/&gt;&lt;property id=&quot;20309&quot; value=&quot;-1&quot;/&gt;&lt;/object&gt;&lt;object type=&quot;3&quot; unique_id=&quot;10052&quot;&gt;&lt;property id=&quot;20148&quot; value=&quot;5&quot;/&gt;&lt;property id=&quot;20300&quot; value=&quot;Slide 50 - &amp;quot;RMF and Federal Acquisitions - Federal Acquisition Regulation (FAR)&amp;quot;&quot;/&gt;&lt;property id=&quot;20307&quot; value=&quot;2562&quot;/&gt;&lt;property id=&quot;20309&quot; value=&quot;-1&quot;/&gt;&lt;/object&gt;&lt;object type=&quot;3&quot; unique_id=&quot;10053&quot;&gt;&lt;property id=&quot;20148&quot; value=&quot;5&quot;/&gt;&lt;property id=&quot;20300&quot; value=&quot;Slide 51 - &amp;quot;RMF “Building Blocks”&amp;quot;&quot;/&gt;&lt;property id=&quot;20307&quot; value=&quot;2564&quot;/&gt;&lt;property id=&quot;20309&quot; value=&quot;-1&quot;/&gt;&lt;/object&gt;&lt;object type=&quot;3&quot; unique_id=&quot;10054&quot;&gt;&lt;property id=&quot;20148&quot; value=&quot;5&quot;/&gt;&lt;property id=&quot;20300&quot; value=&quot;Slide 52 - &amp;quot;Summary&amp;quot;&quot;/&gt;&lt;property id=&quot;20307&quot; value=&quot;2565&quot;/&gt;&lt;property id=&quot;20309&quot; value=&quot;-1&quot;/&gt;&lt;/object&gt;&lt;object type=&quot;3&quot; unique_id=&quot;10055&quot;&gt;&lt;property id=&quot;20148&quot; value=&quot;5&quot;/&gt;&lt;property id=&quot;20300&quot; value=&quot;Slide 53 - &amp;quot;Roles and Responsibilities&amp;quot;&quot;/&gt;&lt;property id=&quot;20307&quot; value=&quot;2733&quot;/&gt;&lt;property id=&quot;20309&quot; value=&quot;-1&quot;/&gt;&lt;/object&gt;&lt;object type=&quot;3&quot; unique_id=&quot;10056&quot;&gt;&lt;property id=&quot;20148&quot; value=&quot;5&quot;/&gt;&lt;property id=&quot;20300&quot; value=&quot;Slide 54 - &amp;quot;Three-tier Model of Risk Management (NIST)&amp;quot;&quot;/&gt;&lt;property id=&quot;20307&quot; value=&quot;2568&quot;/&gt;&lt;property id=&quot;20309&quot; value=&quot;-1&quot;/&gt;&lt;/object&gt;&lt;object type=&quot;3&quot; unique_id=&quot;10057&quot;&gt;&lt;property id=&quot;20148&quot; value=&quot;5&quot;/&gt;&lt;property id=&quot;20300&quot; value=&quot;Slide 55 - &amp;quot;Top-level RMF Roles (NIST)&amp;quot;&quot;/&gt;&lt;property id=&quot;20307&quot; value=&quot;2569&quot;/&gt;&lt;property id=&quot;20309&quot; value=&quot;-1&quot;/&gt;&lt;/object&gt;&lt;object type=&quot;3&quot; unique_id=&quot;10058&quot;&gt;&lt;property id=&quot;20148&quot; value=&quot;5&quot;/&gt;&lt;property id=&quot;20300&quot; value=&quot;Slide 56 - &amp;quot;Top-level RMF Roles (DoD)&amp;quot;&quot;/&gt;&lt;property id=&quot;20307&quot; value=&quot;2570&quot;/&gt;&lt;property id=&quot;20309&quot; value=&quot;-1&quot;/&gt;&lt;/object&gt;&lt;object type=&quot;3&quot; unique_id=&quot;10059&quot;&gt;&lt;property id=&quot;20148&quot; value=&quot;5&quot;/&gt;&lt;property id=&quot;20300&quot; value=&quot;Slide 57 - &amp;quot;Role of the Defense Information Systems Agency (DISA)&amp;quot;&quot;/&gt;&lt;property id=&quot;20307&quot; value=&quot;2571&quot;/&gt;&lt;property id=&quot;20309&quot; value=&quot;-1&quot;/&gt;&lt;/object&gt;&lt;object type=&quot;3&quot; unique_id=&quot;10060&quot;&gt;&lt;property id=&quot;20148&quot; value=&quot;5&quot;/&gt;&lt;property id=&quot;20300&quot; value=&quot;Slide 58 - &amp;quot;System-level (Tier 3) Roles&amp;quot;&quot;/&gt;&lt;property id=&quot;20307&quot; value=&quot;2572&quot;/&gt;&lt;property id=&quot;20309&quot; value=&quot;-1&quot;/&gt;&lt;/object&gt;&lt;object type=&quot;3&quot; unique_id=&quot;10061&quot;&gt;&lt;property id=&quot;20148&quot; value=&quot;5&quot;/&gt;&lt;property id=&quot;20300&quot; value=&quot;Slide 59 - &amp;quot;Authorizing Official (AO)&amp;quot;&quot;/&gt;&lt;property id=&quot;20307&quot; value=&quot;2573&quot;/&gt;&lt;property id=&quot;20309&quot; value=&quot;-1&quot;/&gt;&lt;/object&gt;&lt;object type=&quot;3&quot; unique_id=&quot;10062&quot;&gt;&lt;property id=&quot;20148&quot; value=&quot;5&quot;/&gt;&lt;property id=&quot;20300&quot; value=&quot;Slide 60 - &amp;quot;Information System Owner (ISO) and Program/System Manager (PM/SM)&amp;quot;&quot;/&gt;&lt;property id=&quot;20307&quot; value=&quot;2574&quot;/&gt;&lt;property id=&quot;20309&quot; value=&quot;-1&quot;/&gt;&lt;/object&gt;&lt;object type=&quot;3&quot; unique_id=&quot;10063&quot;&gt;&lt;property id=&quot;20148&quot; value=&quot;5&quot;/&gt;&lt;property id=&quot;20300&quot; value=&quot;Slide 61 - &amp;quot;User Representative (UR)&amp;quot;&quot;/&gt;&lt;property id=&quot;20307&quot; value=&quot;2575&quot;/&gt;&lt;property id=&quot;20309&quot; value=&quot;-1&quot;/&gt;&lt;/object&gt;&lt;object type=&quot;3&quot; unique_id=&quot;10064&quot;&gt;&lt;property id=&quot;20148&quot; value=&quot;5&quot;/&gt;&lt;property id=&quot;20300&quot; value=&quot;Slide 62 - &amp;quot;Information System Security Manager/Officer (ISSM/ISSO)&amp;quot;&quot;/&gt;&lt;property id=&quot;20307&quot; value=&quot;2576&quot;/&gt;&lt;property id=&quot;20309&quot; value=&quot;-1&quot;/&gt;&lt;/object&gt;&lt;object type=&quot;3&quot; unique_id=&quot;10065&quot;&gt;&lt;property id=&quot;20148&quot; value=&quot;5&quot;/&gt;&lt;property id=&quot;20300&quot; value=&quot;Slide 63 - &amp;quot;Additional Roles&amp;quot;&quot;/&gt;&lt;property id=&quot;20307&quot; value=&quot;2577&quot;/&gt;&lt;property id=&quot;20309&quot; value=&quot;-1&quot;/&gt;&lt;/object&gt;&lt;object type=&quot;3&quot; unique_id=&quot;10066&quot;&gt;&lt;property id=&quot;20148&quot; value=&quot;5&quot;/&gt;&lt;property id=&quot;20300&quot; value=&quot;Slide 64 - &amp;quot;Information Owner/Steward (IO)&amp;quot;&quot;/&gt;&lt;property id=&quot;20307&quot; value=&quot;2578&quot;/&gt;&lt;property id=&quot;20309&quot; value=&quot;-1&quot;/&gt;&lt;/object&gt;&lt;object type=&quot;3&quot; unique_id=&quot;10067&quot;&gt;&lt;property id=&quot;20148&quot; value=&quot;5&quot;/&gt;&lt;property id=&quot;20300&quot; value=&quot;Slide 65 - &amp;quot;Common Control Provider&amp;quot;&quot;/&gt;&lt;property id=&quot;20307&quot; value=&quot;2579&quot;/&gt;&lt;property id=&quot;20309&quot; value=&quot;-1&quot;/&gt;&lt;/object&gt;&lt;object type=&quot;3&quot; unique_id=&quot;10068&quot;&gt;&lt;property id=&quot;20148&quot; value=&quot;5&quot;/&gt;&lt;property id=&quot;20300&quot; value=&quot;Slide 66 - &amp;quot;Information Security Architect (ISA) Information System Security Engineer (ISSE)&amp;quot;&quot;/&gt;&lt;property id=&quot;20307&quot; value=&quot;2580&quot;/&gt;&lt;property id=&quot;20309&quot; value=&quot;-1&quot;/&gt;&lt;/object&gt;&lt;object type=&quot;3&quot; unique_id=&quot;10069&quot;&gt;&lt;property id=&quot;20148&quot; value=&quot;5&quot;/&gt;&lt;property id=&quot;20300&quot; value=&quot;Slide 67 - &amp;quot;Three-Tier Model (DoD)&amp;quot;&quot;/&gt;&lt;property id=&quot;20307&quot; value=&quot;2581&quot;/&gt;&lt;property id=&quot;20309&quot; value=&quot;-1&quot;/&gt;&lt;/object&gt;&lt;object type=&quot;3&quot; unique_id=&quot;10070&quot;&gt;&lt;property id=&quot;20148&quot; value=&quot;5&quot;/&gt;&lt;property id=&quot;20300&quot; value=&quot;Slide 68 - &amp;quot;Summary&amp;quot;&quot;/&gt;&lt;property id=&quot;20307&quot; value=&quot;2582&quot;/&gt;&lt;property id=&quot;20309&quot; value=&quot;-1&quot;/&gt;&lt;/object&gt;&lt;object type=&quot;3&quot; unique_id=&quot;10071&quot;&gt;&lt;property id=&quot;20148&quot; value=&quot;5&quot;/&gt;&lt;property id=&quot;20300&quot; value=&quot;Slide 69 - &amp;quot;Life Cycle&amp;quot;&quot;/&gt;&lt;property id=&quot;20307&quot; value=&quot;2734&quot;/&gt;&lt;property id=&quot;20309&quot; value=&quot;-1&quot;/&gt;&lt;/object&gt;&lt;object type=&quot;3&quot; unique_id=&quot;10072&quot;&gt;&lt;property id=&quot;20148&quot; value=&quot;5&quot;/&gt;&lt;property id=&quot;20300&quot; value=&quot;Slide 70 - &amp;quot;Two Types of IT Systems (Per OMB and NIST Publications)&amp;quot;&quot;/&gt;&lt;property id=&quot;20307&quot; value=&quot;2585&quot;/&gt;&lt;property id=&quot;20309&quot; value=&quot;-1&quot;/&gt;&lt;/object&gt;&lt;object type=&quot;3&quot; unique_id=&quot;10073&quot;&gt;&lt;property id=&quot;20148&quot; value=&quot;5&quot;/&gt;&lt;property id=&quot;20300&quot; value=&quot;Slide 71 - &amp;quot;DoD Information Technology&amp;quot;&quot;/&gt;&lt;property id=&quot;20307&quot; value=&quot;2586&quot;/&gt;&lt;property id=&quot;20309&quot; value=&quot;-1&quot;/&gt;&lt;/object&gt;&lt;object type=&quot;3&quot; unique_id=&quot;10074&quot;&gt;&lt;property id=&quot;20148&quot; value=&quot;5&quot;/&gt;&lt;property id=&quot;20300&quot; value=&quot;Slide 72 - &amp;quot;NIST RMF LIFE CYCLE&amp;quot;&quot;/&gt;&lt;property id=&quot;20307&quot; value=&quot;2757&quot;/&gt;&lt;property id=&quot;20309&quot; value=&quot;-1&quot;/&gt;&lt;/object&gt;&lt;object type=&quot;3&quot; unique_id=&quot;10075&quot;&gt;&lt;property id=&quot;20148&quot; value=&quot;5&quot;/&gt;&lt;property id=&quot;20300&quot; value=&quot;Slide 73 - &amp;quot;DoD RMF Life Cycle&amp;quot;&quot;/&gt;&lt;property id=&quot;20307&quot; value=&quot;2588&quot;/&gt;&lt;property id=&quot;20309&quot; value=&quot;-1&quot;/&gt;&lt;/object&gt;&lt;object type=&quot;3&quot; unique_id=&quot;10076&quot;&gt;&lt;property id=&quot;20148&quot; value=&quot;5&quot;/&gt;&lt;property id=&quot;20300&quot; value=&quot;Slide 74 - &amp;quot;DoD RMF Prerequisites (Aligns with NIST “Preparation” step)&amp;quot;&quot;/&gt;&lt;property id=&quot;20307&quot; value=&quot;2589&quot;/&gt;&lt;property id=&quot;20309&quot; value=&quot;-1&quot;/&gt;&lt;/object&gt;&lt;object type=&quot;3&quot; unique_id=&quot;10077&quot;&gt;&lt;property id=&quot;20148&quot; value=&quot;5&quot;/&gt;&lt;property id=&quot;20300&quot; value=&quot;Slide 75 - &amp;quot;NIST SP 800-37 R2  (RMF 2.0)&amp;quot;&quot;/&gt;&lt;property id=&quot;20307&quot; value=&quot;2758&quot;/&gt;&lt;property id=&quot;20309&quot; value=&quot;-1&quot;/&gt;&lt;/object&gt;&lt;object type=&quot;3&quot; unique_id=&quot;10078&quot;&gt;&lt;property id=&quot;20148&quot; value=&quot;5&quot;/&gt;&lt;property id=&quot;20300&quot; value=&quot;Slide 76 - &amp;quot;NIST SP 800-37 R2  (RMF 2.0)&amp;quot;&quot;/&gt;&lt;property id=&quot;20307&quot; value=&quot;2759&quot;/&gt;&lt;property id=&quot;20309&quot; value=&quot;-1&quot;/&gt;&lt;/object&gt;&lt;object type=&quot;3&quot; unique_id=&quot;10079&quot;&gt;&lt;property id=&quot;20148&quot; value=&quot;5&quot;/&gt;&lt;property id=&quot;20300&quot; value=&quot;Slide 77 - &amp;quot;Framework for Improving Critical Infrastructure Cybersecurity (Cybersecurity Framework – CSF)&amp;quot;&quot;/&gt;&lt;property id=&quot;20307&quot; value=&quot;2760&quot;/&gt;&lt;property id=&quot;20309&quot; value=&quot;-1&quot;/&gt;&lt;/object&gt;&lt;object type=&quot;3&quot; unique_id=&quot;10080&quot;&gt;&lt;property id=&quot;20148&quot; value=&quot;5&quot;/&gt;&lt;property id=&quot;20300&quot; value=&quot;Slide 78 - &amp;quot;Prerequisite – System Boundary&amp;quot;&quot;/&gt;&lt;property id=&quot;20307&quot; value=&quot;2590&quot;/&gt;&lt;property id=&quot;20309&quot; value=&quot;-1&quot;/&gt;&lt;/object&gt;&lt;object type=&quot;3&quot; unique_id=&quot;10081&quot;&gt;&lt;property id=&quot;20148&quot; value=&quot;5&quot;/&gt;&lt;property id=&quot;20300&quot; value=&quot;Slide 79 - &amp;quot;Step 1 – Categorize Activities&amp;quot;&quot;/&gt;&lt;property id=&quot;20307&quot; value=&quot;2591&quot;/&gt;&lt;property id=&quot;20309&quot; value=&quot;-1&quot;/&gt;&lt;/object&gt;&lt;object type=&quot;3&quot; unique_id=&quot;10082&quot;&gt;&lt;property id=&quot;20148&quot; value=&quot;5&quot;/&gt;&lt;property id=&quot;20300&quot; value=&quot;Slide 80 - &amp;quot;Categorize the System in Accordance with CNSSI 1253&amp;quot;&quot;/&gt;&lt;property id=&quot;20307&quot; value=&quot;2592&quot;/&gt;&lt;property id=&quot;20309&quot; value=&quot;-1&quot;/&gt;&lt;/object&gt;&lt;object type=&quot;3&quot; unique_id=&quot;10083&quot;&gt;&lt;property id=&quot;20148&quot; value=&quot;5&quot;/&gt;&lt;property id=&quot;20300&quot; value=&quot;Slide 81 - &amp;quot;NIST SP 800-60 (Rev 1)&amp;quot;&quot;/&gt;&lt;property id=&quot;20307&quot; value=&quot;2593&quot;/&gt;&lt;property id=&quot;20309&quot; value=&quot;-1&quot;/&gt;&lt;/object&gt;&lt;object type=&quot;3&quot; unique_id=&quot;10084&quot;&gt;&lt;property id=&quot;20148&quot; value=&quot;5&quot;/&gt;&lt;property id=&quot;20300&quot; value=&quot;Slide 82 - &amp;quot;System Categorization (DIACAP vs. RMF)&amp;quot;&quot;/&gt;&lt;property id=&quot;20307&quot; value=&quot;2594&quot;/&gt;&lt;property id=&quot;20309&quot; value=&quot;-1&quot;/&gt;&lt;/object&gt;&lt;object type=&quot;3&quot; unique_id=&quot;10085&quot;&gt;&lt;property id=&quot;20148&quot; value=&quot;5&quot;/&gt;&lt;property id=&quot;20300&quot; value=&quot;Slide 83 - &amp;quot;Sidebar: System Categorization of non-NSS (outside of DoD)&amp;quot;&quot;/&gt;&lt;property id=&quot;20307&quot; value=&quot;2595&quot;/&gt;&lt;property id=&quot;20309&quot; value=&quot;-1&quot;/&gt;&lt;/object&gt;&lt;object type=&quot;3&quot; unique_id=&quot;10086&quot;&gt;&lt;property id=&quot;20148&quot; value=&quot;5&quot;/&gt;&lt;property id=&quot;20300&quot; value=&quot;Slide 84 - &amp;quot;Initiate the Security Plan&amp;quot;&quot;/&gt;&lt;property id=&quot;20307&quot; value=&quot;2596&quot;/&gt;&lt;property id=&quot;20309&quot; value=&quot;-1&quot;/&gt;&lt;/object&gt;&lt;object type=&quot;3&quot; unique_id=&quot;10087&quot;&gt;&lt;property id=&quot;20148&quot; value=&quot;5&quot;/&gt;&lt;property id=&quot;20300&quot; value=&quot;Slide 85 - &amp;quot;Register System with DoD Component Cybersecurity Program&amp;quot;&quot;/&gt;&lt;property id=&quot;20307&quot; value=&quot;2597&quot;/&gt;&lt;property id=&quot;20309&quot; value=&quot;-1&quot;/&gt;&lt;/object&gt;&lt;object type=&quot;3&quot; unique_id=&quot;10088&quot;&gt;&lt;property id=&quot;20148&quot; value=&quot;5&quot;/&gt;&lt;property id=&quot;20300&quot; value=&quot;Slide 86 - &amp;quot;Assign Qualified Personnel to RMF Roles&amp;quot;&quot;/&gt;&lt;property id=&quot;20307&quot; value=&quot;2598&quot;/&gt;&lt;property id=&quot;20309&quot; value=&quot;-1&quot;/&gt;&lt;/object&gt;&lt;object type=&quot;3&quot; unique_id=&quot;10089&quot;&gt;&lt;property id=&quot;20148&quot; value=&quot;5&quot;/&gt;&lt;property id=&quot;20300&quot; value=&quot;Slide 87 - &amp;quot;Step 2 – Select Activities&amp;quot;&quot;/&gt;&lt;property id=&quot;20307&quot; value=&quot;2599&quot;/&gt;&lt;property id=&quot;20309&quot; value=&quot;-1&quot;/&gt;&lt;/object&gt;&lt;object type=&quot;3&quot; unique_id=&quot;10090&quot;&gt;&lt;property id=&quot;20148&quot; value=&quot;5&quot;/&gt;&lt;property id=&quot;20300&quot; value=&quot;Slide 88 - &amp;quot;Select Security Controls&amp;quot;&quot;/&gt;&lt;property id=&quot;20307&quot; value=&quot;2600&quot;/&gt;&lt;property id=&quot;20309&quot; value=&quot;-1&quot;/&gt;&lt;/object&gt;&lt;object type=&quot;3&quot; unique_id=&quot;10091&quot;&gt;&lt;property id=&quot;20148&quot; value=&quot;5&quot;/&gt;&lt;property id=&quot;20300&quot; value=&quot;Slide 89 - &amp;quot;Security Control Example&amp;quot;&quot;/&gt;&lt;property id=&quot;20307&quot; value=&quot;2601&quot;/&gt;&lt;property id=&quot;20309&quot; value=&quot;-1&quot;/&gt;&lt;/object&gt;&lt;object type=&quot;3&quot; unique_id=&quot;10092&quot;&gt;&lt;property id=&quot;20148&quot; value=&quot;5&quot;/&gt;&lt;property id=&quot;20300&quot; value=&quot;Slide 90 - &amp;quot;Security Control Example (cont.)&amp;quot;&quot;/&gt;&lt;property id=&quot;20307&quot; value=&quot;2602&quot;/&gt;&lt;property id=&quot;20309&quot; value=&quot;-1&quot;/&gt;&lt;/object&gt;&lt;object type=&quot;3&quot; unique_id=&quot;10093&quot;&gt;&lt;property id=&quot;20148&quot; value=&quot;5&quot;/&gt;&lt;property id=&quot;20300&quot; value=&quot;Slide 91 - &amp;quot;Security Control Example&amp;quot;&quot;/&gt;&lt;property id=&quot;20307&quot; value=&quot;2603&quot;/&gt;&lt;property id=&quot;20309&quot; value=&quot;-1&quot;/&gt;&lt;/object&gt;&lt;object type=&quot;3&quot; unique_id=&quot;10094&quot;&gt;&lt;property id=&quot;20148&quot; value=&quot;5&quot;/&gt;&lt;property id=&quot;20300&quot; value=&quot;Slide 92 - &amp;quot;Security Control Selection &amp;amp; Organization-defined Values&amp;quot;&quot;/&gt;&lt;property id=&quot;20307&quot; value=&quot;2604&quot;/&gt;&lt;property id=&quot;20309&quot; value=&quot;-1&quot;/&gt;&lt;/object&gt;&lt;object type=&quot;3&quot; unique_id=&quot;10095&quot;&gt;&lt;property id=&quot;20148&quot; value=&quot;5&quot;/&gt;&lt;property id=&quot;20300&quot; value=&quot;Slide 93 - &amp;quot;Common Control Identification&amp;quot;&quot;/&gt;&lt;property id=&quot;20307&quot; value=&quot;2605&quot;/&gt;&lt;property id=&quot;20309&quot; value=&quot;-1&quot;/&gt;&lt;/object&gt;&lt;object type=&quot;3&quot; unique_id=&quot;10096&quot;&gt;&lt;property id=&quot;20148&quot; value=&quot;5&quot;/&gt;&lt;property id=&quot;20300&quot; value=&quot;Slide 94 - &amp;quot;Apply Overlays and Tailor&amp;quot;&quot;/&gt;&lt;property id=&quot;20307&quot; value=&quot;2606&quot;/&gt;&lt;property id=&quot;20309&quot; value=&quot;-1&quot;/&gt;&lt;/object&gt;&lt;object type=&quot;3&quot; unique_id=&quot;10097&quot;&gt;&lt;property id=&quot;20148&quot; value=&quot;5&quot;/&gt;&lt;property id=&quot;20300&quot; value=&quot;Slide 95 - &amp;quot;Security Control Overlays&amp;quot;&quot;/&gt;&lt;property id=&quot;20307&quot; value=&quot;2607&quot;/&gt;&lt;property id=&quot;20309&quot; value=&quot;-1&quot;/&gt;&lt;/object&gt;&lt;object type=&quot;3&quot; unique_id=&quot;10098&quot;&gt;&lt;property id=&quot;20148&quot; value=&quot;5&quot;/&gt;&lt;property id=&quot;20300&quot; value=&quot;Slide 96 - &amp;quot;Develop System-level Continuous Monitoring Strategy&amp;quot;&quot;/&gt;&lt;property id=&quot;20307&quot; value=&quot;2608&quot;/&gt;&lt;property id=&quot;20309&quot; value=&quot;-1&quot;/&gt;&lt;/object&gt;&lt;object type=&quot;3&quot; unique_id=&quot;10099&quot;&gt;&lt;property id=&quot;20148&quot; value=&quot;5&quot;/&gt;&lt;property id=&quot;20300&quot; value=&quot;Slide 97 - &amp;quot;Review and Approve Security Plan and Continuous Monitoring Strategy&amp;quot;&quot;/&gt;&lt;property id=&quot;20307&quot; value=&quot;2609&quot;/&gt;&lt;property id=&quot;20309&quot; value=&quot;-1&quot;/&gt;&lt;/object&gt;&lt;object type=&quot;3&quot; unique_id=&quot;10100&quot;&gt;&lt;property id=&quot;20148&quot; value=&quot;5&quot;/&gt;&lt;property id=&quot;20300&quot; value=&quot;Slide 98 - &amp;quot;Step 3 – Implement Activities&amp;quot;&quot;/&gt;&lt;property id=&quot;20307&quot; value=&quot;2610&quot;/&gt;&lt;property id=&quot;20309&quot; value=&quot;-1&quot;/&gt;&lt;/object&gt;&lt;object type=&quot;3&quot; unique_id=&quot;10101&quot;&gt;&lt;property id=&quot;20148&quot; value=&quot;5&quot;/&gt;&lt;property id=&quot;20300&quot; value=&quot;Slide 99 - &amp;quot;Implement Controls&amp;quot;&quot;/&gt;&lt;property id=&quot;20307&quot; value=&quot;2611&quot;/&gt;&lt;property id=&quot;20309&quot; value=&quot;-1&quot;/&gt;&lt;/object&gt;&lt;object type=&quot;3&quot; unique_id=&quot;10102&quot;&gt;&lt;property id=&quot;20148&quot; value=&quot;5&quot;/&gt;&lt;property id=&quot;20300&quot; value=&quot;Slide 100 - &amp;quot;Document Security Control Implementation in the SP&amp;quot;&quot;/&gt;&lt;property id=&quot;20307&quot; value=&quot;2612&quot;/&gt;&lt;property id=&quot;20309&quot; value=&quot;-1&quot;/&gt;&lt;/object&gt;&lt;object type=&quot;3&quot; unique_id=&quot;10103&quot;&gt;&lt;property id=&quot;20148&quot; value=&quot;5&quot;/&gt;&lt;property id=&quot;20300&quot; value=&quot;Slide 101 - &amp;quot;Step 4 – Assess Activities&amp;quot;&quot;/&gt;&lt;property id=&quot;20307&quot; value=&quot;2613&quot;/&gt;&lt;property id=&quot;20309&quot; value=&quot;-1&quot;/&gt;&lt;/object&gt;&lt;object type=&quot;3&quot; unique_id=&quot;10104&quot;&gt;&lt;property id=&quot;20148&quot; value=&quot;5&quot;/&gt;&lt;property id=&quot;20300&quot; value=&quot;Slide 102 - &amp;quot;Develop and Approve Security Assessment Plan&amp;quot;&quot;/&gt;&lt;property id=&quot;20307&quot; value=&quot;2614&quot;/&gt;&lt;property id=&quot;20309&quot; value=&quot;-1&quot;/&gt;&lt;/object&gt;&lt;object type=&quot;3&quot; unique_id=&quot;10105&quot;&gt;&lt;property id=&quot;20148&quot; value=&quot;5&quot;/&gt;&lt;property id=&quot;20300&quot; value=&quot;Slide 103 - &amp;quot;Assessment Procedure Example&amp;quot;&quot;/&gt;&lt;property id=&quot;20307&quot; value=&quot;2615&quot;/&gt;&lt;property id=&quot;20309&quot; value=&quot;-1&quot;/&gt;&lt;/object&gt;&lt;object type=&quot;3&quot; unique_id=&quot;10106&quot;&gt;&lt;property id=&quot;20148&quot; value=&quot;5&quot;/&gt;&lt;property id=&quot;20300&quot; value=&quot;Slide 104 - &amp;quot;Assessment Procedure Example&amp;quot;&quot;/&gt;&lt;property id=&quot;20307&quot; value=&quot;2616&quot;/&gt;&lt;property id=&quot;20309&quot; value=&quot;-1&quot;/&gt;&lt;/object&gt;&lt;object type=&quot;3&quot; unique_id=&quot;10107&quot;&gt;&lt;property id=&quot;20148&quot; value=&quot;5&quot;/&gt;&lt;property id=&quot;20300&quot; value=&quot;Slide 105 - &amp;quot;Assess Security Controls&amp;quot;&quot;/&gt;&lt;property id=&quot;20307&quot; value=&quot;2617&quot;/&gt;&lt;property id=&quot;20309&quot; value=&quot;-1&quot;/&gt;&lt;/object&gt;&lt;object type=&quot;3&quot; unique_id=&quot;10108&quot;&gt;&lt;property id=&quot;20148&quot; value=&quot;5&quot;/&gt;&lt;property id=&quot;20300&quot; value=&quot;Slide 106 - &amp;quot;SCA Prepares Security Assessment Report (SAR)&amp;quot;&quot;/&gt;&lt;property id=&quot;20307&quot; value=&quot;2618&quot;/&gt;&lt;property id=&quot;20309&quot; value=&quot;-1&quot;/&gt;&lt;/object&gt;&lt;object type=&quot;3&quot; unique_id=&quot;10109&quot;&gt;&lt;property id=&quot;20148&quot; value=&quot;5&quot;/&gt;&lt;property id=&quot;20300&quot; value=&quot;Slide 107 - &amp;quot;Conduct Initial Remediation Actions&amp;quot;&quot;/&gt;&lt;property id=&quot;20307&quot; value=&quot;2619&quot;/&gt;&lt;property id=&quot;20309&quot; value=&quot;-1&quot;/&gt;&lt;/object&gt;&lt;object type=&quot;3&quot; unique_id=&quot;10110&quot;&gt;&lt;property id=&quot;20148&quot; value=&quot;5&quot;/&gt;&lt;property id=&quot;20300&quot; value=&quot;Slide 108 - &amp;quot;Step 5 – Authorize Activities&amp;quot;&quot;/&gt;&lt;property id=&quot;20307&quot; value=&quot;2620&quot;/&gt;&lt;property id=&quot;20309&quot; value=&quot;-1&quot;/&gt;&lt;/object&gt;&lt;object type=&quot;3&quot; unique_id=&quot;10111&quot;&gt;&lt;property id=&quot;20148&quot; value=&quot;5&quot;/&gt;&lt;property id=&quot;20300&quot; value=&quot;Slide 109 - &amp;quot;Prepare the POA&amp;amp;M&amp;quot;&quot;/&gt;&lt;property id=&quot;20307&quot; value=&quot;2621&quot;/&gt;&lt;property id=&quot;20309&quot; value=&quot;-1&quot;/&gt;&lt;/object&gt;&lt;object type=&quot;3&quot; unique_id=&quot;10112&quot;&gt;&lt;property id=&quot;20148&quot; value=&quot;5&quot;/&gt;&lt;property id=&quot;20300&quot; value=&quot;Slide 110 - &amp;quot;Submit Security Authorization Package to AO&amp;quot;&quot;/&gt;&lt;property id=&quot;20307&quot; value=&quot;2622&quot;/&gt;&lt;property id=&quot;20309&quot; value=&quot;-1&quot;/&gt;&lt;/object&gt;&lt;object type=&quot;3&quot; unique_id=&quot;10113&quot;&gt;&lt;property id=&quot;20148&quot; value=&quot;5&quot;/&gt;&lt;property id=&quot;20300&quot; value=&quot;Slide 111 - &amp;quot;AO Conducts Final Risk Determination&amp;quot;&quot;/&gt;&lt;property id=&quot;20307&quot; value=&quot;2623&quot;/&gt;&lt;property id=&quot;20309&quot; value=&quot;-1&quot;/&gt;&lt;/object&gt;&lt;object type=&quot;3&quot; unique_id=&quot;10114&quot;&gt;&lt;property id=&quot;20148&quot; value=&quot;5&quot;/&gt;&lt;property id=&quot;20300&quot; value=&quot;Slide 112 - &amp;quot;AO Makes Authorization Decision&amp;quot;&quot;/&gt;&lt;property id=&quot;20307&quot; value=&quot;2624&quot;/&gt;&lt;property id=&quot;20309&quot; value=&quot;-1&quot;/&gt;&lt;/object&gt;&lt;object type=&quot;3&quot; unique_id=&quot;10115&quot;&gt;&lt;property id=&quot;20148&quot; value=&quot;5&quot;/&gt;&lt;property id=&quot;20300&quot; value=&quot;Slide 113 - &amp;quot;Authorization Decision Process&amp;quot;&quot;/&gt;&lt;property id=&quot;20307&quot; value=&quot;2625&quot;/&gt;&lt;property id=&quot;20309&quot; value=&quot;-1&quot;/&gt;&lt;/object&gt;&lt;object type=&quot;3&quot; unique_id=&quot;10116&quot;&gt;&lt;property id=&quot;20148&quot; value=&quot;5&quot;/&gt;&lt;property id=&quot;20300&quot; value=&quot;Slide 114 - &amp;quot;Authorization Decisions&amp;quot;&quot;/&gt;&lt;property id=&quot;20307&quot; value=&quot;2626&quot;/&gt;&lt;property id=&quot;20309&quot; value=&quot;-1&quot;/&gt;&lt;/object&gt;&lt;object type=&quot;3&quot; unique_id=&quot;10117&quot;&gt;&lt;property id=&quot;20148&quot; value=&quot;5&quot;/&gt;&lt;property id=&quot;20300&quot; value=&quot;Slide 115 - &amp;quot;Type Authorization&amp;quot;&quot;/&gt;&lt;property id=&quot;20307&quot; value=&quot;2627&quot;/&gt;&lt;property id=&quot;20309&quot; value=&quot;-1&quot;/&gt;&lt;/object&gt;&lt;object type=&quot;3&quot; unique_id=&quot;10118&quot;&gt;&lt;property id=&quot;20148&quot; value=&quot;5&quot;/&gt;&lt;property id=&quot;20300&quot; value=&quot;Slide 116 - &amp;quot;Reciprocity&amp;quot;&quot;/&gt;&lt;property id=&quot;20307&quot; value=&quot;2628&quot;/&gt;&lt;property id=&quot;20309&quot; value=&quot;-1&quot;/&gt;&lt;/object&gt;&lt;object type=&quot;3&quot; unique_id=&quot;10119&quot;&gt;&lt;property id=&quot;20148&quot; value=&quot;5&quot;/&gt;&lt;property id=&quot;20300&quot; value=&quot;Slide 117 - &amp;quot;Step 6 – Monitor Activities&amp;quot;&quot;/&gt;&lt;property id=&quot;20307&quot; value=&quot;2629&quot;/&gt;&lt;property id=&quot;20309&quot; value=&quot;-1&quot;/&gt;&lt;/object&gt;&lt;object type=&quot;3&quot; unique_id=&quot;10120&quot;&gt;&lt;property id=&quot;20148&quot; value=&quot;5&quot;/&gt;&lt;property id=&quot;20300&quot; value=&quot;Slide 118 - &amp;quot;Maintaining Security Posture Over Time&amp;quot;&quot;/&gt;&lt;property id=&quot;20307&quot; value=&quot;2630&quot;/&gt;&lt;property id=&quot;20309&quot; value=&quot;-1&quot;/&gt;&lt;/object&gt;&lt;object type=&quot;3&quot; unique_id=&quot;10121&quot;&gt;&lt;property id=&quot;20148&quot; value=&quot;5&quot;/&gt;&lt;property id=&quot;20300&quot; value=&quot;Slide 119 - &amp;quot;Assess Selected Controls&amp;quot;&quot;/&gt;&lt;property id=&quot;20307&quot; value=&quot;2631&quot;/&gt;&lt;property id=&quot;20309&quot; value=&quot;-1&quot;/&gt;&lt;/object&gt;&lt;object type=&quot;3&quot; unique_id=&quot;10122&quot;&gt;&lt;property id=&quot;20148&quot; value=&quot;5&quot;/&gt;&lt;property id=&quot;20300&quot; value=&quot;Slide 120 - &amp;quot;Remediate, Document, Report, Review&amp;quot;&quot;/&gt;&lt;property id=&quot;20307&quot; value=&quot;2632&quot;/&gt;&lt;property id=&quot;20309&quot; value=&quot;-1&quot;/&gt;&lt;/object&gt;&lt;object type=&quot;3&quot; unique_id=&quot;10123&quot;&gt;&lt;property id=&quot;20148&quot; value=&quot;5&quot;/&gt;&lt;property id=&quot;20300&quot; value=&quot;Slide 121 - &amp;quot;DoD Enterprise Support of Continuous Monitoring&amp;quot;&quot;/&gt;&lt;property id=&quot;20307&quot; value=&quot;2634&quot;/&gt;&lt;property id=&quot;20309&quot; value=&quot;-1&quot;/&gt;&lt;/object&gt;&lt;object type=&quot;3&quot; unique_id=&quot;10124&quot;&gt;&lt;property id=&quot;20148&quot; value=&quot;5&quot;/&gt;&lt;property id=&quot;20300&quot; value=&quot;Slide 122 - &amp;quot;Continuous Monitoring and Reassessment&amp;quot;&quot;/&gt;&lt;property id=&quot;20307&quot; value=&quot;2746&quot;/&gt;&lt;property id=&quot;20309&quot; value=&quot;-1&quot;/&gt;&lt;/object&gt;&lt;object type=&quot;3&quot; unique_id=&quot;10125&quot;&gt;&lt;property id=&quot;20148&quot; value=&quot;5&quot;/&gt;&lt;property id=&quot;20300&quot; value=&quot;Slide 123 - &amp;quot;Implement System Decommissioning Strategy&amp;quot;&quot;/&gt;&lt;property id=&quot;20307&quot; value=&quot;2633&quot;/&gt;&lt;property id=&quot;20309&quot; value=&quot;-1&quot;/&gt;&lt;/object&gt;&lt;object type=&quot;3&quot; unique_id=&quot;10126&quot;&gt;&lt;property id=&quot;20148&quot; value=&quot;5&quot;/&gt;&lt;property id=&quot;20300&quot; value=&quot;Slide 124 - &amp;quot;Summary&amp;quot;&quot;/&gt;&lt;property id=&quot;20307&quot; value=&quot;2636&quot;/&gt;&lt;property id=&quot;20309&quot; value=&quot;-1&quot;/&gt;&lt;/object&gt;&lt;object type=&quot;3&quot; unique_id=&quot;10127&quot;&gt;&lt;property id=&quot;20148&quot; value=&quot;5&quot;/&gt;&lt;property id=&quot;20300&quot; value=&quot;Slide 125 - &amp;quot;Documentation&amp;quot;&quot;/&gt;&lt;property id=&quot;20307&quot; value=&quot;2726&quot;/&gt;&lt;property id=&quot;20309&quot; value=&quot;-1&quot;/&gt;&lt;/object&gt;&lt;object type=&quot;3&quot; unique_id=&quot;10128&quot;&gt;&lt;property id=&quot;20148&quot; value=&quot;5&quot;/&gt;&lt;property id=&quot;20300&quot; value=&quot;Slide 126 - &amp;quot;Authorization Package&amp;quot;&quot;/&gt;&lt;property id=&quot;20307&quot; value=&quot;2639&quot;/&gt;&lt;property id=&quot;20309&quot; value=&quot;-1&quot;/&gt;&lt;/object&gt;&lt;object type=&quot;3&quot; unique_id=&quot;10129&quot;&gt;&lt;property id=&quot;20148&quot; value=&quot;5&quot;/&gt;&lt;property id=&quot;20300&quot; value=&quot;Slide 127 - &amp;quot;Authorization Package Core Documents&amp;quot;&quot;/&gt;&lt;property id=&quot;20307&quot; value=&quot;2735&quot;/&gt;&lt;property id=&quot;20309&quot; value=&quot;-1&quot;/&gt;&lt;/object&gt;&lt;object type=&quot;3&quot; unique_id=&quot;10130&quot;&gt;&lt;property id=&quot;20148&quot; value=&quot;5&quot;/&gt;&lt;property id=&quot;20300&quot; value=&quot;Slide 128 - &amp;quot;Artifacts Are Not Part of Authorization Package&amp;quot;&quot;/&gt;&lt;property id=&quot;20307&quot; value=&quot;2643&quot;/&gt;&lt;property id=&quot;20309&quot; value=&quot;-1&quot;/&gt;&lt;/object&gt;&lt;object type=&quot;3&quot; unique_id=&quot;10131&quot;&gt;&lt;property id=&quot;20148&quot; value=&quot;5&quot;/&gt;&lt;property id=&quot;20300&quot; value=&quot;Slide 129 - &amp;quot;Document Creation and Maintenance&amp;quot;&quot;/&gt;&lt;property id=&quot;20307&quot; value=&quot;2644&quot;/&gt;&lt;property id=&quot;20309&quot; value=&quot;-1&quot;/&gt;&lt;/object&gt;&lt;object type=&quot;3&quot; unique_id=&quot;10132&quot;&gt;&lt;property id=&quot;20148&quot; value=&quot;5&quot;/&gt;&lt;property id=&quot;20300&quot; value=&quot;Slide 130 - &amp;quot;DoD Spreadsheet Example – Security Plan&amp;quot;&quot;/&gt;&lt;property id=&quot;20307&quot; value=&quot;2645&quot;/&gt;&lt;property id=&quot;20309&quot; value=&quot;-1&quot;/&gt;&lt;/object&gt;&lt;object type=&quot;3&quot; unique_id=&quot;10133&quot;&gt;&lt;property id=&quot;20148&quot; value=&quot;5&quot;/&gt;&lt;property id=&quot;20300&quot; value=&quot;Slide 131 - &amp;quot;DoD Spreadsheet Example – POA&amp;amp;M&amp;quot;&quot;/&gt;&lt;property id=&quot;20307&quot; value=&quot;2647&quot;/&gt;&lt;property id=&quot;20309&quot; value=&quot;-1&quot;/&gt;&lt;/object&gt;&lt;object type=&quot;3&quot; unique_id=&quot;10134&quot;&gt;&lt;property id=&quot;20148&quot; value=&quot;5&quot;/&gt;&lt;property id=&quot;20300&quot; value=&quot;Slide 132 - &amp;quot;eMASS Example – Security Plan (System Information)&amp;quot;&quot;/&gt;&lt;property id=&quot;20307&quot; value=&quot;2648&quot;/&gt;&lt;property id=&quot;20309&quot; value=&quot;-1&quot;/&gt;&lt;/object&gt;&lt;object type=&quot;3&quot; unique_id=&quot;10135&quot;&gt;&lt;property id=&quot;20148&quot; value=&quot;5&quot;/&gt;&lt;property id=&quot;20300&quot; value=&quot;Slide 133 - &amp;quot;eMASS Example – Security Plan (Categorization &amp;amp; Control Set)&amp;quot;&quot;/&gt;&lt;property id=&quot;20307&quot; value=&quot;2649&quot;/&gt;&lt;property id=&quot;20309&quot; value=&quot;-1&quot;/&gt;&lt;/object&gt;&lt;object type=&quot;3&quot; unique_id=&quot;10136&quot;&gt;&lt;property id=&quot;20148&quot; value=&quot;5&quot;/&gt;&lt;property id=&quot;20300&quot; value=&quot;Slide 134 - &amp;quot;eMASS Example  (Enter Assessment Results)&amp;quot;&quot;/&gt;&lt;property id=&quot;20307&quot; value=&quot;2650&quot;/&gt;&lt;property id=&quot;20309&quot; value=&quot;-1&quot;/&gt;&lt;/object&gt;&lt;object type=&quot;3&quot; unique_id=&quot;10137&quot;&gt;&lt;property id=&quot;20148&quot; value=&quot;5&quot;/&gt;&lt;property id=&quot;20300&quot; value=&quot;Slide 135 - &amp;quot;Pop Quiz&amp;quot;&quot;/&gt;&lt;property id=&quot;20307&quot; value=&quot;2652&quot;/&gt;&lt;property id=&quot;20309&quot; value=&quot;-1&quot;/&gt;&lt;/object&gt;&lt;object type=&quot;3&quot; unique_id=&quot;10138&quot;&gt;&lt;property id=&quot;20148&quot; value=&quot;5&quot;/&gt;&lt;property id=&quot;20300&quot; value=&quot;Slide 136 - &amp;quot;Summary&amp;quot;&quot;/&gt;&lt;property id=&quot;20307&quot; value=&quot;2653&quot;/&gt;&lt;property id=&quot;20309&quot; value=&quot;-1&quot;/&gt;&lt;/object&gt;&lt;object type=&quot;3&quot; unique_id=&quot;10139&quot;&gt;&lt;property id=&quot;20148&quot; value=&quot;5&quot;/&gt;&lt;property id=&quot;20300&quot; value=&quot;Slide 137 - &amp;quot;Security Controls and Assessment Procedures&amp;quot;&quot;/&gt;&lt;property id=&quot;20307&quot; value=&quot;2725&quot;/&gt;&lt;property id=&quot;20309&quot; value=&quot;-1&quot;/&gt;&lt;/object&gt;&lt;object type=&quot;3&quot; unique_id=&quot;10140&quot;&gt;&lt;property id=&quot;20148&quot; value=&quot;5&quot;/&gt;&lt;property id=&quot;20300&quot; value=&quot;Slide 138 - &amp;quot;What is a Security Control?&amp;quot;&quot;/&gt;&lt;property id=&quot;20307&quot; value=&quot;2656&quot;/&gt;&lt;property id=&quot;20309&quot; value=&quot;-1&quot;/&gt;&lt;/object&gt;&lt;object type=&quot;3&quot; unique_id=&quot;10141&quot;&gt;&lt;property id=&quot;20148&quot; value=&quot;5&quot;/&gt;&lt;property id=&quot;20300&quot; value=&quot;Slide 139 - &amp;quot;Catalog of Controls – NIST SP 800-53 R4&amp;quot;&quot;/&gt;&lt;property id=&quot;20307&quot; value=&quot;2657&quot;/&gt;&lt;property id=&quot;20309&quot; value=&quot;-1&quot;/&gt;&lt;/object&gt;&lt;object type=&quot;3&quot; unique_id=&quot;10142&quot;&gt;&lt;property id=&quot;20148&quot; value=&quot;5&quot;/&gt;&lt;property id=&quot;20300&quot; value=&quot;Slide 140 - &amp;quot;Control Families&amp;quot;&quot;/&gt;&lt;property id=&quot;20307&quot; value=&quot;2658&quot;/&gt;&lt;property id=&quot;20309&quot; value=&quot;-1&quot;/&gt;&lt;/object&gt;&lt;object type=&quot;3&quot; unique_id=&quot;10143&quot;&gt;&lt;property id=&quot;20148&quot; value=&quot;5&quot;/&gt;&lt;property id=&quot;20300&quot; value=&quot;Slide 141 - &amp;quot;Coming Soon – NIST SP 800-53 R5&amp;quot;&quot;/&gt;&lt;property id=&quot;20307&quot; value=&quot;2753&quot;/&gt;&lt;property id=&quot;20309&quot; value=&quot;-1&quot;/&gt;&lt;/object&gt;&lt;object type=&quot;3&quot; unique_id=&quot;10144&quot;&gt;&lt;property id=&quot;20148&quot; value=&quot;5&quot;/&gt;&lt;property id=&quot;20300&quot; value=&quot;Slide 142 - &amp;quot;Coming Soon – NIST SP 800-53 R5&amp;quot;&quot;/&gt;&lt;property id=&quot;20307&quot; value=&quot;2754&quot;/&gt;&lt;property id=&quot;20309&quot; value=&quot;-1&quot;/&gt;&lt;/object&gt;&lt;object type=&quot;3&quot; unique_id=&quot;10145&quot;&gt;&lt;property id=&quot;20148&quot; value=&quot;5&quot;/&gt;&lt;property id=&quot;20300&quot; value=&quot;Slide 143 - &amp;quot;Selection of Control Baseline&amp;quot;&quot;/&gt;&lt;property id=&quot;20307&quot; value=&quot;2659&quot;/&gt;&lt;property id=&quot;20309&quot; value=&quot;-1&quot;/&gt;&lt;/object&gt;&lt;object type=&quot;3&quot; unique_id=&quot;10146&quot;&gt;&lt;property id=&quot;20148&quot; value=&quot;5&quot;/&gt;&lt;property id=&quot;20300&quot; value=&quot;Slide 144 - &amp;quot;Example Control&amp;quot;&quot;/&gt;&lt;property id=&quot;20307&quot; value=&quot;2660&quot;/&gt;&lt;property id=&quot;20309&quot; value=&quot;-1&quot;/&gt;&lt;/object&gt;&lt;object type=&quot;3&quot; unique_id=&quot;10147&quot;&gt;&lt;property id=&quot;20148&quot; value=&quot;5&quot;/&gt;&lt;property id=&quot;20300&quot; value=&quot;Slide 145 - &amp;quot;Organization-defined Values&amp;quot;&quot;/&gt;&lt;property id=&quot;20307&quot; value=&quot;2661&quot;/&gt;&lt;property id=&quot;20309&quot; value=&quot;-1&quot;/&gt;&lt;/object&gt;&lt;object type=&quot;3&quot; unique_id=&quot;10148&quot;&gt;&lt;property id=&quot;20148&quot; value=&quot;5&quot;/&gt;&lt;property id=&quot;20300&quot; value=&quot;Slide 146 - &amp;quot;Assessment Procedures – NIST SP 800-53A R4&amp;quot;&quot;/&gt;&lt;property id=&quot;20307&quot; value=&quot;2662&quot;/&gt;&lt;property id=&quot;20309&quot; value=&quot;-1&quot;/&gt;&lt;/object&gt;&lt;object type=&quot;3&quot; unique_id=&quot;10149&quot;&gt;&lt;property id=&quot;20148&quot; value=&quot;5&quot;/&gt;&lt;property id=&quot;20300&quot; value=&quot;Slide 147 - &amp;quot;Assessment Procedure Example&amp;quot;&quot;/&gt;&lt;property id=&quot;20307&quot; value=&quot;2663&quot;/&gt;&lt;property id=&quot;20309&quot; value=&quot;-1&quot;/&gt;&lt;/object&gt;&lt;object type=&quot;3&quot; unique_id=&quot;10150&quot;&gt;&lt;property id=&quot;20148&quot; value=&quot;5&quot;/&gt;&lt;property id=&quot;20300&quot; value=&quot;Slide 148 - &amp;quot;Summary&amp;quot;&quot;/&gt;&lt;property id=&quot;20307&quot; value=&quot;2664&quot;/&gt;&lt;property id=&quot;20309&quot; value=&quot;-1&quot;/&gt;&lt;/object&gt;&lt;object type=&quot;3&quot; unique_id=&quot;10151&quot;&gt;&lt;property id=&quot;20148&quot; value=&quot;5&quot;/&gt;&lt;property id=&quot;20300&quot; value=&quot;Slide 149 - &amp;quot;RMF AND DIACAP&amp;quot;&quot;/&gt;&lt;property id=&quot;20307&quot; value=&quot;2724&quot;/&gt;&lt;property id=&quot;20309&quot; value=&quot;-1&quot;/&gt;&lt;/object&gt;&lt;object type=&quot;3&quot; unique_id=&quot;10152&quot;&gt;&lt;property id=&quot;20148&quot; value=&quot;5&quot;/&gt;&lt;property id=&quot;20300&quot; value=&quot;Slide 150 - &amp;quot;Terminology and Roles&amp;quot;&quot;/&gt;&lt;property id=&quot;20307&quot; value=&quot;2667&quot;/&gt;&lt;property id=&quot;20309&quot; value=&quot;-1&quot;/&gt;&lt;/object&gt;&lt;object type=&quot;3&quot; unique_id=&quot;10153&quot;&gt;&lt;property id=&quot;20148&quot; value=&quot;5&quot;/&gt;&lt;property id=&quot;20300&quot; value=&quot;Slide 151 - &amp;quot;Life Cycle and Documentation&amp;quot;&quot;/&gt;&lt;property id=&quot;20307&quot; value=&quot;2668&quot;/&gt;&lt;property id=&quot;20309&quot; value=&quot;-1&quot;/&gt;&lt;/object&gt;&lt;object type=&quot;3&quot; unique_id=&quot;10154&quot;&gt;&lt;property id=&quot;20148&quot; value=&quot;5&quot;/&gt;&lt;property id=&quot;20300&quot; value=&quot;Slide 152 - &amp;quot;Security Controls and Assessment&amp;quot;&quot;/&gt;&lt;property id=&quot;20307&quot; value=&quot;2748&quot;/&gt;&lt;property id=&quot;20309&quot; value=&quot;-1&quot;/&gt;&lt;/object&gt;&lt;object type=&quot;3&quot; unique_id=&quot;10155&quot;&gt;&lt;property id=&quot;20148&quot; value=&quot;5&quot;/&gt;&lt;property id=&quot;20300&quot; value=&quot;Slide 153 - &amp;quot;Some Things Stay the Same&amp;quot;&quot;/&gt;&lt;property id=&quot;20307&quot; value=&quot;2670&quot;/&gt;&lt;property id=&quot;20309&quot; value=&quot;-1&quot;/&gt;&lt;/object&gt;&lt;object type=&quot;3&quot; unique_id=&quot;10156&quot;&gt;&lt;property id=&quot;20148&quot; value=&quot;5&quot;/&gt;&lt;property id=&quot;20300&quot; value=&quot;Slide 154 - &amp;quot;RMF Transition (DoDI 8510.01)&amp;quot;&quot;/&gt;&lt;property id=&quot;20307&quot; value=&quot;2674&quot;/&gt;&lt;property id=&quot;20309&quot; value=&quot;-1&quot;/&gt;&lt;/object&gt;&lt;object type=&quot;3&quot; unique_id=&quot;10157&quot;&gt;&lt;property id=&quot;20148&quot; value=&quot;5&quot;/&gt;&lt;property id=&quot;20300&quot; value=&quot;Slide 155 - &amp;quot;Transition Timelines&amp;quot;&quot;/&gt;&lt;property id=&quot;20307&quot; value=&quot;2676&quot;/&gt;&lt;property id=&quot;20309&quot; value=&quot;-1&quot;/&gt;&lt;/object&gt;&lt;object type=&quot;3&quot; unique_id=&quot;10158&quot;&gt;&lt;property id=&quot;20148&quot; value=&quot;5&quot;/&gt;&lt;property id=&quot;20300&quot; value=&quot;Slide 156 - &amp;quot;System-level Transition Roadmap&amp;quot;&quot;/&gt;&lt;property id=&quot;20307&quot; value=&quot;2678&quot;/&gt;&lt;property id=&quot;20309&quot; value=&quot;-1&quot;/&gt;&lt;/object&gt;&lt;object type=&quot;3&quot; unique_id=&quot;10159&quot;&gt;&lt;property id=&quot;20148&quot; value=&quot;5&quot;/&gt;&lt;property id=&quot;20300&quot; value=&quot;Slide 157 - &amp;quot;Level-of-effort and Cost&amp;quot;&quot;/&gt;&lt;property id=&quot;20307&quot; value=&quot;2680&quot;/&gt;&lt;property id=&quot;20309&quot; value=&quot;-1&quot;/&gt;&lt;/object&gt;&lt;object type=&quot;3&quot; unique_id=&quot;10160&quot;&gt;&lt;property id=&quot;20148&quot; value=&quot;5&quot;/&gt;&lt;property id=&quot;20300&quot; value=&quot;Slide 158 - &amp;quot;Summary&amp;quot;&quot;/&gt;&lt;property id=&quot;20307&quot; value=&quot;2681&quot;/&gt;&lt;property id=&quot;20309&quot; value=&quot;-1&quot;/&gt;&lt;/object&gt;&lt;object type=&quot;3&quot; unique_id=&quot;10161&quot;&gt;&lt;property id=&quot;20148&quot; value=&quot;5&quot;/&gt;&lt;property id=&quot;20300&quot; value=&quot;Slide 159 - &amp;quot;RMF Resources&amp;quot;&quot;/&gt;&lt;property id=&quot;20307&quot; value=&quot;2722&quot;/&gt;&lt;property id=&quot;20309&quot; value=&quot;-1&quot;/&gt;&lt;/object&gt;&lt;object type=&quot;3&quot; unique_id=&quot;10162&quot;&gt;&lt;property id=&quot;20148&quot; value=&quot;5&quot;/&gt;&lt;property id=&quot;20300&quot; value=&quot;Slide 160 - &amp;quot;NIST CSRC&amp;quot;&quot;/&gt;&lt;property id=&quot;20307&quot; value=&quot;2684&quot;/&gt;&lt;property id=&quot;20309&quot; value=&quot;-1&quot;/&gt;&lt;/object&gt;&lt;object type=&quot;3&quot; unique_id=&quot;10163&quot;&gt;&lt;property id=&quot;20148&quot; value=&quot;5&quot;/&gt;&lt;property id=&quot;20300&quot; value=&quot;Slide 161 - &amp;quot;NIST CSRC – Publications Page&amp;quot;&quot;/&gt;&lt;property id=&quot;20307&quot; value=&quot;2685&quot;/&gt;&lt;property id=&quot;20309&quot; value=&quot;-1&quot;/&gt;&lt;/object&gt;&lt;object type=&quot;3&quot; unique_id=&quot;10164&quot;&gt;&lt;property id=&quot;20148&quot; value=&quot;5&quot;/&gt;&lt;property id=&quot;20300&quot; value=&quot;Slide 162 - &amp;quot;NIST CSRC – Subscribe for Updates&amp;quot;&quot;/&gt;&lt;property id=&quot;20307&quot; value=&quot;2686&quot;/&gt;&lt;property id=&quot;20309&quot; value=&quot;-1&quot;/&gt;&lt;/object&gt;&lt;object type=&quot;3&quot; unique_id=&quot;10165&quot;&gt;&lt;property id=&quot;20148&quot; value=&quot;5&quot;/&gt;&lt;property id=&quot;20300&quot; value=&quot;Slide 163 - &amp;quot;Subscription Topics&amp;quot;&quot;/&gt;&lt;property id=&quot;20307&quot; value=&quot;2761&quot;/&gt;&lt;property id=&quot;20309&quot; value=&quot;-1&quot;/&gt;&lt;/object&gt;&lt;object type=&quot;3&quot; unique_id=&quot;10166&quot;&gt;&lt;property id=&quot;20148&quot; value=&quot;5&quot;/&gt;&lt;property id=&quot;20300&quot; value=&quot;Slide 164 - &amp;quot;CNSS&amp;quot;&quot;/&gt;&lt;property id=&quot;20307&quot; value=&quot;2687&quot;/&gt;&lt;property id=&quot;20309&quot; value=&quot;-1&quot;/&gt;&lt;/object&gt;&lt;object type=&quot;3&quot; unique_id=&quot;10167&quot;&gt;&lt;property id=&quot;20148&quot; value=&quot;5&quot;/&gt;&lt;property id=&quot;20300&quot; value=&quot;Slide 165 - &amp;quot;CNSSI 1253 and Overlays&amp;quot;&quot;/&gt;&lt;property id=&quot;20307&quot; value=&quot;2688&quot;/&gt;&lt;property id=&quot;20309&quot; value=&quot;-1&quot;/&gt;&lt;/object&gt;&lt;object type=&quot;3&quot; unique_id=&quot;10168&quot;&gt;&lt;property id=&quot;20148&quot; value=&quot;5&quot;/&gt;&lt;property id=&quot;20300&quot; value=&quot;Slide 166 - &amp;quot;DoD Cyber Exchange (previously DISA IASE)&amp;quot;&quot;/&gt;&lt;property id=&quot;20307&quot; value=&quot;2689&quot;/&gt;&lt;property id=&quot;20309&quot; value=&quot;-1&quot;/&gt;&lt;/object&gt;&lt;object type=&quot;3&quot; unique_id=&quot;10169&quot;&gt;&lt;property id=&quot;20148&quot; value=&quot;5&quot;/&gt;&lt;property id=&quot;20300&quot; value=&quot;Slide 167 - &amp;quot;DoD Cyber Exchange – STIGs and CCIs&amp;quot;&quot;/&gt;&lt;property id=&quot;20307&quot; value=&quot;2690&quot;/&gt;&lt;property id=&quot;20309&quot; value=&quot;-1&quot;/&gt;&lt;/object&gt;&lt;object type=&quot;3&quot; unique_id=&quot;10170&quot;&gt;&lt;property id=&quot;20148&quot; value=&quot;5&quot;/&gt;&lt;property id=&quot;20300&quot; value=&quot;Slide 168 - &amp;quot;RMF Knowledge Service&amp;quot;&quot;/&gt;&lt;property id=&quot;20307&quot; value=&quot;2691&quot;/&gt;&lt;property id=&quot;20309&quot; value=&quot;-1&quot;/&gt;&lt;/object&gt;&lt;object type=&quot;3&quot; unique_id=&quot;10171&quot;&gt;&lt;property id=&quot;20148&quot; value=&quot;5&quot;/&gt;&lt;property id=&quot;20300&quot; value=&quot;Slide 169 - &amp;quot;RMF KS Content&amp;quot;&quot;/&gt;&lt;property id=&quot;20307&quot; value=&quot;2692&quot;/&gt;&lt;property id=&quot;20309&quot; value=&quot;-1&quot;/&gt;&lt;/object&gt;&lt;object type=&quot;3&quot; unique_id=&quot;10172&quot;&gt;&lt;property id=&quot;20148&quot; value=&quot;5&quot;/&gt;&lt;property id=&quot;20300&quot; value=&quot;Slide 170 - &amp;quot;Enterprise Mission Assurance Support System (eMASS)&amp;quot;&quot;/&gt;&lt;property id=&quot;20307&quot; value=&quot;2693&quot;/&gt;&lt;property id=&quot;20309&quot; value=&quot;-1&quot;/&gt;&lt;/object&gt;&lt;object type=&quot;3&quot; unique_id=&quot;10173&quot;&gt;&lt;property id=&quot;20148&quot; value=&quot;5&quot;/&gt;&lt;property id=&quot;20300&quot; value=&quot;Slide 171 - &amp;quot;eMASS Content&amp;quot;&quot;/&gt;&lt;property id=&quot;20307&quot; value=&quot;2694&quot;/&gt;&lt;property id=&quot;20309&quot; value=&quot;-1&quot;/&gt;&lt;/object&gt;&lt;object type=&quot;3&quot; unique_id=&quot;10174&quot;&gt;&lt;property id=&quot;20148&quot; value=&quot;5&quot;/&gt;&lt;property id=&quot;20300&quot; value=&quot;Slide 172 - &amp;quot;Commercial Automated Applications&amp;quot;&quot;/&gt;&lt;property id=&quot;20307&quot; value=&quot;2695&quot;/&gt;&lt;property id=&quot;20309&quot; value=&quot;-1&quot;/&gt;&lt;/object&gt;&lt;object type=&quot;3&quot; unique_id=&quot;10175&quot;&gt;&lt;property id=&quot;20148&quot; value=&quot;5&quot;/&gt;&lt;property id=&quot;20300&quot; value=&quot;Slide 173 - &amp;quot;Certification Training for DoD 8140.01 Compliance&amp;quot;&quot;/&gt;&lt;property id=&quot;20307&quot; value=&quot;2762&quot;/&gt;&lt;property id=&quot;20309&quot; value=&quot;-1&quot;/&gt;&lt;/object&gt;&lt;object type=&quot;3&quot; unique_id=&quot;10176&quot;&gt;&lt;property id=&quot;20148&quot; value=&quot;5&quot;/&gt;&lt;property id=&quot;20300&quot; value=&quot;Slide 174 - &amp;quot;Summary&amp;quot;&quot;/&gt;&lt;property id=&quot;20307&quot; value=&quot;2696&quot;/&gt;&lt;property id=&quot;20309&quot; value=&quot;-1&quot;/&gt;&lt;/object&gt;&lt;object type=&quot;3&quot; unique_id=&quot;10177&quot;&gt;&lt;property id=&quot;20148&quot; value=&quot;5&quot;/&gt;&lt;property id=&quot;20300&quot; value=&quot;Slide 175 - &amp;quot;ACTIVITY&amp;quot;&quot;/&gt;&lt;property id=&quot;20307&quot; value=&quot;2697&quot;/&gt;&lt;property id=&quot;20309&quot; value=&quot;-1&quot;/&gt;&lt;/object&gt;&lt;object type=&quot;3&quot; unique_id=&quot;10178&quot;&gt;&lt;property id=&quot;20148&quot; value=&quot;5&quot;/&gt;&lt;property id=&quot;20300&quot; value=&quot;Slide 176 - &amp;quot;Summary  Learning Objectives Review&amp;quot;&quot;/&gt;&lt;property id=&quot;20307&quot; value=&quot;2721&quot;/&gt;&lt;property id=&quot;20309&quot; value=&quot;-1&quot;/&gt;&lt;/object&gt;&lt;object type=&quot;3&quot; unique_id=&quot;10179&quot;&gt;&lt;property id=&quot;20148&quot; value=&quot;5&quot;/&gt;&lt;property id=&quot;20300&quot; value=&quot;Slide 177 - &amp;quot;Thank you for attending!&amp;quot;&quot;/&gt;&lt;property id=&quot;20307&quot; value=&quot;2701&quot;/&gt;&lt;property id=&quot;20309&quot; value=&quot;-1&quot;/&gt;&lt;/object&gt;&lt;/object&gt;&lt;object type=&quot;8&quot; unique_id=&quot;10358&quot;&gt;&lt;/object&gt;&lt;object type=&quot;10&quot; unique_id=&quot;10717&quot;&gt;&lt;object type=&quot;11&quot; unique_id=&quot;10718&quot;&gt;&lt;/object&gt;&lt;/object&gt;&lt;object type=&quot;4&quot; unique_id=&quot;10719&quo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NCg0K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NCg0K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g0KDQo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g0KDQr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NCg0K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g0KDQp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DQoNCu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DQoNCk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iA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D7A22190-F40C-4D17-9F00-D3B59D81AEE9}_177.png&quot;/&gt;&lt;left val=&quot;373&quot;/&gt;&lt;top val=&quot;146&quot;/&gt;&lt;width val=&quot;300&quot;/&gt;&lt;height val=&quot;263&quot;/&gt;&lt;hasText val=&quot;1&quot;/&gt;&lt;/Image&gt;&lt;/ThreeDShapeInfo&gt;"/>
  <p:tag name="PRESENTER_SHAPETEXTINFO" val="&lt;ShapeTextInfo&gt;&lt;TableIndex row=&quot;-1&quot; col=&quot;-1&quot;&gt;&lt;linesCount val=&quot;7&quot;/&gt;&lt;lineCharCount val=&quot;1&quot;/&gt;&lt;lineCharCount val=&quot;1&quot;/&gt;&lt;lineCharCount val=&quot;1&quot;/&gt;&lt;lineCharCount val=&quot;20&quot;/&gt;&lt;lineCharCount val=&quot;15&quot;/&gt;&lt;lineCharCount val=&quot;12&quot;/&gt;&lt;lineCharCount val=&quot;19&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7CA9CE05-E988-4C41-8443-9E7ABFBC0AD0}_177.png&quot;/&gt;&lt;left val=&quot;95&quot;/&gt;&lt;top val=&quot;488&quot;/&gt;&lt;width val=&quot;540&quot;/&gt;&lt;height val=&quot;51&quot;/&gt;&lt;hasText val=&quot;1&quot;/&gt;&lt;/Image&gt;&lt;/ThreeDShapeInfo&gt;"/>
  <p:tag name="PRESENTER_SHAPETEXTINFO" val="&lt;ShapeTextInfo&gt;&lt;TableIndex row=&quot;-1&quot; col=&quot;-1&quot;&gt;&lt;linesCount val=&quot;1&quot;/&gt;&lt;lineCharCount val=&quot;45&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4&quot;/&gt;&lt;lineCharCount val=&quot;12&quot;/&gt;&lt;lineCharCount val=&quot;7&quot;/&gt;&lt;lineCharCount val=&quot;13&quot;/&gt;&lt;lineCharCount val=&quot;12&quot;/&gt;&lt;lineCharCount val=&quot;13&quot;/&gt;&lt;lineCharCount val=&quot;6&quot;/&gt;&lt;lineCharCount val=&quot;5&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7A3DA572-37D9-4F0A-86EE-2170144480FB}_175.png&quot;/&gt;&lt;left val=&quot;682&quot;/&gt;&lt;top val=&quot;508&quot;/&gt;&lt;width val=&quot;38&quot;/&gt;&lt;height val=&quot;30&quot;/&gt;&lt;hasText val=&quot;1&quot;/&gt;&lt;/Image&gt;&lt;/ThreeDShapeInfo&gt;"/>
  <p:tag name="PRESENTER_SHAPETEXTINFO" val="&lt;ShapeTextInfo&gt;&lt;TableIndex row=&quot;-1&quot; col=&quot;-1&quot;&gt;&lt;linesCount val=&quot;1&quot;/&gt;&lt;lineCharCount val=&quot;3&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6C9C2FE-3DD1-442E-A1D5-FAE86AE90916}&quot;/&gt;&lt;isInvalidForFieldText val=&quot;0&quot;/&gt;&lt;Image&gt;&lt;filename val=&quot;C:\Users\ASUS-O~1\AppData\Local\Temp\PR\data\asimages\{56C9C2FE-3DD1-442E-A1D5-FAE86AE90916}_MtorLt.png&quot;/&gt;&lt;left val=&quot;511&quot;/&gt;&lt;top val=&quot;349&quot;/&gt;&lt;width val=&quot;209&quot;/&gt;&lt;height val=&quot;161&quot;/&gt;&lt;hasText val=&quot;1&quot;/&gt;&lt;/Image&gt;&lt;/ThreeDShapeInfo&gt;"/>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85E7F435-5099-4E0C-B034-ED41C3B6BC84}_3.png&quot;/&gt;&lt;left val=&quot;8&quot;/&gt;&lt;top val=&quot;519&quot;/&gt;&lt;width val=&quot;126&quot;/&gt;&lt;height val=&quot;26&quot;/&gt;&lt;hasText val=&quot;1&quot;/&gt;&lt;/Image&gt;&lt;/ThreeDShapeInfo&gt;"/>
  <p:tag name="PRESENTER_SHAPETEXTINFO" val="&lt;ShapeTextInfo&gt;&lt;TableIndex row=&quot;-1&quot; col=&quot;-1&quot;&gt;&lt;linesCount val=&quot;1&quot;/&gt;&lt;lineCharCount val=&quot;6&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72AE1B5D-1D8A-4B7F-8683-E0379C4D63F6}_13.png&quot;/&gt;&lt;left val=&quot;682&quot;/&gt;&lt;top val=&quot;508&quot;/&gt;&lt;width val=&quot;38&quot;/&gt;&lt;height val=&quot;30&quot;/&gt;&lt;hasText val=&quot;1&quot;/&gt;&lt;/Image&gt;&lt;/ThreeDShapeInfo&gt;"/>
  <p:tag name="PRESENTER_SHAPETEXTINFO" val="&lt;ShapeTextInfo&gt;&lt;TableIndex row=&quot;-1&quot; col=&quot;-1&quot;&gt;&lt;linesCount val=&quot;1&quot;/&gt;&lt;lineCharCount val=&quot;3&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B8914ABC-BA73-4509-9E6B-634361F43341}_2.png&quot;/&gt;&lt;left val=&quot;8&quot;/&gt;&lt;top val=&quot;517&quot;/&gt;&lt;width val=&quot;126&quot;/&gt;&lt;height val=&quot;26&quot;/&gt;&lt;hasText val=&quot;1&quot;/&gt;&lt;/Image&gt;&lt;/ThreeDShapeInfo&gt;"/>
  <p:tag name="PRESENTER_SHAPETEXTINFO" val="&lt;ShapeTextInfo&gt;&lt;TableIndex row=&quot;-1&quot; col=&quot;-1&quot;&gt;&lt;linesCount val=&quot;1&quot;/&gt;&lt;lineCharCount val=&quot;6&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AE87E029-4C1C-4170-BF43-88FC0CF7270F}_2.png&quot;/&gt;&lt;left val=&quot;682&quot;/&gt;&lt;top val=&quot;508&quot;/&gt;&lt;width val=&quot;38&quot;/&gt;&lt;height val=&quot;30&quot;/&gt;&lt;hasText val=&quot;1&quot;/&gt;&lt;/Image&gt;&lt;/ThreeDShapeInfo&gt;"/>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2FC1B194-485E-4238-83D3-416B6353BF55}_3.png&quot;/&gt;&lt;left val=&quot;682&quot;/&gt;&lt;top val=&quot;508&quot;/&gt;&lt;width val=&quot;38&quot;/&gt;&lt;height val=&quot;30&quot;/&gt;&lt;hasText val=&quot;1&quot;/&gt;&lt;/Image&gt;&lt;/ThreeDShapeInfo&gt;"/>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7BC324AA-AAF2-4709-AC89-A39B8364E2EF}_176.png&quot;/&gt;&lt;left val=&quot;682&quot;/&gt;&lt;top val=&quot;508&quot;/&gt;&lt;width val=&quot;38&quot;/&gt;&lt;height val=&quot;30&quot;/&gt;&lt;hasText val=&quot;1&quot;/&gt;&lt;/Image&gt;&lt;/ThreeDShapeInfo&gt;"/>
  <p:tag name="PRESENTER_SHAPETEXTINFO" val="&lt;ShapeTextInfo&gt;&lt;TableIndex row=&quot;-1&quot; col=&quot;-1&quot;&gt;&lt;linesCount val=&quot;1&quot;/&gt;&lt;lineCharCount val=&quot;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810DD352-6707-4D8A-A7A0-B030286B6824}_1.png&quot;/&gt;&lt;left val=&quot;8&quot;/&gt;&lt;top val=&quot;517&quot;/&gt;&lt;width val=&quot;126&quot;/&gt;&lt;height val=&quot;26&quot;/&gt;&lt;hasText val=&quot;1&quot;/&gt;&lt;/Image&gt;&lt;/ThreeDShapeInfo&gt;"/>
  <p:tag name="PRESENTER_SHAPETEXTINFO" val="&lt;ShapeTextInfo&gt;&lt;TableIndex row=&quot;-1&quot; col=&quot;-1&quot;&gt;&lt;linesCount val=&quot;1&quot;/&gt;&lt;lineCharCount val=&quot;7&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8529CA76-F0D1-4AB8-B696-014F67E6C488}_1.png&quot;/&gt;&lt;left val=&quot;682&quot;/&gt;&lt;top val=&quot;514&quot;/&gt;&lt;width val=&quot;38&quot;/&gt;&lt;height val=&quot;30&quot;/&gt;&lt;hasText val=&quot;1&quot;/&gt;&lt;/Image&gt;&lt;/ThreeDShapeInfo&gt;"/>
  <p:tag name="PRESENTER_SHAPETEXTINFO" val="&lt;ShapeTextInfo&gt;&lt;TableIndex row=&quot;-1&quot; col=&quot;-1&quot;&gt;&lt;linesCount val=&quot;1&quot;/&gt;&lt;lineCharCount val=&quot;3&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7C117C11-B0E6-42DF-B245-798D21048FAD}_6.png&quot;/&gt;&lt;left val=&quot;8&quot;/&gt;&lt;top val=&quot;517&quot;/&gt;&lt;width val=&quot;126&quot;/&gt;&lt;height val=&quot;26&quot;/&gt;&lt;hasText val=&quot;1&quot;/&gt;&lt;/Image&gt;&lt;/ThreeDShapeInfo&gt;"/>
  <p:tag name="PRESENTER_SHAPETEXTINFO" val="&lt;ShapeTextInfo&gt;&lt;TableIndex row=&quot;-1&quot; col=&quot;-1&quot;&gt;&lt;linesCount val=&quot;1&quot;/&gt;&lt;lineCharCount val=&quot;7&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ADC9FEE9-023C-4402-82AF-0C8583FCAD66}_6.png&quot;/&gt;&lt;left val=&quot;682&quot;/&gt;&lt;top val=&quot;514&quot;/&gt;&lt;width val=&quot;38&quot;/&gt;&lt;height val=&quot;30&quot;/&gt;&lt;hasText val=&quot;1&quot;/&gt;&lt;/Image&gt;&lt;/ThreeDShapeInfo&gt;"/>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F962200B-200A-43B5-BBBA-5D682302B024}_1.png&quot;/&gt;&lt;left val=&quot;181&quot;/&gt;&lt;top val=&quot;288&quot;/&gt;&lt;width val=&quot;522&quot;/&gt;&lt;height val=&quot;120&quot;/&gt;&lt;hasText val=&quot;1&quot;/&gt;&lt;/Image&gt;&lt;/ThreeDShapeInfo&gt;"/>
  <p:tag name="PRESENTER_SHAPETEXTINFO" val="&lt;ShapeTextInfo&gt;&lt;TableIndex row=&quot;-1&quot; col=&quot;-1&quot;&gt;&lt;linesCount val=&quot;3&quot;/&gt;&lt;lineCharCount val=&quot;26&quot;/&gt;&lt;lineCharCount val=&quot;30&quot;/&gt;&lt;lineCharCount val=&quot;4&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871FBBC3-0834-4E8E-87EF-E466EAC5022E}_9.png&quot;/&gt;&lt;left val=&quot;34&quot;/&gt;&lt;top val=&quot;86&quot;/&gt;&lt;width val=&quot;647&quot;/&gt;&lt;height val=&quot;418&quot;/&gt;&lt;hasText val=&quot;1&quot;/&gt;&lt;/Image&gt;&lt;/ThreeDShapeInfo&gt;"/>
  <p:tag name="PRESENTER_SHAPETEXTINFO" val="&lt;ShapeTextInfo&gt;&lt;TableIndex row=&quot;-1&quot; col=&quot;-1&quot;&gt;&lt;linesCount val=&quot;12&quot;/&gt;&lt;lineCharCount val=&quot;52&quot;/&gt;&lt;lineCharCount val=&quot;7&quot;/&gt;&lt;lineCharCount val=&quot;40&quot;/&gt;&lt;lineCharCount val=&quot;49&quot;/&gt;&lt;lineCharCount val=&quot;34&quot;/&gt;&lt;lineCharCount val=&quot;43&quot;/&gt;&lt;lineCharCount val=&quot;38&quot;/&gt;&lt;lineCharCount val=&quot;42&quot;/&gt;&lt;lineCharCount val=&quot;49&quot;/&gt;&lt;lineCharCount val=&quot;51&quot;/&gt;&lt;lineCharCount val=&quot;18&quot;/&gt;&lt;lineCharCount val=&quot;36&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620F4792-4E0E-4CE2-8F38-826BDBB65FD0}_9.png&quot;/&gt;&lt;left val=&quot;85&quot;/&gt;&lt;top val=&quot;0&quot;/&gt;&lt;width val=&quot;608&quot;/&gt;&lt;height val=&quot;86&quot;/&gt;&lt;hasText val=&quot;1&quot;/&gt;&lt;/Image&gt;&lt;/ThreeDShapeInfo&gt;"/>
  <p:tag name="PRESENTER_SHAPETEXTINFO" val="&lt;ShapeTextInfo&gt;&lt;TableIndex row=&quot;-1&quot; col=&quot;-1&quot;&gt;&lt;linesCount val=&quot;1&quot;/&gt;&lt;lineCharCount val=&quot;1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23267AED-8D5A-4C34-906A-A84E422C9080}_3.png&quot;/&gt;&lt;left val=&quot;47&quot;/&gt;&lt;top val=&quot;105&quot;/&gt;&lt;width val=&quot;647&quot;/&gt;&lt;height val=&quot;379&quot;/&gt;&lt;hasText val=&quot;1&quot;/&gt;&lt;/Image&gt;&lt;/ThreeDShapeInfo&gt;"/>
  <p:tag name="PRESENTER_SHAPETEXTINFO" val="&lt;ShapeTextInfo&gt;&lt;TableIndex row=&quot;-1&quot; col=&quot;-1&quot;&gt;&lt;linesCount val=&quot;11&quot;/&gt;&lt;lineCharCount val=&quot;48&quot;/&gt;&lt;lineCharCount val=&quot;47&quot;/&gt;&lt;lineCharCount val=&quot;52&quot;/&gt;&lt;lineCharCount val=&quot;24&quot;/&gt;&lt;lineCharCount val=&quot;37&quot;/&gt;&lt;lineCharCount val=&quot;23&quot;/&gt;&lt;lineCharCount val=&quot;5&quot;/&gt;&lt;lineCharCount val=&quot;53&quot;/&gt;&lt;lineCharCount val=&quot;51&quot;/&gt;&lt;lineCharCount val=&quot;53&quot;/&gt;&lt;lineCharCount val=&quot;23&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5472F7A4-4CAC-4D2B-96AF-17E979084C86}_3.png&quot;/&gt;&lt;left val=&quot;85&quot;/&gt;&lt;top val=&quot;0&quot;/&gt;&lt;width val=&quot;616&quot;/&gt;&lt;height val=&quot;86&quot;/&gt;&lt;hasText val=&quot;1&quot;/&gt;&lt;/Image&gt;&lt;/ThreeDShapeInfo&gt;"/>
  <p:tag name="PRESENTER_SHAPETEXTINFO" val="&lt;ShapeTextInfo&gt;&lt;TableIndex row=&quot;-1&quot; col=&quot;-1&quot;&gt;&lt;linesCount val=&quot;1&quot;/&gt;&lt;lineCharCount val=&quot;2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A9827B58-D570-49A2-AAB4-FA3BBAB07657}_4.png&quot;/&gt;&lt;left val=&quot;47&quot;/&gt;&lt;top val=&quot;105&quot;/&gt;&lt;width val=&quot;647&quot;/&gt;&lt;height val=&quot;379&quot;/&gt;&lt;hasText val=&quot;1&quot;/&gt;&lt;/Image&gt;&lt;/ThreeDShapeInfo&gt;"/>
  <p:tag name="PRESENTER_SHAPETEXTINFO" val="&lt;ShapeTextInfo&gt;&lt;TableIndex row=&quot;-1&quot; col=&quot;-1&quot;&gt;&lt;linesCount val=&quot;5&quot;/&gt;&lt;lineCharCount val=&quot;58&quot;/&gt;&lt;lineCharCount val=&quot;36&quot;/&gt;&lt;lineCharCount val=&quot;45&quot;/&gt;&lt;lineCharCount val=&quot;19&quot;/&gt;&lt;lineCharCount val=&quot;29&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06C38DAA-A019-459B-B086-613BCED21FE0}_4.png&quot;/&gt;&lt;left val=&quot;85&quot;/&gt;&lt;top val=&quot;0&quot;/&gt;&lt;width val=&quot;616&quot;/&gt;&lt;height val=&quot;86&quot;/&gt;&lt;hasText val=&quot;1&quot;/&gt;&lt;/Image&gt;&lt;/ThreeDShapeInfo&gt;"/>
  <p:tag name="PRESENTER_SHAPETEXTINFO" val="&lt;ShapeTextInfo&gt;&lt;TableIndex row=&quot;-1&quot; col=&quot;-1&quot;&gt;&lt;linesCount val=&quot;1&quot;/&gt;&lt;lineCharCount val=&quot;8&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ThreeDShapeInfo&gt;"/>
  <p:tag name="PRESENTER_SHAPETEXTINFO" val="&lt;ShapeTextInfo&gt;&lt;TableIndex row=&quot;-1&quot; col=&quot;-1&quot;&gt;&lt;linesCount val=&quot;1&quot;/&gt;&lt;lineCharCount val=&quot;1&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EEF66315-D1CF-4459-8375-1C3AEF90CCFB}_11.png&quot;/&gt;&lt;left val=&quot;85&quot;/&gt;&lt;top val=&quot;0&quot;/&gt;&lt;width val=&quot;608&quot;/&gt;&lt;height val=&quot;86&quot;/&gt;&lt;hasText val=&quot;1&quot;/&gt;&lt;/Image&gt;&lt;/ThreeDShapeInfo&gt;"/>
  <p:tag name="PRESENTER_SHAPETEXTINFO" val="&lt;ShapeTextInfo&gt;&lt;TableIndex row=&quot;-1&quot; col=&quot;-1&quot;&gt;&lt;linesCount val=&quot;1&quot;/&gt;&lt;lineCharCount val=&quot;1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C358E6B4-1D7E-4F91-8DDD-E8B56F7FC573}_11.png&quot;/&gt;&lt;left val=&quot;41&quot;/&gt;&lt;top val=&quot;105&quot;/&gt;&lt;width val=&quot;324&quot;/&gt;&lt;height val=&quot;393&quot;/&gt;&lt;hasText val=&quot;1&quot;/&gt;&lt;/Image&gt;&lt;/ThreeDShapeInfo&gt;"/>
  <p:tag name="PRESENTER_SHAPETEXTINFO" val="&lt;ShapeTextInfo&gt;&lt;TableIndex row=&quot;-1&quot; col=&quot;-1&quot;&gt;&lt;linesCount val=&quot;12&quot;/&gt;&lt;lineCharCount val=&quot;9&quot;/&gt;&lt;lineCharCount val=&quot;28&quot;/&gt;&lt;lineCharCount val=&quot;23&quot;/&gt;&lt;lineCharCount val=&quot;22&quot;/&gt;&lt;lineCharCount val=&quot;25&quot;/&gt;&lt;lineCharCount val=&quot;17&quot;/&gt;&lt;lineCharCount val=&quot;14&quot;/&gt;&lt;lineCharCount val=&quot;27&quot;/&gt;&lt;lineCharCount val=&quot;20&quot;/&gt;&lt;lineCharCount val=&quot;18&quot;/&gt;&lt;lineCharCount val=&quot;25&quot;/&gt;&lt;lineCharCount val=&quot;2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5B15EC1C-52F2-4497-9BA4-4E074428509F}_5.png&quot;/&gt;&lt;left val=&quot;47&quot;/&gt;&lt;top val=&quot;105&quot;/&gt;&lt;width val=&quot;657&quot;/&gt;&lt;height val=&quot;379&quot;/&gt;&lt;hasText val=&quot;1&quot;/&gt;&lt;/Image&gt;&lt;/ThreeDShapeInfo&gt;"/>
  <p:tag name="PRESENTER_SHAPETEXTINFO" val="&lt;ShapeTextInfo&gt;&lt;TableIndex row=&quot;-1&quot; col=&quot;-1&quot;&gt;&lt;linesCount val=&quot;7&quot;/&gt;&lt;lineCharCount val=&quot;51&quot;/&gt;&lt;lineCharCount val=&quot;46&quot;/&gt;&lt;lineCharCount val=&quot;9&quot;/&gt;&lt;lineCharCount val=&quot;50&quot;/&gt;&lt;lineCharCount val=&quot;26&quot;/&gt;&lt;lineCharCount val=&quot;49&quot;/&gt;&lt;lineCharCount val=&quot;41&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0A265DDA-6992-455C-9BAD-DB6E189CEA1A}_5.png&quot;/&gt;&lt;left val=&quot;85&quot;/&gt;&lt;top val=&quot;0&quot;/&gt;&lt;width val=&quot;616&quot;/&gt;&lt;height val=&quot;86&quot;/&gt;&lt;hasText val=&quot;1&quot;/&gt;&lt;/Image&gt;&lt;/ThreeDShapeInfo&gt;"/>
  <p:tag name="PRESENTER_SHAPETEXTINFO" val="&lt;ShapeTextInfo&gt;&lt;TableIndex row=&quot;-1&quot; col=&quot;-1&quot;&gt;&lt;linesCount val=&quot;1&quot;/&gt;&lt;lineCharCount val=&quot;15&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5B15EC1C-52F2-4497-9BA4-4E074428509F}_5.png&quot;/&gt;&lt;left val=&quot;47&quot;/&gt;&lt;top val=&quot;105&quot;/&gt;&lt;width val=&quot;657&quot;/&gt;&lt;height val=&quot;379&quot;/&gt;&lt;hasText val=&quot;1&quot;/&gt;&lt;/Image&gt;&lt;/ThreeDShapeInfo&gt;"/>
  <p:tag name="PRESENTER_SHAPETEXTINFO" val="&lt;ShapeTextInfo&gt;&lt;TableIndex row=&quot;-1&quot; col=&quot;-1&quot;&gt;&lt;linesCount val=&quot;7&quot;/&gt;&lt;lineCharCount val=&quot;51&quot;/&gt;&lt;lineCharCount val=&quot;46&quot;/&gt;&lt;lineCharCount val=&quot;9&quot;/&gt;&lt;lineCharCount val=&quot;50&quot;/&gt;&lt;lineCharCount val=&quot;26&quot;/&gt;&lt;lineCharCount val=&quot;49&quot;/&gt;&lt;lineCharCount val=&quot;4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0A265DDA-6992-455C-9BAD-DB6E189CEA1A}_5.png&quot;/&gt;&lt;left val=&quot;85&quot;/&gt;&lt;top val=&quot;0&quot;/&gt;&lt;width val=&quot;616&quot;/&gt;&lt;height val=&quot;86&quot;/&gt;&lt;hasText val=&quot;1&quot;/&gt;&lt;/Image&gt;&lt;/ThreeDShapeInfo&gt;"/>
  <p:tag name="PRESENTER_SHAPETEXTINFO" val="&lt;ShapeTextInfo&gt;&lt;TableIndex row=&quot;-1&quot; col=&quot;-1&quot;&gt;&lt;linesCount val=&quot;1&quot;/&gt;&lt;lineCharCount val=&quot;15&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5B15EC1C-52F2-4497-9BA4-4E074428509F}_5.png&quot;/&gt;&lt;left val=&quot;47&quot;/&gt;&lt;top val=&quot;105&quot;/&gt;&lt;width val=&quot;657&quot;/&gt;&lt;height val=&quot;379&quot;/&gt;&lt;hasText val=&quot;1&quot;/&gt;&lt;/Image&gt;&lt;/ThreeDShapeInfo&gt;"/>
  <p:tag name="PRESENTER_SHAPETEXTINFO" val="&lt;ShapeTextInfo&gt;&lt;TableIndex row=&quot;-1&quot; col=&quot;-1&quot;&gt;&lt;linesCount val=&quot;7&quot;/&gt;&lt;lineCharCount val=&quot;51&quot;/&gt;&lt;lineCharCount val=&quot;46&quot;/&gt;&lt;lineCharCount val=&quot;9&quot;/&gt;&lt;lineCharCount val=&quot;50&quot;/&gt;&lt;lineCharCount val=&quot;26&quot;/&gt;&lt;lineCharCount val=&quot;49&quot;/&gt;&lt;lineCharCount val=&quot;41&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0A265DDA-6992-455C-9BAD-DB6E189CEA1A}_5.png&quot;/&gt;&lt;left val=&quot;85&quot;/&gt;&lt;top val=&quot;0&quot;/&gt;&lt;width val=&quot;616&quot;/&gt;&lt;height val=&quot;86&quot;/&gt;&lt;hasText val=&quot;1&quot;/&gt;&lt;/Image&gt;&lt;/ThreeDShapeInfo&gt;"/>
  <p:tag name="PRESENTER_SHAPETEXTINFO" val="&lt;ShapeTextInfo&gt;&lt;TableIndex row=&quot;-1&quot; col=&quot;-1&quot;&gt;&lt;linesCount val=&quot;1&quot;/&gt;&lt;lineCharCount val=&quot;15&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5B15EC1C-52F2-4497-9BA4-4E074428509F}_5.png&quot;/&gt;&lt;left val=&quot;47&quot;/&gt;&lt;top val=&quot;105&quot;/&gt;&lt;width val=&quot;657&quot;/&gt;&lt;height val=&quot;379&quot;/&gt;&lt;hasText val=&quot;1&quot;/&gt;&lt;/Image&gt;&lt;/ThreeDShapeInfo&gt;"/>
  <p:tag name="PRESENTER_SHAPETEXTINFO" val="&lt;ShapeTextInfo&gt;&lt;TableIndex row=&quot;-1&quot; col=&quot;-1&quot;&gt;&lt;linesCount val=&quot;7&quot;/&gt;&lt;lineCharCount val=&quot;51&quot;/&gt;&lt;lineCharCount val=&quot;46&quot;/&gt;&lt;lineCharCount val=&quot;9&quot;/&gt;&lt;lineCharCount val=&quot;50&quot;/&gt;&lt;lineCharCount val=&quot;26&quot;/&gt;&lt;lineCharCount val=&quot;49&quot;/&gt;&lt;lineCharCount val=&quot;41&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0A265DDA-6992-455C-9BAD-DB6E189CEA1A}_5.png&quot;/&gt;&lt;left val=&quot;85&quot;/&gt;&lt;top val=&quot;0&quot;/&gt;&lt;width val=&quot;616&quot;/&gt;&lt;height val=&quot;86&quot;/&gt;&lt;hasText val=&quot;1&quot;/&gt;&lt;/Image&gt;&lt;/ThreeDShapeInfo&gt;"/>
  <p:tag name="PRESENTER_SHAPETEXTINFO" val="&lt;ShapeTextInfo&gt;&lt;TableIndex row=&quot;-1&quot; col=&quot;-1&quot;&gt;&lt;linesCount val=&quot;1&quot;/&gt;&lt;lineCharCount val=&quot;15&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5B15EC1C-52F2-4497-9BA4-4E074428509F}_5.png&quot;/&gt;&lt;left val=&quot;47&quot;/&gt;&lt;top val=&quot;105&quot;/&gt;&lt;width val=&quot;657&quot;/&gt;&lt;height val=&quot;379&quot;/&gt;&lt;hasText val=&quot;1&quot;/&gt;&lt;/Image&gt;&lt;/ThreeDShapeInfo&gt;"/>
  <p:tag name="PRESENTER_SHAPETEXTINFO" val="&lt;ShapeTextInfo&gt;&lt;TableIndex row=&quot;-1&quot; col=&quot;-1&quot;&gt;&lt;linesCount val=&quot;7&quot;/&gt;&lt;lineCharCount val=&quot;51&quot;/&gt;&lt;lineCharCount val=&quot;46&quot;/&gt;&lt;lineCharCount val=&quot;9&quot;/&gt;&lt;lineCharCount val=&quot;50&quot;/&gt;&lt;lineCharCount val=&quot;26&quot;/&gt;&lt;lineCharCount val=&quot;49&quot;/&gt;&lt;lineCharCount val=&quot;4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0A265DDA-6992-455C-9BAD-DB6E189CEA1A}_5.png&quot;/&gt;&lt;left val=&quot;85&quot;/&gt;&lt;top val=&quot;0&quot;/&gt;&lt;width val=&quot;616&quot;/&gt;&lt;height val=&quot;86&quot;/&gt;&lt;hasText val=&quot;1&quot;/&gt;&lt;/Image&gt;&lt;/ThreeDShapeInfo&gt;"/>
  <p:tag name="PRESENTER_SHAPETEXTINFO" val="&lt;ShapeTextInfo&gt;&lt;TableIndex row=&quot;-1&quot; col=&quot;-1&quot;&gt;&lt;linesCount val=&quot;1&quot;/&gt;&lt;lineCharCount val=&quot;15&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5B15EC1C-52F2-4497-9BA4-4E074428509F}_5.png&quot;/&gt;&lt;left val=&quot;47&quot;/&gt;&lt;top val=&quot;105&quot;/&gt;&lt;width val=&quot;657&quot;/&gt;&lt;height val=&quot;379&quot;/&gt;&lt;hasText val=&quot;1&quot;/&gt;&lt;/Image&gt;&lt;/ThreeDShapeInfo&gt;"/>
  <p:tag name="PRESENTER_SHAPETEXTINFO" val="&lt;ShapeTextInfo&gt;&lt;TableIndex row=&quot;-1&quot; col=&quot;-1&quot;&gt;&lt;linesCount val=&quot;7&quot;/&gt;&lt;lineCharCount val=&quot;51&quot;/&gt;&lt;lineCharCount val=&quot;46&quot;/&gt;&lt;lineCharCount val=&quot;9&quot;/&gt;&lt;lineCharCount val=&quot;50&quot;/&gt;&lt;lineCharCount val=&quot;26&quot;/&gt;&lt;lineCharCount val=&quot;49&quot;/&gt;&lt;lineCharCount val=&quot;4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0A265DDA-6992-455C-9BAD-DB6E189CEA1A}_5.png&quot;/&gt;&lt;left val=&quot;85&quot;/&gt;&lt;top val=&quot;0&quot;/&gt;&lt;width val=&quot;616&quot;/&gt;&lt;height val=&quot;86&quot;/&gt;&lt;hasText val=&quot;1&quot;/&gt;&lt;/Image&gt;&lt;/ThreeDShapeInfo&gt;"/>
  <p:tag name="PRESENTER_SHAPETEXTINFO" val="&lt;ShapeTextInfo&gt;&lt;TableIndex row=&quot;-1&quot; col=&quot;-1&quot;&gt;&lt;linesCount val=&quot;1&quot;/&gt;&lt;lineCharCount val=&quot;15&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F338CDA6-24F7-4CCC-9939-23F77F3BCABC}_42.png&quot;/&gt;&lt;left val=&quot;85&quot;/&gt;&lt;top val=&quot;0&quot;/&gt;&lt;width val=&quot;608&quot;/&gt;&lt;height val=&quot;86&quot;/&gt;&lt;hasText val=&quot;1&quot;/&gt;&lt;/Image&gt;&lt;/ThreeDShapeInfo&gt;"/>
  <p:tag name="PRESENTER_SHAPETEXTINFO" val="&lt;ShapeTextInfo&gt;&lt;TableIndex row=&quot;-1&quot; col=&quot;-1&quot;&gt;&lt;linesCount val=&quot;1&quot;/&gt;&lt;lineCharCount val=&quot;26&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65FFCB3F-AD8A-4B9E-8F84-622AE3712F5C}_42.png&quot;/&gt;&lt;left val=&quot;104&quot;/&gt;&lt;top val=&quot;404&quot;/&gt;&lt;width val=&quot;564&quot;/&gt;&lt;height val=&quot;51&quot;/&gt;&lt;hasText val=&quot;1&quot;/&gt;&lt;/Image&gt;&lt;/ThreeDShapeInfo&gt;"/>
  <p:tag name="PRESENTER_SHAPETEXTINFO" val="&lt;ShapeTextInfo&gt;&lt;TableIndex row=&quot;-1&quot; col=&quot;-1&quot;&gt;&lt;linesCount val=&quot;1&quot;/&gt;&lt;lineCharCount val=&quot;29&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73D69D62-6543-41AD-A9C6-963AB759F312}_42.png&quot;/&gt;&lt;left val=&quot;310&quot;/&gt;&lt;top val=&quot;164&quot;/&gt;&lt;width val=&quot;384&quot;/&gt;&lt;height val=&quot;137&quot;/&gt;&lt;hasText val=&quot;1&quot;/&gt;&lt;/Image&gt;&lt;/ThreeDShapeInfo&gt;"/>
  <p:tag name="PRESENTER_SHAPETEXTINFO" val="&lt;ShapeTextInfo&gt;&lt;TableIndex row=&quot;-1&quot; col=&quot;-1&quot;&gt;&lt;linesCount val=&quot;4&quot;/&gt;&lt;lineCharCount val=&quot;31&quot;/&gt;&lt;lineCharCount val=&quot;29&quot;/&gt;&lt;lineCharCount val=&quot;25&quot;/&gt;&lt;lineCharCount val=&quot;24&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D215D6D1-A3DA-4BAE-A7B5-93E0FD9EF340}_42.png&quot;/&gt;&lt;left val=&quot;147&quot;/&gt;&lt;top val=&quot;455&quot;/&gt;&lt;width val=&quot;467&quot;/&gt;&lt;height val=&quot;60&quot;/&gt;&lt;hasText val=&quot;1&quot;/&gt;&lt;/Image&gt;&lt;/ThreeDShapeInfo&gt;"/>
  <p:tag name="PRESENTER_SHAPETEXTINFO" val="&lt;ShapeTextInfo&gt;&lt;TableIndex row=&quot;-1&quot; col=&quot;-1&quot;&gt;&lt;linesCount val=&quot;2&quot;/&gt;&lt;lineCharCount val=&quot;55&quot;/&gt;&lt;lineCharCount val=&quot;54&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2FEC285C-F32C-4DDB-870F-CFBA0C0DAC57}_72.png&quot;/&gt;&lt;left val=&quot;34&quot;/&gt;&lt;top val=&quot;86&quot;/&gt;&lt;width val=&quot;647&quot;/&gt;&lt;height val=&quot;418&quot;/&gt;&lt;hasText val=&quot;1&quot;/&gt;&lt;/Image&gt;&lt;/ThreeDShapeInfo&gt;"/>
  <p:tag name="PRESENTER_SHAPETEXTINFO" val="&lt;ShapeTextInfo&gt;&lt;TableIndex row=&quot;-1&quot; col=&quot;-1&quot;&gt;&lt;linesCount val=&quot;2&quot;/&gt;&lt;lineCharCount val=&quot;50&quot;/&gt;&lt;lineCharCount val=&quot;1&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5F9077EE-4946-42F2-9583-D35B64D46D6F}_72.png&quot;/&gt;&lt;left val=&quot;85&quot;/&gt;&lt;top val=&quot;11&quot;/&gt;&lt;width val=&quot;608&quot;/&gt;&lt;height val=&quot;74&quot;/&gt;&lt;hasText val=&quot;1&quot;/&gt;&lt;/Image&gt;&lt;/ThreeDShapeInfo&gt;"/>
  <p:tag name="PRESENTER_SHAPETEXTINFO" val="&lt;ShapeTextInfo&gt;&lt;TableIndex row=&quot;-1&quot; col=&quot;-1&quot;&gt;&lt;linesCount val=&quot;1&quot;/&gt;&lt;lineCharCount val=&quot;19&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HTML_AUTOSHAPE_INFO" val="&lt;ThreeDShapeInfo&gt;&lt;uuid val=&quot;{C12A5BD0-1280-4C7D-A8EF-DA71F6694B65}&quot;/&gt;&lt;isInvalidForFieldText val=&quot;0&quot;/&gt;&lt;Image&gt;&lt;filename val=&quot;C:\Users\ASUS-O~1\AppData\Local\Temp\PR\data\asimages\{C12A5BD0-1280-4C7D-A8EF-DA71F6694B65}.png&quot;/&gt;&lt;left val=&quot;71&quot;/&gt;&lt;top val=&quot;132&quot;/&gt;&lt;width val=&quot;516&quot;/&gt;&lt;height val=&quot;37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EDDC3767-9B0E-446C-9092-EEA1FD51C702}_88.png&quot;/&gt;&lt;left val=&quot;47&quot;/&gt;&lt;top val=&quot;105&quot;/&gt;&lt;width val=&quot;652&quot;/&gt;&lt;height val=&quot;379&quot;/&gt;&lt;hasText val=&quot;1&quot;/&gt;&lt;/Image&gt;&lt;/ThreeDShapeInfo&gt;"/>
  <p:tag name="PRESENTER_SHAPETEXTINFO" val="&lt;ShapeTextInfo&gt;&lt;TableIndex row=&quot;-1&quot; col=&quot;-1&quot;&gt;&lt;linesCount val=&quot;4&quot;/&gt;&lt;lineCharCount val=&quot;56&quot;/&gt;&lt;lineCharCount val=&quot;24&quot;/&gt;&lt;lineCharCount val=&quot;58&quot;/&gt;&lt;lineCharCount val=&quot;26&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767545CE-8F20-4364-A4E6-390D4ECE22B4}_88.png&quot;/&gt;&lt;left val=&quot;85&quot;/&gt;&lt;top val=&quot;0&quot;/&gt;&lt;width val=&quot;616&quot;/&gt;&lt;height val=&quot;86&quot;/&gt;&lt;hasText val=&quot;1&quot;/&gt;&lt;/Image&gt;&lt;/ThreeDShapeInfo&gt;"/>
  <p:tag name="PRESENTER_SHAPETEXTINFO" val="&lt;ShapeTextInfo&gt;&lt;TableIndex row=&quot;-1&quot; col=&quot;-1&quot;&gt;&lt;linesCount val=&quot;1&quot;/&gt;&lt;lineCharCount val=&quot;24&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BF3098D1-F3FC-44EE-B320-8B1FDD0D5ACD}_96.png&quot;/&gt;&lt;left val=&quot;53&quot;/&gt;&lt;top val=&quot;92&quot;/&gt;&lt;width val=&quot;647&quot;/&gt;&lt;height val=&quot;435&quot;/&gt;&lt;hasText val=&quot;1&quot;/&gt;&lt;/Image&gt;&lt;/ThreeDShapeInfo&gt;"/>
  <p:tag name="PRESENTER_SHAPETEXTINFO" val="&lt;ShapeTextInfo&gt;&lt;TableIndex row=&quot;-1&quot; col=&quot;-1&quot;&gt;&lt;linesCount val=&quot;13&quot;/&gt;&lt;lineCharCount val=&quot;47&quot;/&gt;&lt;lineCharCount val=&quot;46&quot;/&gt;&lt;lineCharCount val=&quot;31&quot;/&gt;&lt;lineCharCount val=&quot;52&quot;/&gt;&lt;lineCharCount val=&quot;47&quot;/&gt;&lt;lineCharCount val=&quot;10&quot;/&gt;&lt;lineCharCount val=&quot;44&quot;/&gt;&lt;lineCharCount val=&quot;53&quot;/&gt;&lt;lineCharCount val=&quot;36&quot;/&gt;&lt;lineCharCount val=&quot;57&quot;/&gt;&lt;lineCharCount val=&quot;42&quot;/&gt;&lt;lineCharCount val=&quot;22&quot;/&gt;&lt;lineCharCount val=&quot;1&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2252557D-98CF-46CE-A307-61ED5391393E}_96.png&quot;/&gt;&lt;left val=&quot;85&quot;/&gt;&lt;top val=&quot;-7&quot;/&gt;&lt;width val=&quot;616&quot;/&gt;&lt;height val=&quot;93&quot;/&gt;&lt;hasText val=&quot;1&quot;/&gt;&lt;/Image&gt;&lt;/ThreeDShapeInfo&gt;"/>
  <p:tag name="PRESENTER_SHAPETEXTINFO" val="&lt;ShapeTextInfo&gt;&lt;TableIndex row=&quot;-1&quot; col=&quot;-1&quot;&gt;&lt;linesCount val=&quot;2&quot;/&gt;&lt;lineCharCount val=&quot;43&quot;/&gt;&lt;lineCharCount val=&quot;8&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BD92ADC8-4F3C-4E57-A314-EB7D3BB06D76}_160.png&quot;/&gt;&lt;left val=&quot;85&quot;/&gt;&lt;top val=&quot;0&quot;/&gt;&lt;width val=&quot;616&quot;/&gt;&lt;height val=&quot;86&quot;/&gt;&lt;hasText val=&quot;1&quot;/&gt;&lt;/Image&gt;&lt;/ThreeDShapeInfo&gt;"/>
  <p:tag name="PRESENTER_SHAPETEXTINFO" val="&lt;ShapeTextInfo&gt;&lt;TableIndex row=&quot;-1&quot; col=&quot;-1&quot;&gt;&lt;linesCount val=&quot;1&quot;/&gt;&lt;lineCharCount val=&quot;9&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DAD78246-06BF-488C-8467-767937119171}_160.png&quot;/&gt;&lt;left val=&quot;25&quot;/&gt;&lt;top val=&quot;480&quot;/&gt;&lt;width val=&quot;580&quot;/&gt;&lt;height val=&quot;59&quot;/&gt;&lt;hasText val=&quot;1&quot;/&gt;&lt;/Image&gt;&lt;/ThreeDShapeInfo&gt;"/>
  <p:tag name="PRESENTER_SHAPETEXTINFO" val="&lt;ShapeTextInfo&gt;&lt;TableIndex row=&quot;-1&quot; col=&quot;-1&quot;&gt;&lt;linesCount val=&quot;1&quot;/&gt;&lt;lineCharCount val=&quot;3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4D49471A-1C43-4971-AF44-B289221C20E7}_168.png&quot;/&gt;&lt;left val=&quot;85&quot;/&gt;&lt;top val=&quot;0&quot;/&gt;&lt;width val=&quot;608&quot;/&gt;&lt;height val=&quot;86&quot;/&gt;&lt;hasText val=&quot;1&quot;/&gt;&lt;/Image&gt;&lt;/ThreeDShapeInfo&gt;"/>
  <p:tag name="PRESENTER_SHAPETEXTINFO" val="&lt;ShapeTextInfo&gt;&lt;TableIndex row=&quot;-1&quot; col=&quot;-1&quot;&gt;&lt;linesCount val=&quot;1&quot;/&gt;&lt;lineCharCount val=&quot;21&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325412D7-5FF4-46E2-8E26-FE80A3B0638F}_168.png&quot;/&gt;&lt;left val=&quot;69&quot;/&gt;&lt;top val=&quot;483&quot;/&gt;&lt;width val=&quot;574&quot;/&gt;&lt;height val=&quot;39&quot;/&gt;&lt;hasText val=&quot;1&quot;/&gt;&lt;/Image&gt;&lt;/ThreeDShapeInfo&gt;"/>
  <p:tag name="PRESENTER_SHAPETEXTINFO" val="&lt;ShapeTextInfo&gt;&lt;TableIndex row=&quot;-1&quot; col=&quot;-1&quot;&gt;&lt;linesCount val=&quot;1&quot;/&gt;&lt;lineCharCount val=&quot;49&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B5E361E9-EE78-447E-8C70-F5E9E3760511}_171.png&quot;/&gt;&lt;left val=&quot;85&quot;/&gt;&lt;top val=&quot;0&quot;/&gt;&lt;width val=&quot;608&quot;/&gt;&lt;height val=&quot;86&quot;/&gt;&lt;hasText val=&quot;1&quot;/&gt;&lt;/Image&gt;&lt;/ThreeDShapeInfo&gt;"/>
  <p:tag name="PRESENTER_SHAPETEXTINFO" val="&lt;ShapeTextInfo&gt;&lt;TableIndex row=&quot;-1&quot; col=&quot;-1&quot;&gt;&lt;linesCount val=&quot;1&quot;/&gt;&lt;lineCharCount val=&quot;13&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SUS-O~1\AppData\Local\Temp\PR\data\asimages\{F612457A-222B-4337-B1AF-CAA4EE6751F2}_177.png&quot;/&gt;&lt;left val=&quot;85&quot;/&gt;&lt;top val=&quot;0&quot;/&gt;&lt;width val=&quot;616&quot;/&gt;&lt;height val=&quot;86&quot;/&gt;&lt;hasText val=&quot;1&quot;/&gt;&lt;/Image&gt;&lt;/ThreeDShapeInfo&gt;"/>
  <p:tag name="PRESENTER_SHAPETEXTINFO" val="&lt;ShapeTextInfo&gt;&lt;TableIndex row=&quot;-1&quot; col=&quot;-1&quot;&gt;&lt;linesCount val=&quot;1&quot;/&gt;&lt;lineCharCount val=&quot;24&quot;/&gt;&lt;/TableIndex&gt;&lt;/ShapeTextInfo&gt;"/>
</p:tagLst>
</file>

<file path=ppt/theme/theme1.xml><?xml version="1.0" encoding="utf-8"?>
<a:theme xmlns:a="http://schemas.openxmlformats.org/drawingml/2006/main" name="2_BAI2012">
  <a:themeElements>
    <a:clrScheme name="Custom BAI">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I2012">
      <a:majorFont>
        <a:latin typeface="Tahoma"/>
        <a:ea typeface=""/>
        <a:cs typeface=""/>
      </a:majorFont>
      <a:minorFont>
        <a:latin typeface="Tahoma"/>
        <a:ea typeface=""/>
        <a:cs typeface=""/>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AI2012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AI2012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AI2012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AI2012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AI201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AI2012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AI2012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AI2012">
  <a:themeElements>
    <a:clrScheme name="Custom BAI">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I201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AI2012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AI2012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AI2012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AI2012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AI201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AI2012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AI2012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BAI2012">
  <a:themeElements>
    <a:clrScheme name="Custom BAI">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I201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AI2012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AI2012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AI2012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AI2012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AI201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AI2012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AI2012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BAI2012">
  <a:themeElements>
    <a:clrScheme name="Custom BAI">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I201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AI2012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AI2012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AI2012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AI2012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AI201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AI2012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AI2012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BAI">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Custom BAI">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BAI2012</Template>
  <TotalTime>64616</TotalTime>
  <Words>1886</Words>
  <Application>Microsoft Office PowerPoint</Application>
  <PresentationFormat>On-screen Show (4:3)</PresentationFormat>
  <Paragraphs>186</Paragraphs>
  <Slides>19</Slides>
  <Notes>19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19</vt:i4>
      </vt:variant>
    </vt:vector>
  </HeadingPairs>
  <TitlesOfParts>
    <vt:vector size="28" baseType="lpstr">
      <vt:lpstr>Arial</vt:lpstr>
      <vt:lpstr>Arial Black</vt:lpstr>
      <vt:lpstr>Tahoma</vt:lpstr>
      <vt:lpstr>Times New Roman</vt:lpstr>
      <vt:lpstr>Wingdings</vt:lpstr>
      <vt:lpstr>2_BAI2012</vt:lpstr>
      <vt:lpstr>3_BAI2012</vt:lpstr>
      <vt:lpstr>6_BAI2012</vt:lpstr>
      <vt:lpstr>4_BAI2012</vt:lpstr>
      <vt:lpstr>PowerPoint Presentation</vt:lpstr>
      <vt:lpstr>This Course</vt:lpstr>
      <vt:lpstr>Background / Problem</vt:lpstr>
      <vt:lpstr>Solution</vt:lpstr>
      <vt:lpstr>Student will learn:</vt:lpstr>
      <vt:lpstr>Target Audience</vt:lpstr>
      <vt:lpstr>Job Roles that would benefit from training:</vt:lpstr>
      <vt:lpstr>Job Roles that would benefit from training:</vt:lpstr>
      <vt:lpstr>Job Roles that would benefit from training:</vt:lpstr>
      <vt:lpstr>Job Roles that would benefit from training:</vt:lpstr>
      <vt:lpstr>Job Roles that would benefit from training:</vt:lpstr>
      <vt:lpstr>RMF “Publications Library”</vt:lpstr>
      <vt:lpstr>RMF LIFE CYCLE</vt:lpstr>
      <vt:lpstr>Select Security Controls</vt:lpstr>
      <vt:lpstr>Document and Assess Controls; Develop System-level Continuous Monitoring</vt:lpstr>
      <vt:lpstr>Students will learn about resources - websites</vt:lpstr>
      <vt:lpstr>Students will learn about the Knowledge Service – official repository of DoD RMF information</vt:lpstr>
      <vt:lpstr>Students will learn about tools that assist in RMF package preparation</vt:lpstr>
      <vt:lpstr>Students will learn about us (BAI) and how we can help them </vt:lpstr>
    </vt:vector>
  </TitlesOfParts>
  <Company>BAI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FISMA RMF Fundamentals</dc:title>
  <dc:creator>Lon J Berman</dc:creator>
  <cp:lastModifiedBy>Linda Gross</cp:lastModifiedBy>
  <cp:revision>1862</cp:revision>
  <cp:lastPrinted>2019-11-11T21:00:36Z</cp:lastPrinted>
  <dcterms:created xsi:type="dcterms:W3CDTF">2012-09-06T12:47:44Z</dcterms:created>
  <dcterms:modified xsi:type="dcterms:W3CDTF">2021-02-17T20:18:04Z</dcterms:modified>
</cp:coreProperties>
</file>